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875838" cy="7589838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1">
          <p15:clr>
            <a:srgbClr val="A4A3A4"/>
          </p15:clr>
        </p15:guide>
        <p15:guide id="2" pos="31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81" autoAdjust="0"/>
  </p:normalViewPr>
  <p:slideViewPr>
    <p:cSldViewPr>
      <p:cViewPr varScale="1">
        <p:scale>
          <a:sx n="92" d="100"/>
          <a:sy n="92" d="100"/>
        </p:scale>
        <p:origin x="726" y="84"/>
      </p:cViewPr>
      <p:guideLst>
        <p:guide orient="horz" pos="2391"/>
        <p:guide pos="31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2F8BB7-7B2D-464E-B361-A2197279E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6521450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>
                <a:latin typeface="Arial" panose="020B0604020202020204" pitchFamily="34" charset="0"/>
              </a:rPr>
              <a:t>Page </a:t>
            </a:r>
            <a:fld id="{235C8A5E-AFA1-40D3-AB8C-043DF0FE80E4}" type="slidenum">
              <a:rPr lang="en-US" altLang="en-US" sz="120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9CA96B-DE1E-4F54-96FC-CD0246876B4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1950" y="515938"/>
            <a:ext cx="3341688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B57A66D-3337-476A-B850-D4EF3B74D3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31DD-0904-4483-A952-D569C4169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480" y="1242134"/>
            <a:ext cx="7406879" cy="2642388"/>
          </a:xfrm>
        </p:spPr>
        <p:txBody>
          <a:bodyPr anchor="b"/>
          <a:lstStyle>
            <a:lvl1pPr algn="ctr">
              <a:defRPr sz="48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4A5D9-D125-4C8B-89D8-785C0BD9A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480" y="3986423"/>
            <a:ext cx="7406879" cy="1832453"/>
          </a:xfrm>
        </p:spPr>
        <p:txBody>
          <a:bodyPr/>
          <a:lstStyle>
            <a:lvl1pPr marL="0" indent="0" algn="ctr">
              <a:buNone/>
              <a:defRPr sz="1944"/>
            </a:lvl1pPr>
            <a:lvl2pPr marL="370332" indent="0" algn="ctr">
              <a:buNone/>
              <a:defRPr sz="1620"/>
            </a:lvl2pPr>
            <a:lvl3pPr marL="740664" indent="0" algn="ctr">
              <a:buNone/>
              <a:defRPr sz="1458"/>
            </a:lvl3pPr>
            <a:lvl4pPr marL="1110996" indent="0" algn="ctr">
              <a:buNone/>
              <a:defRPr sz="1296"/>
            </a:lvl4pPr>
            <a:lvl5pPr marL="1481328" indent="0" algn="ctr">
              <a:buNone/>
              <a:defRPr sz="1296"/>
            </a:lvl5pPr>
            <a:lvl6pPr marL="1851660" indent="0" algn="ctr">
              <a:buNone/>
              <a:defRPr sz="1296"/>
            </a:lvl6pPr>
            <a:lvl7pPr marL="2221992" indent="0" algn="ctr">
              <a:buNone/>
              <a:defRPr sz="1296"/>
            </a:lvl7pPr>
            <a:lvl8pPr marL="2592324" indent="0" algn="ctr">
              <a:buNone/>
              <a:defRPr sz="1296"/>
            </a:lvl8pPr>
            <a:lvl9pPr marL="2962656" indent="0" algn="ctr">
              <a:buNone/>
              <a:defRPr sz="12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0440E-2709-4797-9C29-8710B636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02F3-8AD4-403D-90D3-5D7FD109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B459E-C4D9-46E5-8BE1-76ED877F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A68-7082-43CE-8913-3BC89EDD72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7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B49F-4359-42D4-B76D-7DC5DFCE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353A6-1B4B-4E6B-9B73-79A344E3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2745C-435B-44BE-A546-04F882B9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19F49-0E44-4658-889C-FC3B9ADD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9F0A5-B62F-43CA-A800-ED2C228D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204-F01A-46B7-9FD6-731E4B16FF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93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44D0B-FD9E-406D-90A7-5B72B65D0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67396" y="404089"/>
            <a:ext cx="2129478" cy="643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046C2-B789-4D15-AEFA-C1D941CC8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8964" y="404089"/>
            <a:ext cx="6264985" cy="64320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EE5DC-F0D1-4330-89A5-79A061BD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44DE6-636E-416F-8289-F28DB5E8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8ACEA-FB3D-468F-95CC-361ACC5F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310F-42D1-4826-89AE-2713169C0D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74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80F5-7886-4F3A-A35B-B090B3B6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A7C76-990D-4718-90CE-D54409F1F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B1C60-28FB-405E-B2BC-E77C8F43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F5AB6-491C-4AD6-A5DF-06DFAAAB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A91BA-F411-43D4-B6BA-8906A2F8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DDC1-25E2-460C-AAD9-DAEF4D432D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52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E4C6C-9CEA-4BE2-A824-66F0E6CA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0" y="1892190"/>
            <a:ext cx="8517910" cy="3157161"/>
          </a:xfrm>
        </p:spPr>
        <p:txBody>
          <a:bodyPr anchor="b"/>
          <a:lstStyle>
            <a:lvl1pPr>
              <a:defRPr sz="48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14CC1-7635-4A9C-96DF-CC430EE6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820" y="5079219"/>
            <a:ext cx="8517910" cy="1660277"/>
          </a:xfrm>
        </p:spPr>
        <p:txBody>
          <a:bodyPr/>
          <a:lstStyle>
            <a:lvl1pPr marL="0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1pPr>
            <a:lvl2pPr marL="370332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740664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3pPr>
            <a:lvl4pPr marL="1110996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4pPr>
            <a:lvl5pPr marL="1481328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5pPr>
            <a:lvl6pPr marL="1851660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6pPr>
            <a:lvl7pPr marL="2221992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7pPr>
            <a:lvl8pPr marL="2592324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8pPr>
            <a:lvl9pPr marL="2962656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4566-C9E0-40C6-80DD-53D65FE3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31562-437C-4C33-A3FC-B772F395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8E8F-7F0D-4BFF-887A-363B3BE6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A121-8F10-4891-98F0-F3150E6279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79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206B6-C1B5-444B-9E99-B7A8F6F8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F287-4CF0-4FC3-B0CC-E80C295C4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964" y="2020443"/>
            <a:ext cx="4197231" cy="4815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E3F7D-DD62-4FC3-9293-E0B105997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9643" y="2020443"/>
            <a:ext cx="4197231" cy="4815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2E4E9-D77A-467B-B015-73E12D92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A36FD-EDAD-4048-9259-C40ABB36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E23F2-255E-401E-9873-7230B97E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C3C-4240-4115-B4EB-4C5260BC67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35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C2DA-11FA-40C1-801F-B8C2FEDC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50" y="404089"/>
            <a:ext cx="8517910" cy="14670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35A90-BCBA-4A28-BFF3-4D557F86F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251" y="1860565"/>
            <a:ext cx="4177942" cy="911834"/>
          </a:xfrm>
        </p:spPr>
        <p:txBody>
          <a:bodyPr anchor="b"/>
          <a:lstStyle>
            <a:lvl1pPr marL="0" indent="0">
              <a:buNone/>
              <a:defRPr sz="1944" b="1"/>
            </a:lvl1pPr>
            <a:lvl2pPr marL="370332" indent="0">
              <a:buNone/>
              <a:defRPr sz="1620" b="1"/>
            </a:lvl2pPr>
            <a:lvl3pPr marL="740664" indent="0">
              <a:buNone/>
              <a:defRPr sz="1458" b="1"/>
            </a:lvl3pPr>
            <a:lvl4pPr marL="1110996" indent="0">
              <a:buNone/>
              <a:defRPr sz="1296" b="1"/>
            </a:lvl4pPr>
            <a:lvl5pPr marL="1481328" indent="0">
              <a:buNone/>
              <a:defRPr sz="1296" b="1"/>
            </a:lvl5pPr>
            <a:lvl6pPr marL="1851660" indent="0">
              <a:buNone/>
              <a:defRPr sz="1296" b="1"/>
            </a:lvl6pPr>
            <a:lvl7pPr marL="2221992" indent="0">
              <a:buNone/>
              <a:defRPr sz="1296" b="1"/>
            </a:lvl7pPr>
            <a:lvl8pPr marL="2592324" indent="0">
              <a:buNone/>
              <a:defRPr sz="1296" b="1"/>
            </a:lvl8pPr>
            <a:lvl9pPr marL="2962656" indent="0">
              <a:buNone/>
              <a:defRPr sz="1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CF4AD-9812-4A08-AC71-37C8F55A2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251" y="2772399"/>
            <a:ext cx="4177942" cy="40777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D4ABC-8F03-44AB-A988-1842815CD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99643" y="1860565"/>
            <a:ext cx="4198517" cy="911834"/>
          </a:xfrm>
        </p:spPr>
        <p:txBody>
          <a:bodyPr anchor="b"/>
          <a:lstStyle>
            <a:lvl1pPr marL="0" indent="0">
              <a:buNone/>
              <a:defRPr sz="1944" b="1"/>
            </a:lvl1pPr>
            <a:lvl2pPr marL="370332" indent="0">
              <a:buNone/>
              <a:defRPr sz="1620" b="1"/>
            </a:lvl2pPr>
            <a:lvl3pPr marL="740664" indent="0">
              <a:buNone/>
              <a:defRPr sz="1458" b="1"/>
            </a:lvl3pPr>
            <a:lvl4pPr marL="1110996" indent="0">
              <a:buNone/>
              <a:defRPr sz="1296" b="1"/>
            </a:lvl4pPr>
            <a:lvl5pPr marL="1481328" indent="0">
              <a:buNone/>
              <a:defRPr sz="1296" b="1"/>
            </a:lvl5pPr>
            <a:lvl6pPr marL="1851660" indent="0">
              <a:buNone/>
              <a:defRPr sz="1296" b="1"/>
            </a:lvl6pPr>
            <a:lvl7pPr marL="2221992" indent="0">
              <a:buNone/>
              <a:defRPr sz="1296" b="1"/>
            </a:lvl7pPr>
            <a:lvl8pPr marL="2592324" indent="0">
              <a:buNone/>
              <a:defRPr sz="1296" b="1"/>
            </a:lvl8pPr>
            <a:lvl9pPr marL="2962656" indent="0">
              <a:buNone/>
              <a:defRPr sz="1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A2FF4-4B7C-41AA-AAD4-D154A8FDC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9643" y="2772399"/>
            <a:ext cx="4198517" cy="40777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650A19-1D95-4787-ABBD-4E342636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BB72B-5362-42AA-951A-F4A7502E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54BD0F-CEF8-4A97-BF4B-CAA15CEE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D56-7171-4BF7-A342-BC8448B4F2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23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BA2E-E613-4924-9CD6-0C0116ED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8CAEC-2BFE-4739-A6B9-D383B33B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A3633-DD68-474C-82AF-EE4BCE5A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3E53E-951D-44EE-AA2B-15E0848B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1BF-5E99-4A3B-84C7-91384F62A5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1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F7F48F-FA14-4F6A-AC22-75ED3FBF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16D1B-6CA8-4DF0-94AC-A4A30F08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89DC6-1171-44C7-A1C3-7812AE79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1F3F-B7D9-49A9-8D5D-1B0400FC70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29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9B9D-BA58-4627-BAA0-49D98C9C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50" y="505989"/>
            <a:ext cx="3185215" cy="1770962"/>
          </a:xfrm>
        </p:spPr>
        <p:txBody>
          <a:bodyPr anchor="b"/>
          <a:lstStyle>
            <a:lvl1pPr>
              <a:defRPr sz="25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D7709-E970-42F8-BA8E-493A747C3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517" y="1092797"/>
            <a:ext cx="4999643" cy="5393704"/>
          </a:xfrm>
        </p:spPr>
        <p:txBody>
          <a:bodyPr/>
          <a:lstStyle>
            <a:lvl1pPr>
              <a:defRPr sz="2592"/>
            </a:lvl1pPr>
            <a:lvl2pPr>
              <a:defRPr sz="2268"/>
            </a:lvl2pPr>
            <a:lvl3pPr>
              <a:defRPr sz="1944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FE964-7A0E-4CC8-B210-082445BE5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250" y="2276951"/>
            <a:ext cx="3185215" cy="4218334"/>
          </a:xfrm>
        </p:spPr>
        <p:txBody>
          <a:bodyPr/>
          <a:lstStyle>
            <a:lvl1pPr marL="0" indent="0">
              <a:buNone/>
              <a:defRPr sz="1296"/>
            </a:lvl1pPr>
            <a:lvl2pPr marL="370332" indent="0">
              <a:buNone/>
              <a:defRPr sz="1134"/>
            </a:lvl2pPr>
            <a:lvl3pPr marL="740664" indent="0">
              <a:buNone/>
              <a:defRPr sz="972"/>
            </a:lvl3pPr>
            <a:lvl4pPr marL="1110996" indent="0">
              <a:buNone/>
              <a:defRPr sz="810"/>
            </a:lvl4pPr>
            <a:lvl5pPr marL="1481328" indent="0">
              <a:buNone/>
              <a:defRPr sz="810"/>
            </a:lvl5pPr>
            <a:lvl6pPr marL="1851660" indent="0">
              <a:buNone/>
              <a:defRPr sz="810"/>
            </a:lvl6pPr>
            <a:lvl7pPr marL="2221992" indent="0">
              <a:buNone/>
              <a:defRPr sz="810"/>
            </a:lvl7pPr>
            <a:lvl8pPr marL="2592324" indent="0">
              <a:buNone/>
              <a:defRPr sz="810"/>
            </a:lvl8pPr>
            <a:lvl9pPr marL="2962656" indent="0">
              <a:buNone/>
              <a:defRPr sz="8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F1998-7EE1-44F3-BF36-38878353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0649D-66AB-475F-B72E-47A82EE2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68E0B-737A-4DC6-AD29-4FE4658F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96D-9DB3-4E0F-9504-B8546AB332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50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3B1B-95B0-405C-853A-B2E2DA8CB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50" y="505989"/>
            <a:ext cx="3185215" cy="1770962"/>
          </a:xfrm>
        </p:spPr>
        <p:txBody>
          <a:bodyPr anchor="b"/>
          <a:lstStyle>
            <a:lvl1pPr>
              <a:defRPr sz="25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5178C3-7322-480E-AB0B-3AF5F45E8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98517" y="1092797"/>
            <a:ext cx="4999643" cy="5393704"/>
          </a:xfrm>
        </p:spPr>
        <p:txBody>
          <a:bodyPr/>
          <a:lstStyle>
            <a:lvl1pPr marL="0" indent="0">
              <a:buNone/>
              <a:defRPr sz="2592"/>
            </a:lvl1pPr>
            <a:lvl2pPr marL="370332" indent="0">
              <a:buNone/>
              <a:defRPr sz="2268"/>
            </a:lvl2pPr>
            <a:lvl3pPr marL="740664" indent="0">
              <a:buNone/>
              <a:defRPr sz="1944"/>
            </a:lvl3pPr>
            <a:lvl4pPr marL="1110996" indent="0">
              <a:buNone/>
              <a:defRPr sz="1620"/>
            </a:lvl4pPr>
            <a:lvl5pPr marL="1481328" indent="0">
              <a:buNone/>
              <a:defRPr sz="1620"/>
            </a:lvl5pPr>
            <a:lvl6pPr marL="1851660" indent="0">
              <a:buNone/>
              <a:defRPr sz="1620"/>
            </a:lvl6pPr>
            <a:lvl7pPr marL="2221992" indent="0">
              <a:buNone/>
              <a:defRPr sz="1620"/>
            </a:lvl7pPr>
            <a:lvl8pPr marL="2592324" indent="0">
              <a:buNone/>
              <a:defRPr sz="1620"/>
            </a:lvl8pPr>
            <a:lvl9pPr marL="2962656" indent="0">
              <a:buNone/>
              <a:defRPr sz="162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85889-A597-470F-95A2-7F9604DC5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250" y="2276951"/>
            <a:ext cx="3185215" cy="4218334"/>
          </a:xfrm>
        </p:spPr>
        <p:txBody>
          <a:bodyPr/>
          <a:lstStyle>
            <a:lvl1pPr marL="0" indent="0">
              <a:buNone/>
              <a:defRPr sz="1296"/>
            </a:lvl1pPr>
            <a:lvl2pPr marL="370332" indent="0">
              <a:buNone/>
              <a:defRPr sz="1134"/>
            </a:lvl2pPr>
            <a:lvl3pPr marL="740664" indent="0">
              <a:buNone/>
              <a:defRPr sz="972"/>
            </a:lvl3pPr>
            <a:lvl4pPr marL="1110996" indent="0">
              <a:buNone/>
              <a:defRPr sz="810"/>
            </a:lvl4pPr>
            <a:lvl5pPr marL="1481328" indent="0">
              <a:buNone/>
              <a:defRPr sz="810"/>
            </a:lvl5pPr>
            <a:lvl6pPr marL="1851660" indent="0">
              <a:buNone/>
              <a:defRPr sz="810"/>
            </a:lvl6pPr>
            <a:lvl7pPr marL="2221992" indent="0">
              <a:buNone/>
              <a:defRPr sz="810"/>
            </a:lvl7pPr>
            <a:lvl8pPr marL="2592324" indent="0">
              <a:buNone/>
              <a:defRPr sz="810"/>
            </a:lvl8pPr>
            <a:lvl9pPr marL="2962656" indent="0">
              <a:buNone/>
              <a:defRPr sz="8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3C307-EB01-4F4A-B506-4486B612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8B9FC-97C1-4642-B66D-6114F753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B1555-AC93-4DC3-A672-20D5EE8F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FD0E-0981-4848-ABBF-6DCEA084F2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91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100BDD-22B1-464E-BC4C-94654D48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64" y="404089"/>
            <a:ext cx="851791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33A05-02A2-4FCA-A94C-E63F2EA8B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964" y="2020443"/>
            <a:ext cx="851791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15F20-B650-4F44-9926-FAFBB3BC9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964" y="7034656"/>
            <a:ext cx="22220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0708-9428-4231-96BC-B87DC562F9F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E9EFC-0C53-43B8-AC94-C6BBD6CFA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1372" y="7034656"/>
            <a:ext cx="3333095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AF7EB-3B75-4DCB-923E-EE2E86AF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74810" y="7034656"/>
            <a:ext cx="22220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37FE-00DE-4785-850C-831990B0D7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03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740664" rtl="0" eaLnBrk="1" latinLnBrk="0" hangingPunct="1">
        <a:lnSpc>
          <a:spcPct val="90000"/>
        </a:lnSpc>
        <a:spcBef>
          <a:spcPct val="0"/>
        </a:spcBef>
        <a:buNone/>
        <a:defRPr sz="3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indent="-185166" algn="l" defTabSz="740664" rtl="0" eaLnBrk="1" latinLnBrk="0" hangingPunct="1">
        <a:lnSpc>
          <a:spcPct val="90000"/>
        </a:lnSpc>
        <a:spcBef>
          <a:spcPts val="81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55498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4pPr>
      <a:lvl5pPr marL="1666494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5pPr>
      <a:lvl6pPr marL="2036826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6pPr>
      <a:lvl7pPr marL="2407158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7pPr>
      <a:lvl8pPr marL="2777490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8pPr>
      <a:lvl9pPr marL="3147822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3pPr>
      <a:lvl4pPr marL="1110996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5pPr>
      <a:lvl6pPr marL="1851660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6pPr>
      <a:lvl7pPr marL="2221992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41ECC37-7490-4DF3-9577-BA773541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5DB7F46-A4B8-4B92-AABE-97F6BBA1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B51B-7CAD-4432-A820-6063119AE12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6972A38-EBBA-40C6-9E29-71035E0D7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728913"/>
            <a:ext cx="6608762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100012" tIns="49212" rIns="100012" bIns="49212" anchor="ctr"/>
          <a:lstStyle>
            <a:lvl1pPr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3713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87425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1138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4850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20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892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464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036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400" b="1">
                <a:latin typeface="Tahoma" panose="020B0604030504040204" pitchFamily="34" charset="0"/>
              </a:rPr>
              <a:t>Streams Reference</a:t>
            </a:r>
            <a:endParaRPr lang="en-US" altLang="en-US" sz="3800" b="1">
              <a:latin typeface="Tahoma" panose="020B0604030504040204" pitchFamily="34" charset="0"/>
            </a:endParaRP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E0709BBB-D32B-472D-9553-830A9C9DF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8" y="6005513"/>
            <a:ext cx="386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E25AE01B-098B-45C9-9C88-FF6EE5077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4862513"/>
            <a:ext cx="3638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 dirty="0">
                <a:latin typeface="Tahoma" panose="020B0604030504040204" pitchFamily="34" charset="0"/>
              </a:rPr>
              <a:t>Jim Fawcett</a:t>
            </a:r>
          </a:p>
          <a:p>
            <a:pPr algn="ctr"/>
            <a:r>
              <a:rPr lang="en-US" altLang="en-US" sz="2000" b="1" dirty="0">
                <a:latin typeface="Tahoma" panose="020B0604030504040204" pitchFamily="34" charset="0"/>
              </a:rPr>
              <a:t>CSE687 Spring 2005</a:t>
            </a:r>
          </a:p>
          <a:p>
            <a:pPr algn="ctr"/>
            <a:endParaRPr lang="en-US" altLang="en-US" sz="20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DDE44039-2696-424F-9255-0227D204D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964" y="404089"/>
            <a:ext cx="8517910" cy="80003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Streams Library Classes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280F60-4EE0-410F-964F-F9E6DF6257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9113" y="1280320"/>
            <a:ext cx="8915400" cy="5639594"/>
          </a:xfrm>
          <a:solidFill>
            <a:schemeClr val="bg1"/>
          </a:solidFill>
          <a:ln/>
        </p:spPr>
        <p:txBody>
          <a:bodyPr lIns="100012" tIns="49212" rIns="100012" bIns="49212"/>
          <a:lstStyle/>
          <a:p>
            <a:pPr>
              <a:lnSpc>
                <a:spcPct val="90000"/>
              </a:lnSpc>
            </a:pPr>
            <a:r>
              <a:rPr lang="en-US" altLang="en-US" sz="1800" b="1" dirty="0"/>
              <a:t>Streams:</a:t>
            </a:r>
            <a:br>
              <a:rPr lang="en-US" altLang="en-US" sz="1800" b="1" dirty="0"/>
            </a:br>
            <a:r>
              <a:rPr lang="en-US" altLang="en-US" sz="1800" dirty="0"/>
              <a:t>Part of the Standard C++ Library.  They are a family of related classes designed to insert and extract data from devices and memory buffers.  The most important classes are: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ios</a:t>
            </a:r>
            <a:r>
              <a:rPr lang="en-US" altLang="en-US" sz="1600" dirty="0"/>
              <a:t> which controls formatting and manages error state for all streams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streambuf</a:t>
            </a:r>
            <a:r>
              <a:rPr lang="en-US" altLang="en-US" sz="1600" dirty="0"/>
              <a:t> abstracts buffering of data during insertion and extraction from streams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istream</a:t>
            </a:r>
            <a:r>
              <a:rPr lang="en-US" altLang="en-US" sz="1600" dirty="0"/>
              <a:t> provides the basic client interface for extraction from a stream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ostream</a:t>
            </a:r>
            <a:r>
              <a:rPr lang="en-US" altLang="en-US" sz="1600" dirty="0"/>
              <a:t> provides the basic client interface for insertion into a stream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/>
              <a:t>iostream</a:t>
            </a:r>
            <a:r>
              <a:rPr lang="en-US" altLang="en-US" sz="1600" dirty="0"/>
              <a:t> simply merges </a:t>
            </a:r>
            <a:r>
              <a:rPr lang="en-US" altLang="en-US" sz="1600" dirty="0" err="1"/>
              <a:t>istream</a:t>
            </a:r>
            <a:r>
              <a:rPr lang="en-US" altLang="en-US" sz="1600" dirty="0"/>
              <a:t> and </a:t>
            </a:r>
            <a:r>
              <a:rPr lang="en-US" altLang="en-US" sz="1600" dirty="0" err="1"/>
              <a:t>ostream</a:t>
            </a:r>
            <a:r>
              <a:rPr lang="en-US" altLang="en-US" sz="1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ifstream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istream</a:t>
            </a:r>
            <a:r>
              <a:rPr lang="en-US" altLang="en-US" sz="1600" dirty="0"/>
              <a:t> specialized for input streams that extract from files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ofstream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ostream</a:t>
            </a:r>
            <a:r>
              <a:rPr lang="en-US" altLang="en-US" sz="1600" dirty="0"/>
              <a:t> specialized for output streams that insert to files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filebuf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streambuf</a:t>
            </a:r>
            <a:r>
              <a:rPr lang="en-US" altLang="en-US" sz="1600" dirty="0"/>
              <a:t> specialized for file buffering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istringstream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istream</a:t>
            </a:r>
            <a:r>
              <a:rPr lang="en-US" altLang="en-US" sz="1600" dirty="0"/>
              <a:t> specialized for input streams that extract from buffers in memory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ostringstream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ostream</a:t>
            </a:r>
            <a:r>
              <a:rPr lang="en-US" altLang="en-US" sz="1600" dirty="0"/>
              <a:t> specialized for output  streams that insert to buffers in memory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stringbuf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streambuf</a:t>
            </a:r>
            <a:r>
              <a:rPr lang="en-US" altLang="en-US" sz="1600" dirty="0"/>
              <a:t> specialized for in- memory buffers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stdiobuf</a:t>
            </a:r>
            <a:r>
              <a:rPr lang="en-US" altLang="en-US" sz="1600" dirty="0"/>
              <a:t> provides compatibility with </a:t>
            </a:r>
            <a:r>
              <a:rPr lang="en-US" altLang="en-US" sz="1600" dirty="0" err="1"/>
              <a:t>stdio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Global objects: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cin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cout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cerr</a:t>
            </a:r>
            <a:r>
              <a:rPr lang="en-US" altLang="en-US" sz="1600" dirty="0"/>
              <a:t>, and clog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93EA4E-7120-478B-B93E-45DE482A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59EF7-82AF-4F94-B0E7-AC20D9D7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46EF-3552-4608-ADE3-C7896F7226D6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E06CDE37-1D35-40F4-BBC8-99D1DCBBC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964" y="404089"/>
            <a:ext cx="8517910" cy="95243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iostream Hierarchy</a:t>
            </a:r>
          </a:p>
        </p:txBody>
      </p:sp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id="{BF974559-4001-4CCC-A81E-ADC6B40420D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475280"/>
              </p:ext>
            </p:extLst>
          </p:nvPr>
        </p:nvGraphicFramePr>
        <p:xfrm>
          <a:off x="61913" y="1508919"/>
          <a:ext cx="868680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Visio" r:id="rId3" imgW="9293047" imgH="5308092" progId="Visio.Drawing.11">
                  <p:embed/>
                </p:oleObj>
              </mc:Choice>
              <mc:Fallback>
                <p:oleObj name="Visio" r:id="rId3" imgW="9293047" imgH="530809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1508919"/>
                        <a:ext cx="8686800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BAE46-034D-437C-8C35-8FDE23C9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9141C-67AC-4A28-9125-242CBB0E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E9A8-9060-435B-AF3F-E1F25ACC966B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3316292419</TotalTime>
  <Pages>2</Pages>
  <Words>29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Tahoma</vt:lpstr>
      <vt:lpstr>Symbol</vt:lpstr>
      <vt:lpstr>Arial</vt:lpstr>
      <vt:lpstr>Office Theme</vt:lpstr>
      <vt:lpstr>Microsoft Visio Drawing</vt:lpstr>
      <vt:lpstr>PowerPoint Presentation</vt:lpstr>
      <vt:lpstr>Streams Library Classes</vt:lpstr>
      <vt:lpstr>iostream Hierarchy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Jim Fawcett</dc:creator>
  <cp:keywords/>
  <dc:description/>
  <cp:lastModifiedBy>James Fawcett</cp:lastModifiedBy>
  <cp:revision>20</cp:revision>
  <cp:lastPrinted>1999-01-15T02:44:17Z</cp:lastPrinted>
  <dcterms:created xsi:type="dcterms:W3CDTF">1997-01-26T20:32:24Z</dcterms:created>
  <dcterms:modified xsi:type="dcterms:W3CDTF">2017-09-02T17:58:30Z</dcterms:modified>
</cp:coreProperties>
</file>