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73" r:id="rId2"/>
    <p:sldId id="256" r:id="rId3"/>
    <p:sldId id="272" r:id="rId4"/>
    <p:sldId id="271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8" r:id="rId14"/>
    <p:sldId id="269" r:id="rId15"/>
    <p:sldId id="265" r:id="rId16"/>
    <p:sldId id="267" r:id="rId17"/>
    <p:sldId id="270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F81EA5-2E12-4865-BDC5-1F176FBAF7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40E47-69BE-49DB-83CC-6A724352E97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F1D6A-5970-4E8C-AE18-97D5A37B599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1222B-2794-4F03-8030-05EA83A98F5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729E9-524F-4BB1-B317-AE7AE71B113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40EE2-F500-4B13-ACB4-1AA52E24094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73260-DB55-47F5-B117-E6A70DCE1C1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130E2-A152-40DD-9427-F39CE872863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D7886-2CDC-4758-9CC7-E19407E3DC4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082BE-AC82-4615-8394-C633DCD7C5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99B87-6633-439A-BF5B-9EF4FD24E58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F9652-E954-4649-8784-C560B99A832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A2203-5ABA-46E5-8B0C-42DC353B95E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B3FCE-BE76-433F-9A58-00C502300BD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75227-FFC3-4B83-84EA-0562D62198F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72369-85FA-42BF-9727-7AAA93BF07E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E253-949D-4358-9D95-236DEE9A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49D13C-9D0E-417C-8EE8-B24A047DC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B767-AA85-427F-8C65-5CD467624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3FEDD-0188-4FC1-88C1-E61140B8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8B91D-3D11-4EA6-B289-C64219C18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71A3-BA59-4B32-9B40-8C923561CB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67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6316-B2E6-42B1-8816-47885ECF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4BE9FE-B788-4AFA-ACD4-391D7486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665AA-2AA2-45D8-9412-1579CAB8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27F21-E7B4-4517-818B-A584282E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1E433-B764-4492-834C-0B6F733D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00E-AADA-49E2-8EEF-16FAFFEE4A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73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1628E-2C3F-441F-BEBF-3BF12E683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B5483-B959-4264-B7F4-10AC26596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4B288-3A93-4EC1-9D72-3CF2A3C6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B87E2-C7FB-45A5-84E1-9937D1B1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28EEE-4DCC-4AAB-895F-45A774C4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003-B839-4CDA-9105-C0451D0142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76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C4DCC-95AB-4DCD-A87B-5C035734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28D67-9599-479A-AA38-4B80836D0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2608B-1731-49AA-A974-E8F6ED02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3AAD3-72E2-4926-833C-C6F41552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4BC87-004D-41F9-BCC0-024F4807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82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F61C-BAFA-472C-A6A6-1F21E19B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134FD-389B-45EF-B705-F4C355A7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8D632-5A6C-4BFD-8FAE-7D15F66A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7A373-B7F5-42B7-AF54-90E49ACF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74F2D-9279-4BB2-9295-3E38823E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1769-C3AA-445D-9619-69C032A6E1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97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83FE-3530-409F-B40B-93CD5A73B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60558-46FF-43AC-BEDD-A16100BDE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98589"/>
            <a:ext cx="3886200" cy="477837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2A2CF-44A8-4032-B267-DB0ABD5A4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98590"/>
            <a:ext cx="3886200" cy="477837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30CE0-F5D5-452E-8F43-9EBF32057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2DC50-FF00-4C75-9282-1CE5D569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AA539-4681-4AC4-BF70-0B60B280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17CE-0478-40EE-9B2A-0228D78682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04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7EEF1-7350-4F09-A6AF-0908C7412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F7C4C-5813-40D4-A656-76356DB4B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E89BA-73DE-424D-9946-3E6FA8B19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DFCAB8-15F1-40DA-A5A1-0FAB58BE9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FCE937-EF39-499D-81D5-A28354566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411B53-1879-4AD4-B6AC-37A3FBB1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A926E-AF92-4A5A-99C5-73028293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828DA-D4F0-43DD-9EB4-FE73388B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9918-FBB3-4466-A315-95E5A0BDF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8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4714-5E99-41A7-A633-9F5071BE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B424A-9EF4-45A1-B1BA-856F7155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793A9-DD8C-4E9C-94AD-4457E15DC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84814-70AC-4607-BC32-721919EC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26E-3041-45D6-A8E8-6EBEBFB3DB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17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E1C96-B509-44B4-82FC-5191AFA8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D78F4-5FAE-4B31-935F-48F274AB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7EBD0-E19C-4F2E-B81A-989F9F78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0290-D26A-43E3-BD0F-E32A069842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29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1FCB7-59F4-4FC0-8958-0D2DC6C58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95DD4-D2E0-44FE-A4BC-855644AD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248C4-DE6E-451D-A01D-585D7F6AB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0947D-FD1A-41F5-9E3B-B7CCF7D0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6434F-271C-47F5-AB77-3B781F06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D1C88-E5FF-4412-89F1-BA9445C6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A71C-DF17-4A8B-96D9-9D2AB351D5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85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A9364-1EC8-47A6-9DDC-E86F1D343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11379F-781A-44BA-BFA9-DFD51946E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98107-71B6-49BC-96D1-5EFEB0917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D4AA2-2428-4308-99FA-8B81CAC8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17583-85A2-47E8-9266-ADA32219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A5FD7-D05C-4920-AE54-76559A6D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994-BBA2-4D1C-BCD2-4E53D67560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8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0C47C-B8CA-47FB-8AC1-3C4D7EA09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B4188-B68C-4517-99F7-447943C7A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9CCD4-8F8A-4189-B917-A5ECC9F08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CA3B-890D-4EBD-8BE4-C9A189A8A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98964-5BA4-4D18-998A-60A769C21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AD47-8263-4821-8EE3-1B7524BB18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63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c.calpoly.edu/~dbutler/tutorials/winter96/cv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nit.org/getStarted.html" TargetMode="External"/><Relationship Id="rId5" Type="http://schemas.openxmlformats.org/officeDocument/2006/relationships/hyperlink" Target="http://nant.sourceforge.net/help/index.html" TargetMode="External"/><Relationship Id="rId4" Type="http://schemas.openxmlformats.org/officeDocument/2006/relationships/hyperlink" Target="http://www.csc.calpoly.edu/~dbutler/tutorials/winter96/rc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Uses: slides 2-7		15 minutes</a:t>
            </a:r>
          </a:p>
          <a:p>
            <a:r>
              <a:rPr lang="en-US" dirty="0"/>
              <a:t>Advanced Uses : slides 8-11	10 minutes</a:t>
            </a:r>
          </a:p>
          <a:p>
            <a:r>
              <a:rPr lang="en-US" dirty="0"/>
              <a:t>Won’t present slides 12-18</a:t>
            </a:r>
            <a:br>
              <a:rPr lang="en-US" dirty="0"/>
            </a:br>
            <a:r>
              <a:rPr lang="en-US" dirty="0"/>
              <a:t>but they should stay in deck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12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Architect’s use of Project Center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Reviews all interfaces held by CVS against the OCD.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Reviews CVS holdings for implementation and test of each interface’s implementations.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Extracts a team’s source and </a:t>
            </a:r>
            <a:r>
              <a:rPr lang="en-US" altLang="en-US" sz="2000" dirty="0" err="1"/>
              <a:t>NAnt</a:t>
            </a:r>
            <a:r>
              <a:rPr lang="en-US" altLang="en-US" sz="2000" dirty="0"/>
              <a:t> build script, builds </a:t>
            </a:r>
            <a:r>
              <a:rPr lang="en-US" altLang="en-US" sz="2000" dirty="0" err="1"/>
              <a:t>exectable</a:t>
            </a:r>
            <a:r>
              <a:rPr lang="en-US" altLang="en-US" sz="2000" dirty="0"/>
              <a:t> and reviews functionality by running </a:t>
            </a:r>
            <a:r>
              <a:rPr lang="en-US" altLang="en-US" sz="2000" dirty="0" err="1"/>
              <a:t>NUnit</a:t>
            </a:r>
            <a:r>
              <a:rPr lang="en-US" altLang="en-US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en-US" sz="1900" dirty="0"/>
              <a:t>Each team is required to deliver test drivers with their libraries.</a:t>
            </a:r>
          </a:p>
          <a:p>
            <a:pPr lvl="1">
              <a:lnSpc>
                <a:spcPct val="80000"/>
              </a:lnSpc>
            </a:pPr>
            <a:r>
              <a:rPr lang="en-US" altLang="en-US" sz="1900" dirty="0"/>
              <a:t>Each obligation of the team’s code is either demonstrated or a message is stubbed stating its current status.</a:t>
            </a:r>
          </a:p>
          <a:p>
            <a:pPr lvl="1">
              <a:lnSpc>
                <a:spcPct val="80000"/>
              </a:lnSpc>
            </a:pPr>
            <a:r>
              <a:rPr lang="en-US" altLang="en-US" sz="1900" dirty="0"/>
              <a:t>All of this runs under </a:t>
            </a:r>
            <a:r>
              <a:rPr lang="en-US" altLang="en-US" sz="1900" dirty="0" err="1"/>
              <a:t>NUnit</a:t>
            </a:r>
            <a:r>
              <a:rPr lang="en-US" altLang="en-US" sz="1900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Architect reviews Team’s view of their obligations using this process from the beginning of development.</a:t>
            </a:r>
          </a:p>
          <a:p>
            <a:pPr lvl="1">
              <a:lnSpc>
                <a:spcPct val="80000"/>
              </a:lnSpc>
            </a:pPr>
            <a:r>
              <a:rPr lang="en-US" altLang="en-US" sz="1900" dirty="0"/>
              <a:t>Each team is asked to declare their assigned interfaces and provide a fully stubbed implementation at the beginning.  They then replace each stub as the real code is developed.</a:t>
            </a:r>
          </a:p>
          <a:p>
            <a:pPr lvl="1">
              <a:lnSpc>
                <a:spcPct val="80000"/>
              </a:lnSpc>
            </a:pPr>
            <a:r>
              <a:rPr lang="en-US" altLang="en-US" sz="1900" dirty="0"/>
              <a:t>Each stub announces what it will be delivering.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Project Center tools used:</a:t>
            </a:r>
          </a:p>
          <a:p>
            <a:pPr lvl="1">
              <a:lnSpc>
                <a:spcPct val="80000"/>
              </a:lnSpc>
            </a:pPr>
            <a:r>
              <a:rPr lang="en-US" altLang="en-US" sz="1900" dirty="0"/>
              <a:t>CVS, </a:t>
            </a:r>
            <a:r>
              <a:rPr lang="en-US" altLang="en-US" sz="1900" dirty="0" err="1"/>
              <a:t>NAnt</a:t>
            </a:r>
            <a:r>
              <a:rPr lang="en-US" altLang="en-US" sz="1900" dirty="0"/>
              <a:t>, </a:t>
            </a:r>
            <a:r>
              <a:rPr lang="en-US" altLang="en-US" sz="1900" dirty="0" err="1"/>
              <a:t>NUnit</a:t>
            </a:r>
            <a:r>
              <a:rPr lang="en-US" altLang="en-US" sz="1900" dirty="0"/>
              <a:t>, Requirements </a:t>
            </a:r>
            <a:r>
              <a:rPr lang="en-US" altLang="en-US" sz="1900" dirty="0" err="1"/>
              <a:t>DataBase</a:t>
            </a:r>
            <a:r>
              <a:rPr lang="en-US" altLang="en-US" sz="1900" dirty="0"/>
              <a:t>,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Quality Assurance use of Project Center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QA member assigned to Display team extracts source from CVS, including NAnt build script.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Uses NUnit to run series of code standards conformance tests on source.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Builds executable or library with test drivers, supplied by Display team.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Notes warnings.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Runs QA build and notes functionality supplied.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Each team is required to supply NUnit tests that display what works and have stub messages for what does not yet work.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Writes QA report and stores in CVS, associated with the Display build.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Project Center Tools Used: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CVS, NAnt, NUnit with special QA tests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Some Observations about Design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000"/>
              <a:t>Most of the custom tools are minor variants of a single design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Requirements Database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Bug Tracker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Change Log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It would be extremely useful to have web service interfaces to add and modify entries in any of the databases.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When modified code is committed to CVS it would be simple to have Project Center user interfaces insert the change record to Change Log using its service interface.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When Qual Testing it would be simple to synchronize NUnit test with display of B-Spec requirement and A-Spec requirement in separate windows using web service access to Requirements Database to search for requirement by number.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Meetings and reviews could be scheduled using web service interface to scheduler.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It may also be useful to provide a command line interface for insertion and modification of database entries.  Will make our tools consistent with the open-source tools which all have command line interfaces.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Observations about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/>
              <a:t>Should designate Project Center Server</a:t>
            </a:r>
          </a:p>
          <a:p>
            <a:r>
              <a:rPr lang="en-US" altLang="en-US" sz="2000"/>
              <a:t>Users have Project Center WinForm Interfaces on their client machines.</a:t>
            </a:r>
          </a:p>
          <a:p>
            <a:r>
              <a:rPr lang="en-US" altLang="en-US" sz="2000"/>
              <a:t>Users can access most of the Project Center functionality through a browser, viewing Asp pages from Server.</a:t>
            </a:r>
          </a:p>
          <a:p>
            <a:pPr lvl="1"/>
            <a:r>
              <a:rPr lang="en-US" altLang="en-US" sz="2000"/>
              <a:t>All persistent data resides on Project Center server</a:t>
            </a:r>
          </a:p>
          <a:p>
            <a:pPr lvl="2"/>
            <a:r>
              <a:rPr lang="en-US" altLang="en-US" sz="1900"/>
              <a:t>CVS / RCS code and document storage</a:t>
            </a:r>
          </a:p>
          <a:p>
            <a:pPr lvl="3"/>
            <a:r>
              <a:rPr lang="en-US" altLang="en-US" sz="1600"/>
              <a:t>Should support private and public storage for each team</a:t>
            </a:r>
          </a:p>
          <a:p>
            <a:pPr lvl="2"/>
            <a:r>
              <a:rPr lang="en-US" altLang="en-US" sz="1900"/>
              <a:t>NAnt build scripts (in CVS)</a:t>
            </a:r>
          </a:p>
          <a:p>
            <a:pPr lvl="2"/>
            <a:r>
              <a:rPr lang="en-US" altLang="en-US" sz="1900"/>
              <a:t>Requirements</a:t>
            </a:r>
          </a:p>
          <a:p>
            <a:pPr lvl="2"/>
            <a:r>
              <a:rPr lang="en-US" altLang="en-US" sz="1900"/>
              <a:t>Bug Reports, Change Logs</a:t>
            </a:r>
          </a:p>
          <a:p>
            <a:pPr lvl="2"/>
            <a:r>
              <a:rPr lang="en-US" altLang="en-US" sz="1900"/>
              <a:t>Schedule and Tracking information</a:t>
            </a:r>
          </a:p>
          <a:p>
            <a:pPr lvl="1"/>
            <a:r>
              <a:rPr lang="en-US" altLang="en-US" sz="2000"/>
              <a:t>Tools may reside on client or server.  Architect will choose with help of team leaders.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Prototyping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best way to decide how to glue all this together is to use the open-source tools before committing to the Project Center structure.</a:t>
            </a:r>
          </a:p>
          <a:p>
            <a:pPr lvl="1"/>
            <a:r>
              <a:rPr lang="en-US" altLang="en-US" sz="2000"/>
              <a:t>Suggest we download all of them and use them with a couple of small example projects, perhaps CSE784, Project #1 for this year.</a:t>
            </a:r>
          </a:p>
          <a:p>
            <a:pPr lvl="1"/>
            <a:r>
              <a:rPr lang="en-US" altLang="en-US" sz="2000"/>
              <a:t>Since the custom tools are entirely under our control they can fit into the same structure needed for CVS, NAnt, and NUnit.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Distributing Work Load across Teams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000"/>
              <a:t>Database and Security: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Designs queries for all accesses to any of the databases, providing interfaces with insertion, update, and extracton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Open-Source Tools Team: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Prototype use of Open-Source tools with Project #1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Responsible for help subsystem design and implementation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Provides help contents for Open-Source tools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Communication Team: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Provides web service message-passing for custom tools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Provides web service message-passing wrapper for open-source tools.</a:t>
            </a:r>
          </a:p>
          <a:p>
            <a:pPr lvl="2">
              <a:lnSpc>
                <a:spcPct val="80000"/>
              </a:lnSpc>
            </a:pPr>
            <a:r>
              <a:rPr lang="en-US" altLang="en-US" sz="1900"/>
              <a:t>All open-source tools have command line interfaces so this should be straight-forward.  </a:t>
            </a:r>
          </a:p>
          <a:p>
            <a:pPr lvl="2">
              <a:lnSpc>
                <a:spcPct val="80000"/>
              </a:lnSpc>
            </a:pPr>
            <a:r>
              <a:rPr lang="en-US" altLang="en-US" sz="1900"/>
              <a:t>Tutorial links – later slide - indicate how command line interfaces work.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Distributing Work Load across Teams</a:t>
            </a:r>
          </a:p>
        </p:txBody>
      </p:sp>
      <p:sp useBgFill="1"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000"/>
              <a:t>Scheduling and Tracking Team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Design and Implement Scheduler, Requirements database, Bug Tracker, Change Log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Design and Implement support for inserting new tools.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Winform Interface Team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Will have plenty of work with interface.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Main problem is getting early access to code to call.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Asp Interface Team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Plenty of work with interface pages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Same problem as Winform team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Test Team – plenty of work already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To get a quick start, User Interface teams could work out detailed use cases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Then start hooking up open-source tools using communication stub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Comm stub is just post-message, get-message interfaces used in the local process as a stand-in for commlink to another machine until that becomes available.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Derived Requirements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User authentication</a:t>
            </a:r>
          </a:p>
          <a:p>
            <a:r>
              <a:rPr lang="en-US" altLang="en-US"/>
              <a:t>Interoperation between tools</a:t>
            </a:r>
          </a:p>
          <a:p>
            <a:pPr lvl="1"/>
            <a:r>
              <a:rPr lang="en-US" altLang="en-US"/>
              <a:t>Bug Tracker cites CVS entries</a:t>
            </a:r>
          </a:p>
          <a:p>
            <a:pPr lvl="1"/>
            <a:r>
              <a:rPr lang="en-US" altLang="en-US"/>
              <a:t>CVS writes to Change Log</a:t>
            </a:r>
          </a:p>
          <a:p>
            <a:pPr lvl="1"/>
            <a:r>
              <a:rPr lang="en-US" altLang="en-US"/>
              <a:t>Project Scheduler reads CVS and/or Change Log, NUnit log.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Open-Source Tool Tutorials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Tutorial Links</a:t>
            </a:r>
          </a:p>
          <a:p>
            <a:pPr lvl="1"/>
            <a:r>
              <a:rPr lang="en-US" altLang="en-US" sz="1800"/>
              <a:t>CVS: </a:t>
            </a:r>
            <a:r>
              <a:rPr lang="en-US" altLang="en-US" sz="1800">
                <a:hlinkClick r:id="rId3"/>
              </a:rPr>
              <a:t>http://www.csc.calpoly.edu/~dbutler/tutorials/winter96/cvs/</a:t>
            </a:r>
            <a:endParaRPr lang="en-US" altLang="en-US" sz="1800"/>
          </a:p>
          <a:p>
            <a:pPr lvl="1"/>
            <a:r>
              <a:rPr lang="en-US" altLang="en-US" sz="1800"/>
              <a:t>RCS – used by CVS: </a:t>
            </a:r>
            <a:r>
              <a:rPr lang="en-US" altLang="en-US" sz="1800">
                <a:hlinkClick r:id="rId4"/>
              </a:rPr>
              <a:t>http://www.csc.calpoly.edu/~dbutler/tutorials/winter96/rcs/</a:t>
            </a:r>
            <a:endParaRPr lang="en-US" altLang="en-US" sz="1800"/>
          </a:p>
          <a:p>
            <a:pPr lvl="1"/>
            <a:r>
              <a:rPr lang="en-US" altLang="en-US" sz="1800"/>
              <a:t>NAnt: </a:t>
            </a:r>
            <a:r>
              <a:rPr lang="en-US" altLang="en-US" sz="1800">
                <a:hlinkClick r:id="rId5"/>
              </a:rPr>
              <a:t>http://nant.sourceforge.net/help/index.html</a:t>
            </a:r>
            <a:endParaRPr lang="en-US" altLang="en-US" sz="1800"/>
          </a:p>
          <a:p>
            <a:pPr lvl="1"/>
            <a:r>
              <a:rPr lang="en-US" altLang="en-US" sz="1800"/>
              <a:t>NUnit: </a:t>
            </a:r>
            <a:r>
              <a:rPr lang="en-US" altLang="en-US" sz="1800">
                <a:hlinkClick r:id="rId6"/>
              </a:rPr>
              <a:t>http://www.nunit.org/getStarted.html</a:t>
            </a:r>
            <a:endParaRPr lang="en-US" altLang="en-US" sz="1800"/>
          </a:p>
          <a:p>
            <a:r>
              <a:rPr lang="en-US" altLang="en-US" sz="1800"/>
              <a:t>Notes:</a:t>
            </a:r>
          </a:p>
          <a:p>
            <a:pPr lvl="1"/>
            <a:r>
              <a:rPr lang="en-US" altLang="en-US" sz="1800"/>
              <a:t>You will find, looking at these links, that all these open-source tools provide command line interfaces.</a:t>
            </a:r>
          </a:p>
          <a:p>
            <a:pPr lvl="1"/>
            <a:r>
              <a:rPr lang="en-US" altLang="en-US" sz="1800"/>
              <a:t>That means that accessing them through a web service interface should be straight-forward.</a:t>
            </a:r>
          </a:p>
          <a:p>
            <a:endParaRPr lang="en-US" alt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371600"/>
            <a:ext cx="6629400" cy="1792069"/>
          </a:xfrm>
        </p:spPr>
        <p:txBody>
          <a:bodyPr>
            <a:normAutofit/>
          </a:bodyPr>
          <a:lstStyle/>
          <a:p>
            <a:r>
              <a:rPr lang="en-US" altLang="en-US" sz="3600" b="1" dirty="0"/>
              <a:t>Project Center Use Cases</a:t>
            </a:r>
            <a:br>
              <a:rPr lang="en-US" altLang="en-US" sz="3600" b="1" dirty="0"/>
            </a:br>
            <a:r>
              <a:rPr lang="en-US" altLang="en-US" sz="3600" b="1" dirty="0"/>
              <a:t>	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3200" dirty="0">
                <a:latin typeface="+mj-lt"/>
              </a:rPr>
              <a:t>Jim Fawcett</a:t>
            </a:r>
          </a:p>
          <a:p>
            <a:r>
              <a:rPr lang="en-US" altLang="en-US" sz="1800" dirty="0"/>
              <a:t>Originally prepared for</a:t>
            </a:r>
          </a:p>
          <a:p>
            <a:r>
              <a:rPr lang="en-US" altLang="en-US" sz="1800" dirty="0"/>
              <a:t>CSE784 – Software Studio, Fall 2004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71A3-BA59-4B32-9B40-8C923561CBF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Project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Center was a project assigned to another course, CSE784 – Software Studio, but these slides are also relevant to our projects #1 and #4.</a:t>
            </a:r>
          </a:p>
          <a:p>
            <a:r>
              <a:rPr lang="en-US" dirty="0"/>
              <a:t>Project Center is a Software Development Collaboration System, built from a number of open-source projects with code wrappers to enable them to communicate and collaborate effectively.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22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7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820831"/>
              </p:ext>
            </p:extLst>
          </p:nvPr>
        </p:nvGraphicFramePr>
        <p:xfrm>
          <a:off x="1946275" y="320702"/>
          <a:ext cx="5737225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Visio" r:id="rId3" imgW="6456719" imgH="6859055" progId="Visio.Drawing.11">
                  <p:embed/>
                </p:oleObj>
              </mc:Choice>
              <mc:Fallback>
                <p:oleObj name="Visio" r:id="rId3" imgW="6456719" imgH="6859055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320702"/>
                        <a:ext cx="5737225" cy="6096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4724400" cy="865187"/>
          </a:xfrm>
          <a:solidFill>
            <a:schemeClr val="bg1"/>
          </a:solidFill>
        </p:spPr>
        <p:txBody>
          <a:bodyPr/>
          <a:lstStyle/>
          <a:p>
            <a:r>
              <a:rPr lang="en-US" altLang="en-US" sz="3000" dirty="0"/>
              <a:t>Project Center Packages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Developer’s Daily Use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Look at Project Center schedule, notices pages, alerts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Get today’s work from Project Center: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Get latest source of my code from CVS including NAnt build script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Get latest build of other team’s code on which my code depends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Make modifications or additions to my code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Build my source, incorporating libraries on which my code depends, using NAnt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Run NUnit on my source and iterate, recording and working off bugs.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Commit changes to CVS.  That automatically results in change log entry.  Any components frozen cannot be committed to CVS.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Send libraries of my latest code that others need to Project Center via CVS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Project Center Tools Used: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CVS, NAnt, NUnit, Schedule, Change Log, Bug Tracker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Developer at Customer’s Site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Walk customer through requirements issues, demo part of code, record customer issues in P.C. from customer site.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Login to P.C. via browser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View Requirements Database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Open CVS web interface from browser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Extract demos from CVS and run at customer’s site</a:t>
            </a:r>
          </a:p>
          <a:p>
            <a:pPr lvl="2">
              <a:lnSpc>
                <a:spcPct val="80000"/>
              </a:lnSpc>
            </a:pPr>
            <a:r>
              <a:rPr lang="en-US" altLang="en-US" sz="2100"/>
              <a:t>Can modify and rebuild on-site if developer takes laptop with P.C. installed.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Walk through bug reports and change logs to discuss progress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Project Center Tools Used: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CVS, Requirements Database, Bug Reports, Change Log, all via Asp – possibly NAnt and NUnit run on laptop.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Use of Project Center for Qualification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All Qualification builds – typically four or five – ready to go in CVS with NAnt scripts to rebuild should the customer want to peek at internals.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Usually extract just executables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But may rebuild any of the test builds with single NAnt command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NUnit set up to run each of the Qualification Tests, showing, by default, only what is necessary for qualification.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Each test proceedure captured in help module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Requirements database synchronized to qual test showing B-Spec requirement for this test and A-Spec requirements it maps to.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Project Center Tools Used: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Requirements Database, CVS, NAnt, NUnit, Help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Customer’s use of Project Center for Maintenance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We deliver Project Center along with product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CVS, </a:t>
            </a:r>
            <a:r>
              <a:rPr lang="en-US" altLang="en-US" sz="2000" dirty="0" err="1"/>
              <a:t>NAnt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NUnit</a:t>
            </a:r>
            <a:r>
              <a:rPr lang="en-US" altLang="en-US" sz="2000" dirty="0"/>
              <a:t> all set to run regression tests on delivered product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Project Center help has inserted module that documents product code – a supplement to delivered documents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Customer can now immediately do modifications and builds without studying the product packaging for weeks.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Project Center Tools Used: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CVS, </a:t>
            </a:r>
            <a:r>
              <a:rPr lang="en-US" altLang="en-US" sz="2000" dirty="0" err="1"/>
              <a:t>NAnt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NUnit</a:t>
            </a:r>
            <a:r>
              <a:rPr lang="en-US" altLang="en-US" sz="2000" dirty="0"/>
              <a:t>, Help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560387"/>
          </a:xfrm>
        </p:spPr>
        <p:txBody>
          <a:bodyPr>
            <a:normAutofit fontScale="90000"/>
          </a:bodyPr>
          <a:lstStyle/>
          <a:p>
            <a:r>
              <a:rPr lang="en-US" altLang="en-US" sz="3800"/>
              <a:t>Manager’s use of Project Center</a:t>
            </a:r>
          </a:p>
        </p:txBody>
      </p:sp>
      <p:sp useBgFill="1"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990600"/>
            <a:ext cx="77724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1800"/>
              <a:t>Review status of builds and tests through Schedule-based status reports.  What is important here is clarity of the information tranfer, not having a pretty or fancy calendar.  You are not asked to reinvent Outlook or Microsoft Project Manager.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Schedule says Display team has scheduled integration build to integrate with Data Editing team.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Schedule shows that Display team has not installed the required build the day before integration.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Checks Quality Assurance report for last display build and reviews (from CVS).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Checks bug tracker reports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Checks to make sure that the notification for scheduled integration has been posted (a month ago).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Sends notice to Display team leader that there will be a meeting in half-hour in Manager’s office.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After meeting manager posts action items associated with that meeting, assigned to the Display team leader.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Note that much of this functionality is fairly close to that supplied with the requirements database and other tools.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Project Center Tools Used: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Schedule, CVS, Bug Tracker, Schedule Alerts, Action Item Database (Bug Reporter with a different name?).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1701</Words>
  <Application>Microsoft Office PowerPoint</Application>
  <PresentationFormat>On-screen Show (4:3)</PresentationFormat>
  <Paragraphs>185</Paragraphs>
  <Slides>18</Slides>
  <Notes>15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Visio</vt:lpstr>
      <vt:lpstr>Segments</vt:lpstr>
      <vt:lpstr>Project Center Use Cases   </vt:lpstr>
      <vt:lpstr>Project Center</vt:lpstr>
      <vt:lpstr>Project Center Packages</vt:lpstr>
      <vt:lpstr>Developer’s Daily Use</vt:lpstr>
      <vt:lpstr>Developer at Customer’s Site</vt:lpstr>
      <vt:lpstr>Use of Project Center for Qualification</vt:lpstr>
      <vt:lpstr>Customer’s use of Project Center for Maintenance</vt:lpstr>
      <vt:lpstr>Manager’s use of Project Center</vt:lpstr>
      <vt:lpstr>Architect’s use of Project Center</vt:lpstr>
      <vt:lpstr>Quality Assurance use of Project Center</vt:lpstr>
      <vt:lpstr>Some Observations about Design</vt:lpstr>
      <vt:lpstr>Observations about Design</vt:lpstr>
      <vt:lpstr>Prototyping</vt:lpstr>
      <vt:lpstr>Distributing Work Load across Teams</vt:lpstr>
      <vt:lpstr>Distributing Work Load across Teams</vt:lpstr>
      <vt:lpstr>Derived Requirements</vt:lpstr>
      <vt:lpstr>Open-Source Tool Tutorials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Center Use Cases </dc:title>
  <dc:creator>Jim Fawcett</dc:creator>
  <cp:lastModifiedBy>James Fawcett</cp:lastModifiedBy>
  <cp:revision>16</cp:revision>
  <dcterms:created xsi:type="dcterms:W3CDTF">2004-10-03T16:39:39Z</dcterms:created>
  <dcterms:modified xsi:type="dcterms:W3CDTF">2017-08-20T15:23:30Z</dcterms:modified>
</cp:coreProperties>
</file>