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85"/>
  </p:notesMasterIdLst>
  <p:handoutMasterIdLst>
    <p:handoutMasterId r:id="rId86"/>
  </p:handoutMasterIdLst>
  <p:sldIdLst>
    <p:sldId id="361" r:id="rId2"/>
    <p:sldId id="256" r:id="rId3"/>
    <p:sldId id="319" r:id="rId4"/>
    <p:sldId id="306" r:id="rId5"/>
    <p:sldId id="354" r:id="rId6"/>
    <p:sldId id="318" r:id="rId7"/>
    <p:sldId id="257" r:id="rId8"/>
    <p:sldId id="320" r:id="rId9"/>
    <p:sldId id="263" r:id="rId10"/>
    <p:sldId id="259" r:id="rId11"/>
    <p:sldId id="349" r:id="rId12"/>
    <p:sldId id="266" r:id="rId13"/>
    <p:sldId id="275" r:id="rId14"/>
    <p:sldId id="277" r:id="rId15"/>
    <p:sldId id="358" r:id="rId16"/>
    <p:sldId id="348" r:id="rId17"/>
    <p:sldId id="260" r:id="rId18"/>
    <p:sldId id="325" r:id="rId19"/>
    <p:sldId id="324" r:id="rId20"/>
    <p:sldId id="326" r:id="rId21"/>
    <p:sldId id="327" r:id="rId22"/>
    <p:sldId id="332" r:id="rId23"/>
    <p:sldId id="331" r:id="rId24"/>
    <p:sldId id="276" r:id="rId25"/>
    <p:sldId id="328" r:id="rId26"/>
    <p:sldId id="329" r:id="rId27"/>
    <p:sldId id="310" r:id="rId28"/>
    <p:sldId id="309" r:id="rId29"/>
    <p:sldId id="296" r:id="rId30"/>
    <p:sldId id="330" r:id="rId31"/>
    <p:sldId id="333" r:id="rId32"/>
    <p:sldId id="334" r:id="rId33"/>
    <p:sldId id="335" r:id="rId34"/>
    <p:sldId id="336" r:id="rId35"/>
    <p:sldId id="337" r:id="rId36"/>
    <p:sldId id="338" r:id="rId37"/>
    <p:sldId id="339" r:id="rId38"/>
    <p:sldId id="340" r:id="rId39"/>
    <p:sldId id="341" r:id="rId40"/>
    <p:sldId id="265" r:id="rId41"/>
    <p:sldId id="268" r:id="rId42"/>
    <p:sldId id="312" r:id="rId43"/>
    <p:sldId id="313" r:id="rId44"/>
    <p:sldId id="321" r:id="rId45"/>
    <p:sldId id="290" r:id="rId46"/>
    <p:sldId id="347" r:id="rId47"/>
    <p:sldId id="322" r:id="rId48"/>
    <p:sldId id="342" r:id="rId49"/>
    <p:sldId id="344" r:id="rId50"/>
    <p:sldId id="345" r:id="rId51"/>
    <p:sldId id="356" r:id="rId52"/>
    <p:sldId id="355" r:id="rId53"/>
    <p:sldId id="357" r:id="rId54"/>
    <p:sldId id="360" r:id="rId55"/>
    <p:sldId id="346" r:id="rId56"/>
    <p:sldId id="343" r:id="rId57"/>
    <p:sldId id="284" r:id="rId58"/>
    <p:sldId id="285" r:id="rId59"/>
    <p:sldId id="303" r:id="rId60"/>
    <p:sldId id="317" r:id="rId61"/>
    <p:sldId id="267" r:id="rId62"/>
    <p:sldId id="280" r:id="rId63"/>
    <p:sldId id="278" r:id="rId64"/>
    <p:sldId id="282" r:id="rId65"/>
    <p:sldId id="281" r:id="rId66"/>
    <p:sldId id="314" r:id="rId67"/>
    <p:sldId id="283" r:id="rId68"/>
    <p:sldId id="316" r:id="rId69"/>
    <p:sldId id="315" r:id="rId70"/>
    <p:sldId id="359" r:id="rId71"/>
    <p:sldId id="300" r:id="rId72"/>
    <p:sldId id="287" r:id="rId73"/>
    <p:sldId id="304" r:id="rId74"/>
    <p:sldId id="286" r:id="rId75"/>
    <p:sldId id="299" r:id="rId76"/>
    <p:sldId id="293" r:id="rId77"/>
    <p:sldId id="350" r:id="rId78"/>
    <p:sldId id="262" r:id="rId79"/>
    <p:sldId id="291" r:id="rId80"/>
    <p:sldId id="261" r:id="rId81"/>
    <p:sldId id="323" r:id="rId82"/>
    <p:sldId id="264" r:id="rId83"/>
    <p:sldId id="351" r:id="rId8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19" autoAdjust="0"/>
  </p:normalViewPr>
  <p:slideViewPr>
    <p:cSldViewPr>
      <p:cViewPr varScale="1">
        <p:scale>
          <a:sx n="94" d="100"/>
          <a:sy n="94" d="100"/>
        </p:scale>
        <p:origin x="1560" y="6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32.xml"/><Relationship Id="rId1" Type="http://schemas.openxmlformats.org/officeDocument/2006/relationships/slide" Target="slides/slide31.xml"/><Relationship Id="rId4"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81148D03-CB44-4B0B-9314-7C45F91A106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pPr>
              <a:defRPr/>
            </a:pPr>
            <a:endParaRPr lang="en-US"/>
          </a:p>
        </p:txBody>
      </p:sp>
      <p:sp>
        <p:nvSpPr>
          <p:cNvPr id="105475" name="Rectangle 3">
            <a:extLst>
              <a:ext uri="{FF2B5EF4-FFF2-40B4-BE49-F238E27FC236}">
                <a16:creationId xmlns:a16="http://schemas.microsoft.com/office/drawing/2014/main" id="{E2B33D5B-EAEE-4C84-B473-C56D7655ECB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pPr>
              <a:defRPr/>
            </a:pPr>
            <a:endParaRPr lang="en-US"/>
          </a:p>
        </p:txBody>
      </p:sp>
      <p:sp>
        <p:nvSpPr>
          <p:cNvPr id="105476" name="Rectangle 4">
            <a:extLst>
              <a:ext uri="{FF2B5EF4-FFF2-40B4-BE49-F238E27FC236}">
                <a16:creationId xmlns:a16="http://schemas.microsoft.com/office/drawing/2014/main" id="{FA850F53-92A4-4155-818D-CD0CAD70A937}"/>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pPr>
              <a:defRPr/>
            </a:pPr>
            <a:endParaRPr lang="en-US"/>
          </a:p>
        </p:txBody>
      </p:sp>
      <p:sp>
        <p:nvSpPr>
          <p:cNvPr id="105477" name="Rectangle 5">
            <a:extLst>
              <a:ext uri="{FF2B5EF4-FFF2-40B4-BE49-F238E27FC236}">
                <a16:creationId xmlns:a16="http://schemas.microsoft.com/office/drawing/2014/main" id="{66911CC6-2352-4A21-AD12-C2AB223BDC9C}"/>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E2547F50-2635-45C2-8BD6-EBB77FE71D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67FACB47-D364-4A58-86B8-A4386CF7380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pPr>
              <a:defRPr/>
            </a:pPr>
            <a:endParaRPr lang="en-US"/>
          </a:p>
        </p:txBody>
      </p:sp>
      <p:sp>
        <p:nvSpPr>
          <p:cNvPr id="152579" name="Rectangle 3">
            <a:extLst>
              <a:ext uri="{FF2B5EF4-FFF2-40B4-BE49-F238E27FC236}">
                <a16:creationId xmlns:a16="http://schemas.microsoft.com/office/drawing/2014/main" id="{A5029DA5-A73B-4725-89AC-03FA8601ACC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pPr>
              <a:defRPr/>
            </a:pPr>
            <a:endParaRPr lang="en-US"/>
          </a:p>
        </p:txBody>
      </p:sp>
      <p:sp>
        <p:nvSpPr>
          <p:cNvPr id="13316" name="Rectangle 4">
            <a:extLst>
              <a:ext uri="{FF2B5EF4-FFF2-40B4-BE49-F238E27FC236}">
                <a16:creationId xmlns:a16="http://schemas.microsoft.com/office/drawing/2014/main" id="{17D976ED-1532-4B36-913D-4CBB9089415C}"/>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1" name="Rectangle 5">
            <a:extLst>
              <a:ext uri="{FF2B5EF4-FFF2-40B4-BE49-F238E27FC236}">
                <a16:creationId xmlns:a16="http://schemas.microsoft.com/office/drawing/2014/main" id="{33C2CD64-A733-4CA6-9684-3F5646CF906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2582" name="Rectangle 6">
            <a:extLst>
              <a:ext uri="{FF2B5EF4-FFF2-40B4-BE49-F238E27FC236}">
                <a16:creationId xmlns:a16="http://schemas.microsoft.com/office/drawing/2014/main" id="{03DE482A-B00C-4B32-9EBC-0ED5EA5DD3B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pPr>
              <a:defRPr/>
            </a:pPr>
            <a:endParaRPr lang="en-US"/>
          </a:p>
        </p:txBody>
      </p:sp>
      <p:sp>
        <p:nvSpPr>
          <p:cNvPr id="152583" name="Rectangle 7">
            <a:extLst>
              <a:ext uri="{FF2B5EF4-FFF2-40B4-BE49-F238E27FC236}">
                <a16:creationId xmlns:a16="http://schemas.microsoft.com/office/drawing/2014/main" id="{893BFFF8-3D18-47AA-8950-D0DB8954E0B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1EC4A71D-80F5-41E6-8986-55628D57CC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CED6C05-45AE-4373-B28A-169A8866C7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79314DA-C86A-4FB3-BEA0-1A93D2556C2B}" type="slidenum">
              <a:rPr kumimoji="0" lang="en-US" altLang="en-US" smtClean="0">
                <a:latin typeface="Tahoma" panose="020B0604030504040204" pitchFamily="34" charset="0"/>
              </a:rPr>
              <a:pPr>
                <a:spcBef>
                  <a:spcPct val="0"/>
                </a:spcBef>
              </a:pPr>
              <a:t>2</a:t>
            </a:fld>
            <a:endParaRPr kumimoji="0" lang="en-US" altLang="en-US">
              <a:latin typeface="Tahoma" panose="020B0604030504040204" pitchFamily="34" charset="0"/>
            </a:endParaRPr>
          </a:p>
        </p:txBody>
      </p:sp>
      <p:sp>
        <p:nvSpPr>
          <p:cNvPr id="17411" name="Rectangle 2">
            <a:extLst>
              <a:ext uri="{FF2B5EF4-FFF2-40B4-BE49-F238E27FC236}">
                <a16:creationId xmlns:a16="http://schemas.microsoft.com/office/drawing/2014/main" id="{1980BAAF-5AD0-496E-A453-2EE43D90A4E8}"/>
              </a:ext>
            </a:extLst>
          </p:cNvPr>
          <p:cNvSpPr>
            <a:spLocks noChangeArrowheads="1" noTextEdit="1"/>
          </p:cNvSpPr>
          <p:nvPr>
            <p:ph type="sldImg"/>
          </p:nvPr>
        </p:nvSpPr>
        <p:spPr>
          <a:ln/>
        </p:spPr>
      </p:sp>
      <p:sp>
        <p:nvSpPr>
          <p:cNvPr id="17412" name="Rectangle 3">
            <a:extLst>
              <a:ext uri="{FF2B5EF4-FFF2-40B4-BE49-F238E27FC236}">
                <a16:creationId xmlns:a16="http://schemas.microsoft.com/office/drawing/2014/main" id="{F922908A-C09D-41F1-B91E-93CDC425CC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C2D60392-4513-4888-A917-3A945C8DF5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200F8DE-B371-4887-A287-083C908767DD}" type="slidenum">
              <a:rPr kumimoji="0" lang="en-US" altLang="en-US" smtClean="0">
                <a:latin typeface="Tahoma" panose="020B0604030504040204" pitchFamily="34" charset="0"/>
              </a:rPr>
              <a:pPr>
                <a:spcBef>
                  <a:spcPct val="0"/>
                </a:spcBef>
              </a:pPr>
              <a:t>11</a:t>
            </a:fld>
            <a:endParaRPr kumimoji="0" lang="en-US" altLang="en-US">
              <a:latin typeface="Tahoma" panose="020B0604030504040204" pitchFamily="34" charset="0"/>
            </a:endParaRPr>
          </a:p>
        </p:txBody>
      </p:sp>
      <p:sp>
        <p:nvSpPr>
          <p:cNvPr id="35843" name="Rectangle 2">
            <a:extLst>
              <a:ext uri="{FF2B5EF4-FFF2-40B4-BE49-F238E27FC236}">
                <a16:creationId xmlns:a16="http://schemas.microsoft.com/office/drawing/2014/main" id="{A0D2C05C-4555-47CB-950F-1D23A4C1C102}"/>
              </a:ext>
            </a:extLst>
          </p:cNvPr>
          <p:cNvSpPr>
            <a:spLocks noChangeArrowheads="1" noTextEdit="1"/>
          </p:cNvSpPr>
          <p:nvPr>
            <p:ph type="sldImg"/>
          </p:nvPr>
        </p:nvSpPr>
        <p:spPr>
          <a:ln/>
        </p:spPr>
      </p:sp>
      <p:sp>
        <p:nvSpPr>
          <p:cNvPr id="35844" name="Rectangle 3">
            <a:extLst>
              <a:ext uri="{FF2B5EF4-FFF2-40B4-BE49-F238E27FC236}">
                <a16:creationId xmlns:a16="http://schemas.microsoft.com/office/drawing/2014/main" id="{F7D1727D-028C-4CF4-A00B-09D8806E3D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974E3D8-2FEB-484B-A886-B1128A386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FC09E5E-FE1A-47B5-98F8-E57374A636ED}" type="slidenum">
              <a:rPr kumimoji="0" lang="en-US" altLang="en-US" smtClean="0">
                <a:latin typeface="Tahoma" panose="020B0604030504040204" pitchFamily="34" charset="0"/>
              </a:rPr>
              <a:pPr>
                <a:spcBef>
                  <a:spcPct val="0"/>
                </a:spcBef>
              </a:pPr>
              <a:t>12</a:t>
            </a:fld>
            <a:endParaRPr kumimoji="0" lang="en-US" altLang="en-US">
              <a:latin typeface="Tahoma" panose="020B0604030504040204" pitchFamily="34" charset="0"/>
            </a:endParaRPr>
          </a:p>
        </p:txBody>
      </p:sp>
      <p:sp>
        <p:nvSpPr>
          <p:cNvPr id="37891" name="Rectangle 2">
            <a:extLst>
              <a:ext uri="{FF2B5EF4-FFF2-40B4-BE49-F238E27FC236}">
                <a16:creationId xmlns:a16="http://schemas.microsoft.com/office/drawing/2014/main" id="{D66F5B1A-D17F-4B13-8E29-379A7D443DC6}"/>
              </a:ext>
            </a:extLst>
          </p:cNvPr>
          <p:cNvSpPr>
            <a:spLocks noChangeArrowheads="1" noTextEdit="1"/>
          </p:cNvSpPr>
          <p:nvPr>
            <p:ph type="sldImg"/>
          </p:nvPr>
        </p:nvSpPr>
        <p:spPr>
          <a:ln/>
        </p:spPr>
      </p:sp>
      <p:sp>
        <p:nvSpPr>
          <p:cNvPr id="37892" name="Rectangle 3">
            <a:extLst>
              <a:ext uri="{FF2B5EF4-FFF2-40B4-BE49-F238E27FC236}">
                <a16:creationId xmlns:a16="http://schemas.microsoft.com/office/drawing/2014/main" id="{A19F30A6-4B53-4409-B275-E7455F6467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3A68AAF-F2C7-420F-B21C-4A6D04A366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1EB6415-CA6B-485C-86B9-82B601307782}" type="slidenum">
              <a:rPr kumimoji="0" lang="en-US" altLang="en-US" smtClean="0">
                <a:latin typeface="Tahoma" panose="020B0604030504040204" pitchFamily="34" charset="0"/>
              </a:rPr>
              <a:pPr>
                <a:spcBef>
                  <a:spcPct val="0"/>
                </a:spcBef>
              </a:pPr>
              <a:t>13</a:t>
            </a:fld>
            <a:endParaRPr kumimoji="0" lang="en-US" altLang="en-US">
              <a:latin typeface="Tahoma" panose="020B0604030504040204" pitchFamily="34" charset="0"/>
            </a:endParaRPr>
          </a:p>
        </p:txBody>
      </p:sp>
      <p:sp>
        <p:nvSpPr>
          <p:cNvPr id="39939" name="Rectangle 2">
            <a:extLst>
              <a:ext uri="{FF2B5EF4-FFF2-40B4-BE49-F238E27FC236}">
                <a16:creationId xmlns:a16="http://schemas.microsoft.com/office/drawing/2014/main" id="{0DF03524-BDCB-40E9-A6AC-C87392201090}"/>
              </a:ext>
            </a:extLst>
          </p:cNvPr>
          <p:cNvSpPr>
            <a:spLocks noChangeArrowheads="1" noTextEdit="1"/>
          </p:cNvSpPr>
          <p:nvPr>
            <p:ph type="sldImg"/>
          </p:nvPr>
        </p:nvSpPr>
        <p:spPr>
          <a:ln/>
        </p:spPr>
      </p:sp>
      <p:sp>
        <p:nvSpPr>
          <p:cNvPr id="39940" name="Rectangle 3">
            <a:extLst>
              <a:ext uri="{FF2B5EF4-FFF2-40B4-BE49-F238E27FC236}">
                <a16:creationId xmlns:a16="http://schemas.microsoft.com/office/drawing/2014/main" id="{444B6185-5882-4FE1-973E-B236889023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24B5CF2-4EDD-4980-97D8-22B9E4A8AF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6469005-4651-4F6D-B96C-9C17FC648768}" type="slidenum">
              <a:rPr kumimoji="0" lang="en-US" altLang="en-US" smtClean="0">
                <a:latin typeface="Tahoma" panose="020B0604030504040204" pitchFamily="34" charset="0"/>
              </a:rPr>
              <a:pPr>
                <a:spcBef>
                  <a:spcPct val="0"/>
                </a:spcBef>
              </a:pPr>
              <a:t>14</a:t>
            </a:fld>
            <a:endParaRPr kumimoji="0" lang="en-US" altLang="en-US">
              <a:latin typeface="Tahoma" panose="020B0604030504040204" pitchFamily="34" charset="0"/>
            </a:endParaRPr>
          </a:p>
        </p:txBody>
      </p:sp>
      <p:sp>
        <p:nvSpPr>
          <p:cNvPr id="41987" name="Rectangle 2">
            <a:extLst>
              <a:ext uri="{FF2B5EF4-FFF2-40B4-BE49-F238E27FC236}">
                <a16:creationId xmlns:a16="http://schemas.microsoft.com/office/drawing/2014/main" id="{0396CC47-2F0A-41BC-A48D-AC27DA2F9862}"/>
              </a:ext>
            </a:extLst>
          </p:cNvPr>
          <p:cNvSpPr>
            <a:spLocks noChangeArrowheads="1" noTextEdit="1"/>
          </p:cNvSpPr>
          <p:nvPr>
            <p:ph type="sldImg"/>
          </p:nvPr>
        </p:nvSpPr>
        <p:spPr>
          <a:ln/>
        </p:spPr>
      </p:sp>
      <p:sp>
        <p:nvSpPr>
          <p:cNvPr id="41988" name="Rectangle 3">
            <a:extLst>
              <a:ext uri="{FF2B5EF4-FFF2-40B4-BE49-F238E27FC236}">
                <a16:creationId xmlns:a16="http://schemas.microsoft.com/office/drawing/2014/main" id="{96F7C12A-2177-434C-961D-DFDAA978ED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BE3A4ED-ECA9-41F6-A002-05E117E4BD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E11B81A-DFAB-48B6-B35C-2065944BEAD3}" type="slidenum">
              <a:rPr kumimoji="0" lang="en-US" altLang="en-US" smtClean="0">
                <a:latin typeface="Tahoma" panose="020B0604030504040204" pitchFamily="34" charset="0"/>
              </a:rPr>
              <a:pPr>
                <a:spcBef>
                  <a:spcPct val="0"/>
                </a:spcBef>
              </a:pPr>
              <a:t>16</a:t>
            </a:fld>
            <a:endParaRPr kumimoji="0" lang="en-US" altLang="en-US">
              <a:latin typeface="Tahoma" panose="020B0604030504040204" pitchFamily="34" charset="0"/>
            </a:endParaRPr>
          </a:p>
        </p:txBody>
      </p:sp>
      <p:sp>
        <p:nvSpPr>
          <p:cNvPr id="45059" name="Rectangle 2">
            <a:extLst>
              <a:ext uri="{FF2B5EF4-FFF2-40B4-BE49-F238E27FC236}">
                <a16:creationId xmlns:a16="http://schemas.microsoft.com/office/drawing/2014/main" id="{3476C0D7-89C4-465D-8F5F-5D53C363E8A3}"/>
              </a:ext>
            </a:extLst>
          </p:cNvPr>
          <p:cNvSpPr>
            <a:spLocks noChangeArrowheads="1" noTextEdit="1"/>
          </p:cNvSpPr>
          <p:nvPr>
            <p:ph type="sldImg"/>
          </p:nvPr>
        </p:nvSpPr>
        <p:spPr>
          <a:ln/>
        </p:spPr>
      </p:sp>
      <p:sp>
        <p:nvSpPr>
          <p:cNvPr id="45060" name="Rectangle 3">
            <a:extLst>
              <a:ext uri="{FF2B5EF4-FFF2-40B4-BE49-F238E27FC236}">
                <a16:creationId xmlns:a16="http://schemas.microsoft.com/office/drawing/2014/main" id="{DC7F9EB1-1F56-4C1B-9EB4-214E10EE6A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488F9E9C-DCA7-40AA-B32E-333426E203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C727335-5B12-44B7-9684-4E53AA1CF424}" type="slidenum">
              <a:rPr kumimoji="0" lang="en-US" altLang="en-US" smtClean="0">
                <a:latin typeface="Tahoma" panose="020B0604030504040204" pitchFamily="34" charset="0"/>
              </a:rPr>
              <a:pPr>
                <a:spcBef>
                  <a:spcPct val="0"/>
                </a:spcBef>
              </a:pPr>
              <a:t>17</a:t>
            </a:fld>
            <a:endParaRPr kumimoji="0" lang="en-US" altLang="en-US">
              <a:latin typeface="Tahoma" panose="020B0604030504040204" pitchFamily="34" charset="0"/>
            </a:endParaRPr>
          </a:p>
        </p:txBody>
      </p:sp>
      <p:sp>
        <p:nvSpPr>
          <p:cNvPr id="47107" name="Rectangle 2">
            <a:extLst>
              <a:ext uri="{FF2B5EF4-FFF2-40B4-BE49-F238E27FC236}">
                <a16:creationId xmlns:a16="http://schemas.microsoft.com/office/drawing/2014/main" id="{D4FBDBE9-A555-45AF-A5E1-B42DAC386F3E}"/>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5CD97F3F-9142-47CC-8046-B44320E898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A450731-0379-4BD1-A0C1-FF0827C1C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A5BBAF6-BF7C-4A4E-8B84-2591A66F9969}" type="slidenum">
              <a:rPr kumimoji="0" lang="en-US" altLang="en-US" smtClean="0">
                <a:latin typeface="Tahoma" panose="020B0604030504040204" pitchFamily="34" charset="0"/>
              </a:rPr>
              <a:pPr>
                <a:spcBef>
                  <a:spcPct val="0"/>
                </a:spcBef>
              </a:pPr>
              <a:t>18</a:t>
            </a:fld>
            <a:endParaRPr kumimoji="0" lang="en-US" altLang="en-US">
              <a:latin typeface="Tahoma" panose="020B0604030504040204" pitchFamily="34" charset="0"/>
            </a:endParaRPr>
          </a:p>
        </p:txBody>
      </p:sp>
      <p:sp>
        <p:nvSpPr>
          <p:cNvPr id="49155" name="Rectangle 2">
            <a:extLst>
              <a:ext uri="{FF2B5EF4-FFF2-40B4-BE49-F238E27FC236}">
                <a16:creationId xmlns:a16="http://schemas.microsoft.com/office/drawing/2014/main" id="{79FF7305-DD25-47F7-97E8-B6F4FB18B8E5}"/>
              </a:ext>
            </a:extLst>
          </p:cNvPr>
          <p:cNvSpPr>
            <a:spLocks noChangeArrowheads="1" noTextEdit="1"/>
          </p:cNvSpPr>
          <p:nvPr>
            <p:ph type="sldImg"/>
          </p:nvPr>
        </p:nvSpPr>
        <p:spPr>
          <a:ln/>
        </p:spPr>
      </p:sp>
      <p:sp>
        <p:nvSpPr>
          <p:cNvPr id="49156" name="Rectangle 3">
            <a:extLst>
              <a:ext uri="{FF2B5EF4-FFF2-40B4-BE49-F238E27FC236}">
                <a16:creationId xmlns:a16="http://schemas.microsoft.com/office/drawing/2014/main" id="{5B809DD9-24D6-48C3-A6B6-212FE8EA467F}"/>
              </a:ext>
            </a:extLst>
          </p:cNvPr>
          <p:cNvSpPr>
            <a:spLocks noGrp="1" noChangeArrowheads="1"/>
          </p:cNvSpPr>
          <p:nvPr>
            <p:ph type="body" idx="1"/>
          </p:nvPr>
        </p:nvSpPr>
        <p:spPr>
          <a:xfrm>
            <a:off x="223838" y="4343400"/>
            <a:ext cx="64341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Physically, a request goes down the protocol stack on the client, across the network to the server, then up the server’s protocol stack (solid arrows).  Logically, however, the corresponding layers on each machine “talk” to each other (dashed arrows).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F24DFEB-5CEB-441E-BE7B-B3C39575CB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87BF29E-7D41-4EA1-9D9D-01EA891D7D30}" type="slidenum">
              <a:rPr kumimoji="0" lang="en-US" altLang="en-US" smtClean="0">
                <a:latin typeface="Tahoma" panose="020B0604030504040204" pitchFamily="34" charset="0"/>
              </a:rPr>
              <a:pPr>
                <a:spcBef>
                  <a:spcPct val="0"/>
                </a:spcBef>
              </a:pPr>
              <a:t>19</a:t>
            </a:fld>
            <a:endParaRPr kumimoji="0" lang="en-US" altLang="en-US">
              <a:latin typeface="Tahoma" panose="020B0604030504040204" pitchFamily="34" charset="0"/>
            </a:endParaRPr>
          </a:p>
        </p:txBody>
      </p:sp>
      <p:sp>
        <p:nvSpPr>
          <p:cNvPr id="51203" name="Rectangle 2">
            <a:extLst>
              <a:ext uri="{FF2B5EF4-FFF2-40B4-BE49-F238E27FC236}">
                <a16:creationId xmlns:a16="http://schemas.microsoft.com/office/drawing/2014/main" id="{1C8AB329-3C71-49F9-89C2-90E0D5BFD6D0}"/>
              </a:ext>
            </a:extLst>
          </p:cNvPr>
          <p:cNvSpPr>
            <a:spLocks noChangeArrowheads="1" noTextEdit="1"/>
          </p:cNvSpPr>
          <p:nvPr>
            <p:ph type="sldImg"/>
          </p:nvPr>
        </p:nvSpPr>
        <p:spPr>
          <a:ln/>
        </p:spPr>
      </p:sp>
      <p:sp>
        <p:nvSpPr>
          <p:cNvPr id="51204" name="Rectangle 3">
            <a:extLst>
              <a:ext uri="{FF2B5EF4-FFF2-40B4-BE49-F238E27FC236}">
                <a16:creationId xmlns:a16="http://schemas.microsoft.com/office/drawing/2014/main" id="{96024268-C7DA-4F50-982C-688A0BDE2970}"/>
              </a:ext>
            </a:extLst>
          </p:cNvPr>
          <p:cNvSpPr>
            <a:spLocks noGrp="1" noChangeArrowheads="1"/>
          </p:cNvSpPr>
          <p:nvPr>
            <p:ph type="body" idx="1"/>
          </p:nvPr>
        </p:nvSpPr>
        <p:spPr>
          <a:xfrm>
            <a:off x="223838" y="4343400"/>
            <a:ext cx="64341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figure depicts the different layers used in networking protocols.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2902ACD-BBE9-405C-B6EB-9609617A5B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3D2D8AA-ABF5-448F-8F65-7C30D9707383}" type="slidenum">
              <a:rPr kumimoji="0" lang="en-US" altLang="en-US" smtClean="0">
                <a:latin typeface="Tahoma" panose="020B0604030504040204" pitchFamily="34" charset="0"/>
              </a:rPr>
              <a:pPr>
                <a:spcBef>
                  <a:spcPct val="0"/>
                </a:spcBef>
              </a:pPr>
              <a:t>20</a:t>
            </a:fld>
            <a:endParaRPr kumimoji="0" lang="en-US" altLang="en-US">
              <a:latin typeface="Tahoma" panose="020B0604030504040204" pitchFamily="34" charset="0"/>
            </a:endParaRPr>
          </a:p>
        </p:txBody>
      </p:sp>
      <p:sp>
        <p:nvSpPr>
          <p:cNvPr id="53251" name="Rectangle 2">
            <a:extLst>
              <a:ext uri="{FF2B5EF4-FFF2-40B4-BE49-F238E27FC236}">
                <a16:creationId xmlns:a16="http://schemas.microsoft.com/office/drawing/2014/main" id="{3C749752-D104-4368-8363-BC3582DAC2C4}"/>
              </a:ext>
            </a:extLst>
          </p:cNvPr>
          <p:cNvSpPr>
            <a:spLocks noChangeArrowheads="1" noTextEdit="1"/>
          </p:cNvSpPr>
          <p:nvPr>
            <p:ph type="sldImg"/>
          </p:nvPr>
        </p:nvSpPr>
        <p:spPr>
          <a:ln/>
        </p:spPr>
      </p:sp>
      <p:sp>
        <p:nvSpPr>
          <p:cNvPr id="53252" name="Rectangle 3">
            <a:extLst>
              <a:ext uri="{FF2B5EF4-FFF2-40B4-BE49-F238E27FC236}">
                <a16:creationId xmlns:a16="http://schemas.microsoft.com/office/drawing/2014/main" id="{463DCC51-E56D-4DE8-B00C-C0FC15330A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3D46569-4FD8-4BBC-9ABF-A1E21B7588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2E399B6-B153-4E84-AEC9-8C409C847FFD}" type="slidenum">
              <a:rPr kumimoji="0" lang="en-US" altLang="en-US" smtClean="0">
                <a:latin typeface="Tahoma" panose="020B0604030504040204" pitchFamily="34" charset="0"/>
              </a:rPr>
              <a:pPr>
                <a:spcBef>
                  <a:spcPct val="0"/>
                </a:spcBef>
              </a:pPr>
              <a:t>21</a:t>
            </a:fld>
            <a:endParaRPr kumimoji="0" lang="en-US" altLang="en-US">
              <a:latin typeface="Tahoma" panose="020B0604030504040204" pitchFamily="34" charset="0"/>
            </a:endParaRPr>
          </a:p>
        </p:txBody>
      </p:sp>
      <p:sp>
        <p:nvSpPr>
          <p:cNvPr id="55299" name="Rectangle 2">
            <a:extLst>
              <a:ext uri="{FF2B5EF4-FFF2-40B4-BE49-F238E27FC236}">
                <a16:creationId xmlns:a16="http://schemas.microsoft.com/office/drawing/2014/main" id="{B13DA8DB-6DB8-43A7-878A-877C779BD61E}"/>
              </a:ext>
            </a:extLst>
          </p:cNvPr>
          <p:cNvSpPr>
            <a:spLocks noChangeArrowheads="1" noTextEdit="1"/>
          </p:cNvSpPr>
          <p:nvPr>
            <p:ph type="sldImg"/>
          </p:nvPr>
        </p:nvSpPr>
        <p:spPr>
          <a:ln/>
        </p:spPr>
      </p:sp>
      <p:sp>
        <p:nvSpPr>
          <p:cNvPr id="55300" name="Rectangle 3">
            <a:extLst>
              <a:ext uri="{FF2B5EF4-FFF2-40B4-BE49-F238E27FC236}">
                <a16:creationId xmlns:a16="http://schemas.microsoft.com/office/drawing/2014/main" id="{BBBB92F5-467E-4ACE-89A5-A5D131F44B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7A01A8C-1F62-48F9-9FB9-CF4067D213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D3C9F22-5FD8-471F-99D5-0BABFC20D717}" type="slidenum">
              <a:rPr kumimoji="0" lang="en-US" altLang="en-US" smtClean="0">
                <a:latin typeface="Tahoma" panose="020B0604030504040204" pitchFamily="34" charset="0"/>
              </a:rPr>
              <a:pPr>
                <a:spcBef>
                  <a:spcPct val="0"/>
                </a:spcBef>
              </a:pPr>
              <a:t>3</a:t>
            </a:fld>
            <a:endParaRPr kumimoji="0" lang="en-US" altLang="en-US">
              <a:latin typeface="Tahoma" panose="020B0604030504040204" pitchFamily="34" charset="0"/>
            </a:endParaRPr>
          </a:p>
        </p:txBody>
      </p:sp>
      <p:sp>
        <p:nvSpPr>
          <p:cNvPr id="19459" name="Rectangle 2">
            <a:extLst>
              <a:ext uri="{FF2B5EF4-FFF2-40B4-BE49-F238E27FC236}">
                <a16:creationId xmlns:a16="http://schemas.microsoft.com/office/drawing/2014/main" id="{563B7422-1D01-4CAD-AFCE-824685C594F9}"/>
              </a:ext>
            </a:extLst>
          </p:cNvPr>
          <p:cNvSpPr>
            <a:spLocks noChangeArrowheads="1" noTextEdit="1"/>
          </p:cNvSpPr>
          <p:nvPr>
            <p:ph type="sldImg"/>
          </p:nvPr>
        </p:nvSpPr>
        <p:spPr>
          <a:ln/>
        </p:spPr>
      </p:sp>
      <p:sp>
        <p:nvSpPr>
          <p:cNvPr id="19460" name="Rectangle 3">
            <a:extLst>
              <a:ext uri="{FF2B5EF4-FFF2-40B4-BE49-F238E27FC236}">
                <a16:creationId xmlns:a16="http://schemas.microsoft.com/office/drawing/2014/main" id="{D9045C3C-E75C-4ADA-A994-5CAD9F7CD7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F533988F-7C18-4351-A718-AED3447E44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DB174E6-A59C-48BD-A40B-623C6C2410AB}" type="slidenum">
              <a:rPr kumimoji="0" lang="en-US" altLang="en-US" smtClean="0">
                <a:latin typeface="Tahoma" panose="020B0604030504040204" pitchFamily="34" charset="0"/>
              </a:rPr>
              <a:pPr>
                <a:spcBef>
                  <a:spcPct val="0"/>
                </a:spcBef>
              </a:pPr>
              <a:t>22</a:t>
            </a:fld>
            <a:endParaRPr kumimoji="0" lang="en-US" altLang="en-US">
              <a:latin typeface="Tahoma" panose="020B0604030504040204" pitchFamily="34" charset="0"/>
            </a:endParaRPr>
          </a:p>
        </p:txBody>
      </p:sp>
      <p:sp>
        <p:nvSpPr>
          <p:cNvPr id="57347" name="Rectangle 2">
            <a:extLst>
              <a:ext uri="{FF2B5EF4-FFF2-40B4-BE49-F238E27FC236}">
                <a16:creationId xmlns:a16="http://schemas.microsoft.com/office/drawing/2014/main" id="{059F719B-A139-4918-8CC4-8DA17FE1066A}"/>
              </a:ext>
            </a:extLst>
          </p:cNvPr>
          <p:cNvSpPr>
            <a:spLocks noChangeArrowheads="1" noTextEdit="1"/>
          </p:cNvSpPr>
          <p:nvPr>
            <p:ph type="sldImg"/>
          </p:nvPr>
        </p:nvSpPr>
        <p:spPr>
          <a:ln/>
        </p:spPr>
      </p:sp>
      <p:sp>
        <p:nvSpPr>
          <p:cNvPr id="57348" name="Rectangle 3">
            <a:extLst>
              <a:ext uri="{FF2B5EF4-FFF2-40B4-BE49-F238E27FC236}">
                <a16:creationId xmlns:a16="http://schemas.microsoft.com/office/drawing/2014/main" id="{AC4162DB-3D02-4F49-887B-9A534BAE59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E33779C-FA42-4A61-ABF6-55F1BF7937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1C17C13-67B2-4CD1-8BF9-F814174CECE1}" type="slidenum">
              <a:rPr kumimoji="0" lang="en-US" altLang="en-US" smtClean="0">
                <a:latin typeface="Tahoma" panose="020B0604030504040204" pitchFamily="34" charset="0"/>
              </a:rPr>
              <a:pPr>
                <a:spcBef>
                  <a:spcPct val="0"/>
                </a:spcBef>
              </a:pPr>
              <a:t>23</a:t>
            </a:fld>
            <a:endParaRPr kumimoji="0" lang="en-US" altLang="en-US">
              <a:latin typeface="Tahoma" panose="020B0604030504040204" pitchFamily="34" charset="0"/>
            </a:endParaRPr>
          </a:p>
        </p:txBody>
      </p:sp>
      <p:sp>
        <p:nvSpPr>
          <p:cNvPr id="59395" name="Rectangle 2">
            <a:extLst>
              <a:ext uri="{FF2B5EF4-FFF2-40B4-BE49-F238E27FC236}">
                <a16:creationId xmlns:a16="http://schemas.microsoft.com/office/drawing/2014/main" id="{FAD35BDA-A766-4866-8196-C1BFFC3A1F1F}"/>
              </a:ext>
            </a:extLst>
          </p:cNvPr>
          <p:cNvSpPr>
            <a:spLocks noChangeArrowheads="1" noTextEdit="1"/>
          </p:cNvSpPr>
          <p:nvPr>
            <p:ph type="sldImg"/>
          </p:nvPr>
        </p:nvSpPr>
        <p:spPr>
          <a:ln/>
        </p:spPr>
      </p:sp>
      <p:sp>
        <p:nvSpPr>
          <p:cNvPr id="59396" name="Rectangle 3">
            <a:extLst>
              <a:ext uri="{FF2B5EF4-FFF2-40B4-BE49-F238E27FC236}">
                <a16:creationId xmlns:a16="http://schemas.microsoft.com/office/drawing/2014/main" id="{0C0C4A3E-F079-4B10-A08B-967098671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C3B991A-2E5E-4FEB-8E1D-EA2FFD5DAC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4AF72CE-1446-46BB-9B35-749A00AB5C10}" type="slidenum">
              <a:rPr kumimoji="0" lang="en-US" altLang="en-US" smtClean="0">
                <a:latin typeface="Tahoma" panose="020B0604030504040204" pitchFamily="34" charset="0"/>
              </a:rPr>
              <a:pPr>
                <a:spcBef>
                  <a:spcPct val="0"/>
                </a:spcBef>
              </a:pPr>
              <a:t>24</a:t>
            </a:fld>
            <a:endParaRPr kumimoji="0" lang="en-US" altLang="en-US">
              <a:latin typeface="Tahoma" panose="020B0604030504040204" pitchFamily="34" charset="0"/>
            </a:endParaRPr>
          </a:p>
        </p:txBody>
      </p:sp>
      <p:sp>
        <p:nvSpPr>
          <p:cNvPr id="61443" name="Rectangle 2">
            <a:extLst>
              <a:ext uri="{FF2B5EF4-FFF2-40B4-BE49-F238E27FC236}">
                <a16:creationId xmlns:a16="http://schemas.microsoft.com/office/drawing/2014/main" id="{70C2558C-C7CD-4EF7-8822-F473E8CBD3FC}"/>
              </a:ext>
            </a:extLst>
          </p:cNvPr>
          <p:cNvSpPr>
            <a:spLocks noChangeArrowheads="1" noTextEdit="1"/>
          </p:cNvSpPr>
          <p:nvPr>
            <p:ph type="sldImg"/>
          </p:nvPr>
        </p:nvSpPr>
        <p:spPr>
          <a:ln/>
        </p:spPr>
      </p:sp>
      <p:sp>
        <p:nvSpPr>
          <p:cNvPr id="61444" name="Rectangle 3">
            <a:extLst>
              <a:ext uri="{FF2B5EF4-FFF2-40B4-BE49-F238E27FC236}">
                <a16:creationId xmlns:a16="http://schemas.microsoft.com/office/drawing/2014/main" id="{E3FE994B-28F6-468E-BDFA-B731797974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7B940DA-4E91-4947-9B02-3B6FD683DC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ADEBECC-496D-4DA3-8112-0BA52063996C}" type="slidenum">
              <a:rPr kumimoji="0" lang="en-US" altLang="en-US" smtClean="0">
                <a:latin typeface="Tahoma" panose="020B0604030504040204" pitchFamily="34" charset="0"/>
              </a:rPr>
              <a:pPr>
                <a:spcBef>
                  <a:spcPct val="0"/>
                </a:spcBef>
              </a:pPr>
              <a:t>25</a:t>
            </a:fld>
            <a:endParaRPr kumimoji="0" lang="en-US" altLang="en-US">
              <a:latin typeface="Tahoma" panose="020B0604030504040204" pitchFamily="34" charset="0"/>
            </a:endParaRPr>
          </a:p>
        </p:txBody>
      </p:sp>
      <p:sp>
        <p:nvSpPr>
          <p:cNvPr id="63491" name="Rectangle 2">
            <a:extLst>
              <a:ext uri="{FF2B5EF4-FFF2-40B4-BE49-F238E27FC236}">
                <a16:creationId xmlns:a16="http://schemas.microsoft.com/office/drawing/2014/main" id="{80AF4441-F470-4754-B1F5-C230246AA558}"/>
              </a:ext>
            </a:extLst>
          </p:cNvPr>
          <p:cNvSpPr>
            <a:spLocks noChangeArrowheads="1" noTextEdit="1"/>
          </p:cNvSpPr>
          <p:nvPr>
            <p:ph type="sldImg"/>
          </p:nvPr>
        </p:nvSpPr>
        <p:spPr>
          <a:ln/>
        </p:spPr>
      </p:sp>
      <p:sp>
        <p:nvSpPr>
          <p:cNvPr id="63492" name="Rectangle 3">
            <a:extLst>
              <a:ext uri="{FF2B5EF4-FFF2-40B4-BE49-F238E27FC236}">
                <a16:creationId xmlns:a16="http://schemas.microsoft.com/office/drawing/2014/main" id="{EA7B7FF2-0BCD-45F2-B0FC-142853E82E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CEFF6D9-6509-4EF7-BF16-1AAF3C3B51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4D2A885-E92C-4A48-979E-6F39582A0D8D}" type="slidenum">
              <a:rPr kumimoji="0" lang="en-US" altLang="en-US" smtClean="0">
                <a:latin typeface="Tahoma" panose="020B0604030504040204" pitchFamily="34" charset="0"/>
              </a:rPr>
              <a:pPr>
                <a:spcBef>
                  <a:spcPct val="0"/>
                </a:spcBef>
              </a:pPr>
              <a:t>26</a:t>
            </a:fld>
            <a:endParaRPr kumimoji="0" lang="en-US" altLang="en-US">
              <a:latin typeface="Tahoma" panose="020B0604030504040204" pitchFamily="34" charset="0"/>
            </a:endParaRPr>
          </a:p>
        </p:txBody>
      </p:sp>
      <p:sp>
        <p:nvSpPr>
          <p:cNvPr id="65539" name="Rectangle 2">
            <a:extLst>
              <a:ext uri="{FF2B5EF4-FFF2-40B4-BE49-F238E27FC236}">
                <a16:creationId xmlns:a16="http://schemas.microsoft.com/office/drawing/2014/main" id="{BB6EC9C5-AB71-4C2F-9128-183053472E14}"/>
              </a:ext>
            </a:extLst>
          </p:cNvPr>
          <p:cNvSpPr>
            <a:spLocks noChangeArrowheads="1" noTextEdit="1"/>
          </p:cNvSpPr>
          <p:nvPr>
            <p:ph type="sldImg"/>
          </p:nvPr>
        </p:nvSpPr>
        <p:spPr>
          <a:ln/>
        </p:spPr>
      </p:sp>
      <p:sp>
        <p:nvSpPr>
          <p:cNvPr id="65540" name="Rectangle 3">
            <a:extLst>
              <a:ext uri="{FF2B5EF4-FFF2-40B4-BE49-F238E27FC236}">
                <a16:creationId xmlns:a16="http://schemas.microsoft.com/office/drawing/2014/main" id="{A9B16850-6D44-415F-B3A6-611702BB00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5E80F693-951B-40FF-9B98-58948C372B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CAF7E49-A6D6-437F-A821-12471A41E810}" type="slidenum">
              <a:rPr kumimoji="0" lang="en-US" altLang="en-US" smtClean="0">
                <a:latin typeface="Tahoma" panose="020B0604030504040204" pitchFamily="34" charset="0"/>
              </a:rPr>
              <a:pPr>
                <a:spcBef>
                  <a:spcPct val="0"/>
                </a:spcBef>
              </a:pPr>
              <a:t>27</a:t>
            </a:fld>
            <a:endParaRPr kumimoji="0" lang="en-US" altLang="en-US">
              <a:latin typeface="Tahoma" panose="020B0604030504040204" pitchFamily="34" charset="0"/>
            </a:endParaRPr>
          </a:p>
        </p:txBody>
      </p:sp>
      <p:sp>
        <p:nvSpPr>
          <p:cNvPr id="67587" name="Rectangle 2">
            <a:extLst>
              <a:ext uri="{FF2B5EF4-FFF2-40B4-BE49-F238E27FC236}">
                <a16:creationId xmlns:a16="http://schemas.microsoft.com/office/drawing/2014/main" id="{5927341D-6001-4D81-9C50-5F910E579107}"/>
              </a:ext>
            </a:extLst>
          </p:cNvPr>
          <p:cNvSpPr>
            <a:spLocks noChangeArrowheads="1" noTextEdit="1"/>
          </p:cNvSpPr>
          <p:nvPr>
            <p:ph type="sldImg"/>
          </p:nvPr>
        </p:nvSpPr>
        <p:spPr>
          <a:ln/>
        </p:spPr>
      </p:sp>
      <p:sp>
        <p:nvSpPr>
          <p:cNvPr id="67588" name="Rectangle 3">
            <a:extLst>
              <a:ext uri="{FF2B5EF4-FFF2-40B4-BE49-F238E27FC236}">
                <a16:creationId xmlns:a16="http://schemas.microsoft.com/office/drawing/2014/main" id="{9ABE7354-EFBF-4FB9-AC48-F12EC23709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474C142-65A8-4CFA-A336-4702FCE6F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FD66AE3-728E-4D85-95A1-471650E5F5AF}" type="slidenum">
              <a:rPr kumimoji="0" lang="en-US" altLang="en-US" smtClean="0">
                <a:latin typeface="Tahoma" panose="020B0604030504040204" pitchFamily="34" charset="0"/>
              </a:rPr>
              <a:pPr>
                <a:spcBef>
                  <a:spcPct val="0"/>
                </a:spcBef>
              </a:pPr>
              <a:t>28</a:t>
            </a:fld>
            <a:endParaRPr kumimoji="0" lang="en-US" altLang="en-US">
              <a:latin typeface="Tahoma" panose="020B0604030504040204" pitchFamily="34" charset="0"/>
            </a:endParaRPr>
          </a:p>
        </p:txBody>
      </p:sp>
      <p:sp>
        <p:nvSpPr>
          <p:cNvPr id="69635" name="Rectangle 2">
            <a:extLst>
              <a:ext uri="{FF2B5EF4-FFF2-40B4-BE49-F238E27FC236}">
                <a16:creationId xmlns:a16="http://schemas.microsoft.com/office/drawing/2014/main" id="{4E83A034-D0B1-4AE0-B793-61720C06C3E1}"/>
              </a:ext>
            </a:extLst>
          </p:cNvPr>
          <p:cNvSpPr>
            <a:spLocks noChangeArrowheads="1" noTextEdit="1"/>
          </p:cNvSpPr>
          <p:nvPr>
            <p:ph type="sldImg"/>
          </p:nvPr>
        </p:nvSpPr>
        <p:spPr>
          <a:ln/>
        </p:spPr>
      </p:sp>
      <p:sp>
        <p:nvSpPr>
          <p:cNvPr id="69636" name="Rectangle 3">
            <a:extLst>
              <a:ext uri="{FF2B5EF4-FFF2-40B4-BE49-F238E27FC236}">
                <a16:creationId xmlns:a16="http://schemas.microsoft.com/office/drawing/2014/main" id="{917B871A-46F7-4AE0-AD23-9CB1CE261E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BA30FEA-0FA4-4DEF-BB28-77F901ABE8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01D52E9-07E1-4845-812A-D957E918ACF2}" type="slidenum">
              <a:rPr kumimoji="0" lang="en-US" altLang="en-US" smtClean="0">
                <a:latin typeface="Tahoma" panose="020B0604030504040204" pitchFamily="34" charset="0"/>
              </a:rPr>
              <a:pPr>
                <a:spcBef>
                  <a:spcPct val="0"/>
                </a:spcBef>
              </a:pPr>
              <a:t>29</a:t>
            </a:fld>
            <a:endParaRPr kumimoji="0" lang="en-US" altLang="en-US">
              <a:latin typeface="Tahoma" panose="020B0604030504040204" pitchFamily="34" charset="0"/>
            </a:endParaRPr>
          </a:p>
        </p:txBody>
      </p:sp>
      <p:sp>
        <p:nvSpPr>
          <p:cNvPr id="71683" name="Rectangle 2">
            <a:extLst>
              <a:ext uri="{FF2B5EF4-FFF2-40B4-BE49-F238E27FC236}">
                <a16:creationId xmlns:a16="http://schemas.microsoft.com/office/drawing/2014/main" id="{D38362EB-6DE5-4279-99E5-792F5F2C47CB}"/>
              </a:ext>
            </a:extLst>
          </p:cNvPr>
          <p:cNvSpPr>
            <a:spLocks noChangeArrowheads="1" noTextEdit="1"/>
          </p:cNvSpPr>
          <p:nvPr>
            <p:ph type="sldImg"/>
          </p:nvPr>
        </p:nvSpPr>
        <p:spPr>
          <a:ln/>
        </p:spPr>
      </p:sp>
      <p:sp>
        <p:nvSpPr>
          <p:cNvPr id="71684" name="Rectangle 3">
            <a:extLst>
              <a:ext uri="{FF2B5EF4-FFF2-40B4-BE49-F238E27FC236}">
                <a16:creationId xmlns:a16="http://schemas.microsoft.com/office/drawing/2014/main" id="{2C6FC9EB-2EAC-4DD7-B6D3-1A69FDCF70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A1C9A32-1895-4F7B-9597-294E1335A5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08CC3F2-9600-4474-874A-27A038CC7C1C}" type="slidenum">
              <a:rPr kumimoji="0" lang="en-US" altLang="en-US" smtClean="0">
                <a:latin typeface="Tahoma" panose="020B0604030504040204" pitchFamily="34" charset="0"/>
              </a:rPr>
              <a:pPr>
                <a:spcBef>
                  <a:spcPct val="0"/>
                </a:spcBef>
              </a:pPr>
              <a:t>30</a:t>
            </a:fld>
            <a:endParaRPr kumimoji="0" lang="en-US" altLang="en-US">
              <a:latin typeface="Tahoma" panose="020B0604030504040204" pitchFamily="34" charset="0"/>
            </a:endParaRPr>
          </a:p>
        </p:txBody>
      </p:sp>
      <p:sp>
        <p:nvSpPr>
          <p:cNvPr id="73731" name="Rectangle 2">
            <a:extLst>
              <a:ext uri="{FF2B5EF4-FFF2-40B4-BE49-F238E27FC236}">
                <a16:creationId xmlns:a16="http://schemas.microsoft.com/office/drawing/2014/main" id="{3D5179CE-B01E-46CE-AFBF-FDC07164A7DF}"/>
              </a:ext>
            </a:extLst>
          </p:cNvPr>
          <p:cNvSpPr>
            <a:spLocks noChangeArrowheads="1" noTextEdit="1"/>
          </p:cNvSpPr>
          <p:nvPr>
            <p:ph type="sldImg"/>
          </p:nvPr>
        </p:nvSpPr>
        <p:spPr>
          <a:ln/>
        </p:spPr>
      </p:sp>
      <p:sp>
        <p:nvSpPr>
          <p:cNvPr id="73732" name="Rectangle 3">
            <a:extLst>
              <a:ext uri="{FF2B5EF4-FFF2-40B4-BE49-F238E27FC236}">
                <a16:creationId xmlns:a16="http://schemas.microsoft.com/office/drawing/2014/main" id="{7E3A72D1-637D-402D-B8F4-872CEEF852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69D0FBD6-5E2C-4C2B-B0F8-A0FCE6234F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23B22C4-6111-44C0-A89E-3D0178F60447}" type="slidenum">
              <a:rPr kumimoji="0" lang="en-US" altLang="en-US" smtClean="0">
                <a:latin typeface="Tahoma" panose="020B0604030504040204" pitchFamily="34" charset="0"/>
              </a:rPr>
              <a:pPr>
                <a:spcBef>
                  <a:spcPct val="0"/>
                </a:spcBef>
              </a:pPr>
              <a:t>31</a:t>
            </a:fld>
            <a:endParaRPr kumimoji="0" lang="en-US" altLang="en-US">
              <a:latin typeface="Tahoma" panose="020B0604030504040204" pitchFamily="34" charset="0"/>
            </a:endParaRPr>
          </a:p>
        </p:txBody>
      </p:sp>
      <p:sp>
        <p:nvSpPr>
          <p:cNvPr id="75779" name="Rectangle 2">
            <a:extLst>
              <a:ext uri="{FF2B5EF4-FFF2-40B4-BE49-F238E27FC236}">
                <a16:creationId xmlns:a16="http://schemas.microsoft.com/office/drawing/2014/main" id="{19FD915E-94C1-49CC-BA5E-DEF2F6C70D65}"/>
              </a:ext>
            </a:extLst>
          </p:cNvPr>
          <p:cNvSpPr>
            <a:spLocks noChangeArrowheads="1" noTextEdit="1"/>
          </p:cNvSpPr>
          <p:nvPr>
            <p:ph type="sldImg"/>
          </p:nvPr>
        </p:nvSpPr>
        <p:spPr>
          <a:ln/>
        </p:spPr>
      </p:sp>
      <p:sp>
        <p:nvSpPr>
          <p:cNvPr id="75780" name="Rectangle 3">
            <a:extLst>
              <a:ext uri="{FF2B5EF4-FFF2-40B4-BE49-F238E27FC236}">
                <a16:creationId xmlns:a16="http://schemas.microsoft.com/office/drawing/2014/main" id="{2E457BE0-2759-4D5E-BC42-3C4E2C0B14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2B33710-78AC-4225-919C-1ACD824CDB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EBB1C5A-DCC8-44C7-8730-110CB0634D73}" type="slidenum">
              <a:rPr kumimoji="0" lang="en-US" altLang="en-US" smtClean="0">
                <a:latin typeface="Tahoma" panose="020B0604030504040204" pitchFamily="34" charset="0"/>
              </a:rPr>
              <a:pPr>
                <a:spcBef>
                  <a:spcPct val="0"/>
                </a:spcBef>
              </a:pPr>
              <a:t>4</a:t>
            </a:fld>
            <a:endParaRPr kumimoji="0" lang="en-US" altLang="en-US">
              <a:latin typeface="Tahoma" panose="020B0604030504040204" pitchFamily="34" charset="0"/>
            </a:endParaRPr>
          </a:p>
        </p:txBody>
      </p:sp>
      <p:sp>
        <p:nvSpPr>
          <p:cNvPr id="21507" name="Rectangle 2">
            <a:extLst>
              <a:ext uri="{FF2B5EF4-FFF2-40B4-BE49-F238E27FC236}">
                <a16:creationId xmlns:a16="http://schemas.microsoft.com/office/drawing/2014/main" id="{A3871E67-D7DD-471D-BE5B-99CE004AAF5C}"/>
              </a:ext>
            </a:extLst>
          </p:cNvPr>
          <p:cNvSpPr>
            <a:spLocks noChangeArrowheads="1" noTextEdit="1"/>
          </p:cNvSpPr>
          <p:nvPr>
            <p:ph type="sldImg"/>
          </p:nvPr>
        </p:nvSpPr>
        <p:spPr>
          <a:ln/>
        </p:spPr>
      </p:sp>
      <p:sp>
        <p:nvSpPr>
          <p:cNvPr id="21508" name="Rectangle 3">
            <a:extLst>
              <a:ext uri="{FF2B5EF4-FFF2-40B4-BE49-F238E27FC236}">
                <a16:creationId xmlns:a16="http://schemas.microsoft.com/office/drawing/2014/main" id="{8D6329AA-5E93-40C5-B7FB-FBAFAE4394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24E91AC-5E77-499F-885C-B92E5C8016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24A9DB8-BA9F-4E0D-A138-D7C0E5797A95}" type="slidenum">
              <a:rPr kumimoji="0" lang="en-US" altLang="en-US" smtClean="0">
                <a:latin typeface="Tahoma" panose="020B0604030504040204" pitchFamily="34" charset="0"/>
              </a:rPr>
              <a:pPr>
                <a:spcBef>
                  <a:spcPct val="0"/>
                </a:spcBef>
              </a:pPr>
              <a:t>32</a:t>
            </a:fld>
            <a:endParaRPr kumimoji="0" lang="en-US" altLang="en-US">
              <a:latin typeface="Tahoma" panose="020B0604030504040204" pitchFamily="34" charset="0"/>
            </a:endParaRPr>
          </a:p>
        </p:txBody>
      </p:sp>
      <p:sp>
        <p:nvSpPr>
          <p:cNvPr id="77827" name="Rectangle 2">
            <a:extLst>
              <a:ext uri="{FF2B5EF4-FFF2-40B4-BE49-F238E27FC236}">
                <a16:creationId xmlns:a16="http://schemas.microsoft.com/office/drawing/2014/main" id="{37B576CA-3A60-462A-BBCC-75C07DF07967}"/>
              </a:ext>
            </a:extLst>
          </p:cNvPr>
          <p:cNvSpPr>
            <a:spLocks noChangeArrowheads="1" noTextEdit="1"/>
          </p:cNvSpPr>
          <p:nvPr>
            <p:ph type="sldImg"/>
          </p:nvPr>
        </p:nvSpPr>
        <p:spPr>
          <a:ln/>
        </p:spPr>
      </p:sp>
      <p:sp>
        <p:nvSpPr>
          <p:cNvPr id="77828" name="Rectangle 3">
            <a:extLst>
              <a:ext uri="{FF2B5EF4-FFF2-40B4-BE49-F238E27FC236}">
                <a16:creationId xmlns:a16="http://schemas.microsoft.com/office/drawing/2014/main" id="{C80A8E81-D9C9-41C4-8004-883E6489E2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DC1A66B-237B-42A5-B3AA-DF0F04A691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5C0C39C-9AE5-4A71-BCA0-3F9CAE4D400C}" type="slidenum">
              <a:rPr kumimoji="0" lang="en-US" altLang="en-US" smtClean="0">
                <a:latin typeface="Tahoma" panose="020B0604030504040204" pitchFamily="34" charset="0"/>
              </a:rPr>
              <a:pPr>
                <a:spcBef>
                  <a:spcPct val="0"/>
                </a:spcBef>
              </a:pPr>
              <a:t>33</a:t>
            </a:fld>
            <a:endParaRPr kumimoji="0" lang="en-US" altLang="en-US">
              <a:latin typeface="Tahoma" panose="020B0604030504040204" pitchFamily="34" charset="0"/>
            </a:endParaRPr>
          </a:p>
        </p:txBody>
      </p:sp>
      <p:sp>
        <p:nvSpPr>
          <p:cNvPr id="79875" name="Rectangle 2">
            <a:extLst>
              <a:ext uri="{FF2B5EF4-FFF2-40B4-BE49-F238E27FC236}">
                <a16:creationId xmlns:a16="http://schemas.microsoft.com/office/drawing/2014/main" id="{521B7EED-E530-4FA4-B310-4E664125020B}"/>
              </a:ext>
            </a:extLst>
          </p:cNvPr>
          <p:cNvSpPr>
            <a:spLocks noChangeArrowheads="1" noTextEdit="1"/>
          </p:cNvSpPr>
          <p:nvPr>
            <p:ph type="sldImg"/>
          </p:nvPr>
        </p:nvSpPr>
        <p:spPr>
          <a:ln/>
        </p:spPr>
      </p:sp>
      <p:sp>
        <p:nvSpPr>
          <p:cNvPr id="79876" name="Rectangle 3">
            <a:extLst>
              <a:ext uri="{FF2B5EF4-FFF2-40B4-BE49-F238E27FC236}">
                <a16:creationId xmlns:a16="http://schemas.microsoft.com/office/drawing/2014/main" id="{646615A1-9353-49A7-95A9-54134AC592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r>
              <a:rPr lang="en-US" altLang="en-US">
                <a:latin typeface="Arial" panose="020B0604020202020204" pitchFamily="34" charset="0"/>
              </a:rPr>
              <a:t>GET: Retrieves resource indicated by URI</a:t>
            </a:r>
          </a:p>
          <a:p>
            <a:r>
              <a:rPr lang="en-US" altLang="en-US">
                <a:latin typeface="Arial" panose="020B0604020202020204" pitchFamily="34" charset="0"/>
              </a:rPr>
              <a:t>HEAD: Retrieves ONLY metadata indicated by URI</a:t>
            </a:r>
          </a:p>
          <a:p>
            <a:r>
              <a:rPr lang="en-US" altLang="en-US">
                <a:latin typeface="Arial" panose="020B0604020202020204" pitchFamily="34" charset="0"/>
              </a:rPr>
              <a:t>POST: Pushes the resource in place of the URI (or creates a new one) or inputs the entity (data part) to the program(ex: CGI script) pointed by the URI</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C39318CC-E9E8-47C8-B0FF-5094DE966C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4EABAA9-46AB-45AE-9544-04F6139E8E0D}" type="slidenum">
              <a:rPr kumimoji="0" lang="en-US" altLang="en-US" smtClean="0">
                <a:latin typeface="Tahoma" panose="020B0604030504040204" pitchFamily="34" charset="0"/>
              </a:rPr>
              <a:pPr>
                <a:spcBef>
                  <a:spcPct val="0"/>
                </a:spcBef>
              </a:pPr>
              <a:t>34</a:t>
            </a:fld>
            <a:endParaRPr kumimoji="0" lang="en-US" altLang="en-US">
              <a:latin typeface="Tahoma" panose="020B0604030504040204" pitchFamily="34" charset="0"/>
            </a:endParaRPr>
          </a:p>
        </p:txBody>
      </p:sp>
      <p:sp>
        <p:nvSpPr>
          <p:cNvPr id="81923" name="Rectangle 2">
            <a:extLst>
              <a:ext uri="{FF2B5EF4-FFF2-40B4-BE49-F238E27FC236}">
                <a16:creationId xmlns:a16="http://schemas.microsoft.com/office/drawing/2014/main" id="{8743976A-17B8-4B3F-B88E-D8CBAB82666B}"/>
              </a:ext>
            </a:extLst>
          </p:cNvPr>
          <p:cNvSpPr>
            <a:spLocks noChangeArrowheads="1" noTextEdit="1"/>
          </p:cNvSpPr>
          <p:nvPr>
            <p:ph type="sldImg"/>
          </p:nvPr>
        </p:nvSpPr>
        <p:spPr>
          <a:ln/>
        </p:spPr>
      </p:sp>
      <p:sp>
        <p:nvSpPr>
          <p:cNvPr id="81924" name="Rectangle 3">
            <a:extLst>
              <a:ext uri="{FF2B5EF4-FFF2-40B4-BE49-F238E27FC236}">
                <a16:creationId xmlns:a16="http://schemas.microsoft.com/office/drawing/2014/main" id="{0AE48D21-5FAA-4143-9522-F128035C2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5788E6A-7A27-48CB-B9A4-E779876AC4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5B1167F-DA2A-44D5-A0D2-73FE9C2D7C30}" type="slidenum">
              <a:rPr kumimoji="0" lang="en-US" altLang="en-US" smtClean="0">
                <a:latin typeface="Tahoma" panose="020B0604030504040204" pitchFamily="34" charset="0"/>
              </a:rPr>
              <a:pPr>
                <a:spcBef>
                  <a:spcPct val="0"/>
                </a:spcBef>
              </a:pPr>
              <a:t>35</a:t>
            </a:fld>
            <a:endParaRPr kumimoji="0" lang="en-US" altLang="en-US">
              <a:latin typeface="Tahoma" panose="020B0604030504040204" pitchFamily="34" charset="0"/>
            </a:endParaRPr>
          </a:p>
        </p:txBody>
      </p:sp>
      <p:sp>
        <p:nvSpPr>
          <p:cNvPr id="83971" name="Rectangle 2">
            <a:extLst>
              <a:ext uri="{FF2B5EF4-FFF2-40B4-BE49-F238E27FC236}">
                <a16:creationId xmlns:a16="http://schemas.microsoft.com/office/drawing/2014/main" id="{081B2C39-5482-4A17-AFAB-985E39ECA192}"/>
              </a:ext>
            </a:extLst>
          </p:cNvPr>
          <p:cNvSpPr>
            <a:spLocks noChangeArrowheads="1" noTextEdit="1"/>
          </p:cNvSpPr>
          <p:nvPr>
            <p:ph type="sldImg"/>
          </p:nvPr>
        </p:nvSpPr>
        <p:spPr>
          <a:ln/>
        </p:spPr>
      </p:sp>
      <p:sp>
        <p:nvSpPr>
          <p:cNvPr id="83972" name="Rectangle 3">
            <a:extLst>
              <a:ext uri="{FF2B5EF4-FFF2-40B4-BE49-F238E27FC236}">
                <a16:creationId xmlns:a16="http://schemas.microsoft.com/office/drawing/2014/main" id="{8761BDDF-CC9D-4ADB-B24D-4066D401F2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r>
              <a:rPr lang="en-US" altLang="en-US">
                <a:latin typeface="Arial" panose="020B0604020202020204" pitchFamily="34" charset="0"/>
              </a:rPr>
              <a:t>Why a human readeable phrase?</a:t>
            </a:r>
          </a:p>
          <a:p>
            <a:r>
              <a:rPr lang="en-US" altLang="en-US">
                <a:latin typeface="Arial" panose="020B0604020202020204" pitchFamily="34" charset="0"/>
              </a:rPr>
              <a:t>To make extensibility easier. You can add new status codes without waiting for a protocol standard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F6B7CB36-F484-4D64-84C8-C44A2D84B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4B569A0-4EE6-4DDD-AF0F-D1D0883B7ADA}" type="slidenum">
              <a:rPr kumimoji="0" lang="en-US" altLang="en-US" smtClean="0">
                <a:latin typeface="Tahoma" panose="020B0604030504040204" pitchFamily="34" charset="0"/>
              </a:rPr>
              <a:pPr>
                <a:spcBef>
                  <a:spcPct val="0"/>
                </a:spcBef>
              </a:pPr>
              <a:t>36</a:t>
            </a:fld>
            <a:endParaRPr kumimoji="0" lang="en-US" altLang="en-US">
              <a:latin typeface="Tahoma" panose="020B0604030504040204" pitchFamily="34" charset="0"/>
            </a:endParaRPr>
          </a:p>
        </p:txBody>
      </p:sp>
      <p:sp>
        <p:nvSpPr>
          <p:cNvPr id="86019" name="Rectangle 2">
            <a:extLst>
              <a:ext uri="{FF2B5EF4-FFF2-40B4-BE49-F238E27FC236}">
                <a16:creationId xmlns:a16="http://schemas.microsoft.com/office/drawing/2014/main" id="{02F1EDBD-5A77-4B1B-B878-9567DCD3D530}"/>
              </a:ext>
            </a:extLst>
          </p:cNvPr>
          <p:cNvSpPr>
            <a:spLocks noChangeArrowheads="1" noTextEdit="1"/>
          </p:cNvSpPr>
          <p:nvPr>
            <p:ph type="sldImg"/>
          </p:nvPr>
        </p:nvSpPr>
        <p:spPr>
          <a:ln/>
        </p:spPr>
      </p:sp>
      <p:sp>
        <p:nvSpPr>
          <p:cNvPr id="86020" name="Rectangle 3">
            <a:extLst>
              <a:ext uri="{FF2B5EF4-FFF2-40B4-BE49-F238E27FC236}">
                <a16:creationId xmlns:a16="http://schemas.microsoft.com/office/drawing/2014/main" id="{836AA7FD-299D-4BF4-85E8-6F649EBB2C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r>
              <a:rPr lang="en-US" altLang="en-US">
                <a:latin typeface="Arial" panose="020B0604020202020204" pitchFamily="34" charset="0"/>
              </a:rPr>
              <a:t>404, 403, 200, 304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C70A0246-93F5-4B3C-869D-3F602C8038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069C65F-2F5D-41D6-807A-5DC55FCEE23F}" type="slidenum">
              <a:rPr kumimoji="0" lang="en-US" altLang="en-US" smtClean="0">
                <a:latin typeface="Tahoma" panose="020B0604030504040204" pitchFamily="34" charset="0"/>
              </a:rPr>
              <a:pPr>
                <a:spcBef>
                  <a:spcPct val="0"/>
                </a:spcBef>
              </a:pPr>
              <a:t>37</a:t>
            </a:fld>
            <a:endParaRPr kumimoji="0" lang="en-US" altLang="en-US">
              <a:latin typeface="Tahoma" panose="020B0604030504040204" pitchFamily="34" charset="0"/>
            </a:endParaRPr>
          </a:p>
        </p:txBody>
      </p:sp>
      <p:sp>
        <p:nvSpPr>
          <p:cNvPr id="88067" name="Rectangle 2">
            <a:extLst>
              <a:ext uri="{FF2B5EF4-FFF2-40B4-BE49-F238E27FC236}">
                <a16:creationId xmlns:a16="http://schemas.microsoft.com/office/drawing/2014/main" id="{FC503F06-66CE-4DC9-9033-7F195A82D8E5}"/>
              </a:ext>
            </a:extLst>
          </p:cNvPr>
          <p:cNvSpPr>
            <a:spLocks noChangeArrowheads="1" noTextEdit="1"/>
          </p:cNvSpPr>
          <p:nvPr>
            <p:ph type="sldImg"/>
          </p:nvPr>
        </p:nvSpPr>
        <p:spPr>
          <a:ln/>
        </p:spPr>
      </p:sp>
      <p:sp>
        <p:nvSpPr>
          <p:cNvPr id="88068" name="Rectangle 3">
            <a:extLst>
              <a:ext uri="{FF2B5EF4-FFF2-40B4-BE49-F238E27FC236}">
                <a16:creationId xmlns:a16="http://schemas.microsoft.com/office/drawing/2014/main" id="{AFE41D8C-D242-4C27-BADD-D229687F7D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99128225-571A-41B5-80F5-7D1491C9D9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FDF8212-E427-47EA-A612-062776259A2F}" type="slidenum">
              <a:rPr kumimoji="0" lang="en-US" altLang="en-US" smtClean="0">
                <a:latin typeface="Tahoma" panose="020B0604030504040204" pitchFamily="34" charset="0"/>
              </a:rPr>
              <a:pPr>
                <a:spcBef>
                  <a:spcPct val="0"/>
                </a:spcBef>
              </a:pPr>
              <a:t>38</a:t>
            </a:fld>
            <a:endParaRPr kumimoji="0" lang="en-US" altLang="en-US">
              <a:latin typeface="Tahoma" panose="020B0604030504040204" pitchFamily="34" charset="0"/>
            </a:endParaRPr>
          </a:p>
        </p:txBody>
      </p:sp>
      <p:sp>
        <p:nvSpPr>
          <p:cNvPr id="90115" name="Rectangle 2">
            <a:extLst>
              <a:ext uri="{FF2B5EF4-FFF2-40B4-BE49-F238E27FC236}">
                <a16:creationId xmlns:a16="http://schemas.microsoft.com/office/drawing/2014/main" id="{14A185D9-B811-46C0-99DD-F23E9431A42D}"/>
              </a:ext>
            </a:extLst>
          </p:cNvPr>
          <p:cNvSpPr>
            <a:spLocks noChangeArrowheads="1" noTextEdit="1"/>
          </p:cNvSpPr>
          <p:nvPr>
            <p:ph type="sldImg"/>
          </p:nvPr>
        </p:nvSpPr>
        <p:spPr>
          <a:ln/>
        </p:spPr>
      </p:sp>
      <p:sp>
        <p:nvSpPr>
          <p:cNvPr id="90116" name="Rectangle 3">
            <a:extLst>
              <a:ext uri="{FF2B5EF4-FFF2-40B4-BE49-F238E27FC236}">
                <a16:creationId xmlns:a16="http://schemas.microsoft.com/office/drawing/2014/main" id="{5AC74A28-9B1A-4EA3-B834-CE920462DE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2C2DA01D-3F57-4673-BF45-F96487D159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23B7B9B-D255-40E1-BDD2-8406687E0C93}" type="slidenum">
              <a:rPr kumimoji="0" lang="en-US" altLang="en-US" smtClean="0">
                <a:latin typeface="Tahoma" panose="020B0604030504040204" pitchFamily="34" charset="0"/>
              </a:rPr>
              <a:pPr>
                <a:spcBef>
                  <a:spcPct val="0"/>
                </a:spcBef>
              </a:pPr>
              <a:t>39</a:t>
            </a:fld>
            <a:endParaRPr kumimoji="0" lang="en-US" altLang="en-US">
              <a:latin typeface="Tahoma" panose="020B0604030504040204" pitchFamily="34" charset="0"/>
            </a:endParaRPr>
          </a:p>
        </p:txBody>
      </p:sp>
      <p:sp>
        <p:nvSpPr>
          <p:cNvPr id="92163" name="Rectangle 2">
            <a:extLst>
              <a:ext uri="{FF2B5EF4-FFF2-40B4-BE49-F238E27FC236}">
                <a16:creationId xmlns:a16="http://schemas.microsoft.com/office/drawing/2014/main" id="{025E5D02-3705-468C-9DA5-DEADA55F07EA}"/>
              </a:ext>
            </a:extLst>
          </p:cNvPr>
          <p:cNvSpPr>
            <a:spLocks noChangeArrowheads="1" noTextEdit="1"/>
          </p:cNvSpPr>
          <p:nvPr>
            <p:ph type="sldImg"/>
          </p:nvPr>
        </p:nvSpPr>
        <p:spPr>
          <a:ln/>
        </p:spPr>
      </p:sp>
      <p:sp>
        <p:nvSpPr>
          <p:cNvPr id="92164" name="Rectangle 3">
            <a:extLst>
              <a:ext uri="{FF2B5EF4-FFF2-40B4-BE49-F238E27FC236}">
                <a16:creationId xmlns:a16="http://schemas.microsoft.com/office/drawing/2014/main" id="{32852B58-B67B-4808-8421-7B9EA938B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082269C-6432-4DE8-91A1-52A925931C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F9C7EE0-5CE7-424E-B8D0-543EF27711A9}" type="slidenum">
              <a:rPr kumimoji="0" lang="en-US" altLang="en-US" smtClean="0">
                <a:latin typeface="Tahoma" panose="020B0604030504040204" pitchFamily="34" charset="0"/>
              </a:rPr>
              <a:pPr>
                <a:spcBef>
                  <a:spcPct val="0"/>
                </a:spcBef>
              </a:pPr>
              <a:t>40</a:t>
            </a:fld>
            <a:endParaRPr kumimoji="0" lang="en-US" altLang="en-US">
              <a:latin typeface="Tahoma" panose="020B0604030504040204" pitchFamily="34" charset="0"/>
            </a:endParaRPr>
          </a:p>
        </p:txBody>
      </p:sp>
      <p:sp>
        <p:nvSpPr>
          <p:cNvPr id="94211" name="Rectangle 2">
            <a:extLst>
              <a:ext uri="{FF2B5EF4-FFF2-40B4-BE49-F238E27FC236}">
                <a16:creationId xmlns:a16="http://schemas.microsoft.com/office/drawing/2014/main" id="{87B8CD7C-025F-41BE-BDA3-9CCF27062EB0}"/>
              </a:ext>
            </a:extLst>
          </p:cNvPr>
          <p:cNvSpPr>
            <a:spLocks noChangeArrowheads="1" noTextEdit="1"/>
          </p:cNvSpPr>
          <p:nvPr>
            <p:ph type="sldImg"/>
          </p:nvPr>
        </p:nvSpPr>
        <p:spPr>
          <a:ln/>
        </p:spPr>
      </p:sp>
      <p:sp>
        <p:nvSpPr>
          <p:cNvPr id="94212" name="Rectangle 3">
            <a:extLst>
              <a:ext uri="{FF2B5EF4-FFF2-40B4-BE49-F238E27FC236}">
                <a16:creationId xmlns:a16="http://schemas.microsoft.com/office/drawing/2014/main" id="{866830B4-BC18-4DF6-A8F6-EC7593AB0A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65B3DFC-CAA5-43FA-BC3D-A8A864CE6D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457091A-0A7A-432C-816B-A560A0133094}" type="slidenum">
              <a:rPr kumimoji="0" lang="en-US" altLang="en-US" smtClean="0">
                <a:latin typeface="Tahoma" panose="020B0604030504040204" pitchFamily="34" charset="0"/>
              </a:rPr>
              <a:pPr>
                <a:spcBef>
                  <a:spcPct val="0"/>
                </a:spcBef>
              </a:pPr>
              <a:t>41</a:t>
            </a:fld>
            <a:endParaRPr kumimoji="0" lang="en-US" altLang="en-US">
              <a:latin typeface="Tahoma" panose="020B0604030504040204" pitchFamily="34" charset="0"/>
            </a:endParaRPr>
          </a:p>
        </p:txBody>
      </p:sp>
      <p:sp>
        <p:nvSpPr>
          <p:cNvPr id="96259" name="Rectangle 2">
            <a:extLst>
              <a:ext uri="{FF2B5EF4-FFF2-40B4-BE49-F238E27FC236}">
                <a16:creationId xmlns:a16="http://schemas.microsoft.com/office/drawing/2014/main" id="{539564F6-A3B4-43F6-B263-C644BD2256B0}"/>
              </a:ext>
            </a:extLst>
          </p:cNvPr>
          <p:cNvSpPr>
            <a:spLocks noChangeArrowheads="1" noTextEdit="1"/>
          </p:cNvSpPr>
          <p:nvPr>
            <p:ph type="sldImg"/>
          </p:nvPr>
        </p:nvSpPr>
        <p:spPr>
          <a:ln/>
        </p:spPr>
      </p:sp>
      <p:sp>
        <p:nvSpPr>
          <p:cNvPr id="96260" name="Rectangle 3">
            <a:extLst>
              <a:ext uri="{FF2B5EF4-FFF2-40B4-BE49-F238E27FC236}">
                <a16:creationId xmlns:a16="http://schemas.microsoft.com/office/drawing/2014/main" id="{7D5AC2A3-E475-4B72-AB20-161D23DA96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2C39F63-A595-45AC-9452-BCB8E35236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65F462C-E406-4953-8EC8-520C3A8E3CD2}" type="slidenum">
              <a:rPr kumimoji="0" lang="en-US" altLang="en-US" smtClean="0">
                <a:latin typeface="Tahoma" panose="020B0604030504040204" pitchFamily="34" charset="0"/>
              </a:rPr>
              <a:pPr>
                <a:spcBef>
                  <a:spcPct val="0"/>
                </a:spcBef>
              </a:pPr>
              <a:t>5</a:t>
            </a:fld>
            <a:endParaRPr kumimoji="0" lang="en-US" altLang="en-US">
              <a:latin typeface="Tahoma" panose="020B0604030504040204" pitchFamily="34" charset="0"/>
            </a:endParaRPr>
          </a:p>
        </p:txBody>
      </p:sp>
      <p:sp>
        <p:nvSpPr>
          <p:cNvPr id="23555" name="Rectangle 2">
            <a:extLst>
              <a:ext uri="{FF2B5EF4-FFF2-40B4-BE49-F238E27FC236}">
                <a16:creationId xmlns:a16="http://schemas.microsoft.com/office/drawing/2014/main" id="{536A1020-77F2-445B-8E7F-63C767FD9869}"/>
              </a:ext>
            </a:extLst>
          </p:cNvPr>
          <p:cNvSpPr>
            <a:spLocks noChangeArrowheads="1" noTextEdit="1"/>
          </p:cNvSpPr>
          <p:nvPr>
            <p:ph type="sldImg"/>
          </p:nvPr>
        </p:nvSpPr>
        <p:spPr>
          <a:ln/>
        </p:spPr>
      </p:sp>
      <p:sp>
        <p:nvSpPr>
          <p:cNvPr id="23556" name="Rectangle 3">
            <a:extLst>
              <a:ext uri="{FF2B5EF4-FFF2-40B4-BE49-F238E27FC236}">
                <a16:creationId xmlns:a16="http://schemas.microsoft.com/office/drawing/2014/main" id="{65259AE3-7E3B-4303-952A-45CE7C218E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EB66752E-0994-4C15-A364-B73157D1B6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ABC5D70-708C-4F75-937F-529F59D8DBAD}" type="slidenum">
              <a:rPr kumimoji="0" lang="en-US" altLang="en-US" smtClean="0">
                <a:latin typeface="Tahoma" panose="020B0604030504040204" pitchFamily="34" charset="0"/>
              </a:rPr>
              <a:pPr>
                <a:spcBef>
                  <a:spcPct val="0"/>
                </a:spcBef>
              </a:pPr>
              <a:t>42</a:t>
            </a:fld>
            <a:endParaRPr kumimoji="0" lang="en-US" altLang="en-US">
              <a:latin typeface="Tahoma" panose="020B0604030504040204" pitchFamily="34" charset="0"/>
            </a:endParaRPr>
          </a:p>
        </p:txBody>
      </p:sp>
      <p:sp>
        <p:nvSpPr>
          <p:cNvPr id="98307" name="Rectangle 2">
            <a:extLst>
              <a:ext uri="{FF2B5EF4-FFF2-40B4-BE49-F238E27FC236}">
                <a16:creationId xmlns:a16="http://schemas.microsoft.com/office/drawing/2014/main" id="{6FBE3B03-6006-4E3B-8553-F74DF890512D}"/>
              </a:ext>
            </a:extLst>
          </p:cNvPr>
          <p:cNvSpPr>
            <a:spLocks noChangeArrowheads="1" noTextEdit="1"/>
          </p:cNvSpPr>
          <p:nvPr>
            <p:ph type="sldImg"/>
          </p:nvPr>
        </p:nvSpPr>
        <p:spPr>
          <a:ln/>
        </p:spPr>
      </p:sp>
      <p:sp>
        <p:nvSpPr>
          <p:cNvPr id="98308" name="Rectangle 3">
            <a:extLst>
              <a:ext uri="{FF2B5EF4-FFF2-40B4-BE49-F238E27FC236}">
                <a16:creationId xmlns:a16="http://schemas.microsoft.com/office/drawing/2014/main" id="{09EC9CA9-B6F6-4378-A261-82D783D8E8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AE9B68A7-818D-44EE-8DB3-DA6C557444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E44671C-6507-41AB-8B66-079FC42FB217}" type="slidenum">
              <a:rPr kumimoji="0" lang="en-US" altLang="en-US" smtClean="0">
                <a:latin typeface="Tahoma" panose="020B0604030504040204" pitchFamily="34" charset="0"/>
              </a:rPr>
              <a:pPr>
                <a:spcBef>
                  <a:spcPct val="0"/>
                </a:spcBef>
              </a:pPr>
              <a:t>43</a:t>
            </a:fld>
            <a:endParaRPr kumimoji="0" lang="en-US" altLang="en-US">
              <a:latin typeface="Tahoma" panose="020B0604030504040204" pitchFamily="34" charset="0"/>
            </a:endParaRPr>
          </a:p>
        </p:txBody>
      </p:sp>
      <p:sp>
        <p:nvSpPr>
          <p:cNvPr id="100355" name="Rectangle 2">
            <a:extLst>
              <a:ext uri="{FF2B5EF4-FFF2-40B4-BE49-F238E27FC236}">
                <a16:creationId xmlns:a16="http://schemas.microsoft.com/office/drawing/2014/main" id="{BD8F50B0-DC7C-4FC2-8162-00D3BC07D3AF}"/>
              </a:ext>
            </a:extLst>
          </p:cNvPr>
          <p:cNvSpPr>
            <a:spLocks noChangeArrowheads="1" noTextEdit="1"/>
          </p:cNvSpPr>
          <p:nvPr>
            <p:ph type="sldImg"/>
          </p:nvPr>
        </p:nvSpPr>
        <p:spPr>
          <a:ln/>
        </p:spPr>
      </p:sp>
      <p:sp>
        <p:nvSpPr>
          <p:cNvPr id="100356" name="Rectangle 3">
            <a:extLst>
              <a:ext uri="{FF2B5EF4-FFF2-40B4-BE49-F238E27FC236}">
                <a16:creationId xmlns:a16="http://schemas.microsoft.com/office/drawing/2014/main" id="{32B4C767-3098-4A10-89E8-A15119DDD7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DA39CD84-0133-41C5-9FEE-3C94E751D9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439C429-9FAB-4C1F-BE1F-A187BBD4F81A}" type="slidenum">
              <a:rPr kumimoji="0" lang="en-US" altLang="en-US" smtClean="0">
                <a:latin typeface="Tahoma" panose="020B0604030504040204" pitchFamily="34" charset="0"/>
              </a:rPr>
              <a:pPr>
                <a:spcBef>
                  <a:spcPct val="0"/>
                </a:spcBef>
              </a:pPr>
              <a:t>44</a:t>
            </a:fld>
            <a:endParaRPr kumimoji="0" lang="en-US" altLang="en-US">
              <a:latin typeface="Tahoma" panose="020B0604030504040204" pitchFamily="34" charset="0"/>
            </a:endParaRPr>
          </a:p>
        </p:txBody>
      </p:sp>
      <p:sp>
        <p:nvSpPr>
          <p:cNvPr id="102403" name="Rectangle 2">
            <a:extLst>
              <a:ext uri="{FF2B5EF4-FFF2-40B4-BE49-F238E27FC236}">
                <a16:creationId xmlns:a16="http://schemas.microsoft.com/office/drawing/2014/main" id="{AE25BD08-3A20-4A52-984C-59B44589BA9E}"/>
              </a:ext>
            </a:extLst>
          </p:cNvPr>
          <p:cNvSpPr>
            <a:spLocks noChangeArrowheads="1" noTextEdit="1"/>
          </p:cNvSpPr>
          <p:nvPr>
            <p:ph type="sldImg"/>
          </p:nvPr>
        </p:nvSpPr>
        <p:spPr>
          <a:ln/>
        </p:spPr>
      </p:sp>
      <p:sp>
        <p:nvSpPr>
          <p:cNvPr id="102404" name="Rectangle 3">
            <a:extLst>
              <a:ext uri="{FF2B5EF4-FFF2-40B4-BE49-F238E27FC236}">
                <a16:creationId xmlns:a16="http://schemas.microsoft.com/office/drawing/2014/main" id="{E406C283-D26A-4FF2-A893-8D52E692B1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E6670C12-84B7-44FD-9816-80BE113AAE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CCD5610-AEAC-47D4-8C07-F001676CBBE6}" type="slidenum">
              <a:rPr kumimoji="0" lang="en-US" altLang="en-US" smtClean="0">
                <a:latin typeface="Tahoma" panose="020B0604030504040204" pitchFamily="34" charset="0"/>
              </a:rPr>
              <a:pPr>
                <a:spcBef>
                  <a:spcPct val="0"/>
                </a:spcBef>
              </a:pPr>
              <a:t>45</a:t>
            </a:fld>
            <a:endParaRPr kumimoji="0" lang="en-US" altLang="en-US">
              <a:latin typeface="Tahoma" panose="020B0604030504040204" pitchFamily="34" charset="0"/>
            </a:endParaRPr>
          </a:p>
        </p:txBody>
      </p:sp>
      <p:sp>
        <p:nvSpPr>
          <p:cNvPr id="104451" name="Rectangle 2">
            <a:extLst>
              <a:ext uri="{FF2B5EF4-FFF2-40B4-BE49-F238E27FC236}">
                <a16:creationId xmlns:a16="http://schemas.microsoft.com/office/drawing/2014/main" id="{7182FC8B-780D-46D2-ABA5-C0ED307BF45D}"/>
              </a:ext>
            </a:extLst>
          </p:cNvPr>
          <p:cNvSpPr>
            <a:spLocks noChangeArrowheads="1" noTextEdit="1"/>
          </p:cNvSpPr>
          <p:nvPr>
            <p:ph type="sldImg"/>
          </p:nvPr>
        </p:nvSpPr>
        <p:spPr>
          <a:ln/>
        </p:spPr>
      </p:sp>
      <p:sp>
        <p:nvSpPr>
          <p:cNvPr id="104452" name="Rectangle 3">
            <a:extLst>
              <a:ext uri="{FF2B5EF4-FFF2-40B4-BE49-F238E27FC236}">
                <a16:creationId xmlns:a16="http://schemas.microsoft.com/office/drawing/2014/main" id="{AF54050D-881A-4194-B5F7-32658A979A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64E3CD63-4BA6-4185-B421-D1F127074B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690A8D4-B02E-42A2-A399-55F5EFD1E950}" type="slidenum">
              <a:rPr kumimoji="0" lang="en-US" altLang="en-US" smtClean="0">
                <a:latin typeface="Tahoma" panose="020B0604030504040204" pitchFamily="34" charset="0"/>
              </a:rPr>
              <a:pPr>
                <a:spcBef>
                  <a:spcPct val="0"/>
                </a:spcBef>
              </a:pPr>
              <a:t>46</a:t>
            </a:fld>
            <a:endParaRPr kumimoji="0" lang="en-US" altLang="en-US">
              <a:latin typeface="Tahoma" panose="020B0604030504040204" pitchFamily="34" charset="0"/>
            </a:endParaRPr>
          </a:p>
        </p:txBody>
      </p:sp>
      <p:sp>
        <p:nvSpPr>
          <p:cNvPr id="106499" name="Rectangle 2">
            <a:extLst>
              <a:ext uri="{FF2B5EF4-FFF2-40B4-BE49-F238E27FC236}">
                <a16:creationId xmlns:a16="http://schemas.microsoft.com/office/drawing/2014/main" id="{FF8DBAC5-9327-4059-BC05-F1AB0658A2E0}"/>
              </a:ext>
            </a:extLst>
          </p:cNvPr>
          <p:cNvSpPr>
            <a:spLocks noChangeArrowheads="1" noTextEdit="1"/>
          </p:cNvSpPr>
          <p:nvPr>
            <p:ph type="sldImg"/>
          </p:nvPr>
        </p:nvSpPr>
        <p:spPr>
          <a:ln/>
        </p:spPr>
      </p:sp>
      <p:sp>
        <p:nvSpPr>
          <p:cNvPr id="106500" name="Rectangle 3">
            <a:extLst>
              <a:ext uri="{FF2B5EF4-FFF2-40B4-BE49-F238E27FC236}">
                <a16:creationId xmlns:a16="http://schemas.microsoft.com/office/drawing/2014/main" id="{BB6CEC20-ADB7-4BE4-B853-F9B6540309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C478C3CE-C1DC-40BF-BB02-E9CF5C9D9C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E07C78C-27D9-432B-92E8-7861D3A85AEB}" type="slidenum">
              <a:rPr kumimoji="0" lang="en-US" altLang="en-US" smtClean="0">
                <a:latin typeface="Tahoma" panose="020B0604030504040204" pitchFamily="34" charset="0"/>
              </a:rPr>
              <a:pPr>
                <a:spcBef>
                  <a:spcPct val="0"/>
                </a:spcBef>
              </a:pPr>
              <a:t>47</a:t>
            </a:fld>
            <a:endParaRPr kumimoji="0" lang="en-US" altLang="en-US">
              <a:latin typeface="Tahoma" panose="020B0604030504040204" pitchFamily="34" charset="0"/>
            </a:endParaRPr>
          </a:p>
        </p:txBody>
      </p:sp>
      <p:sp>
        <p:nvSpPr>
          <p:cNvPr id="108547" name="Rectangle 2">
            <a:extLst>
              <a:ext uri="{FF2B5EF4-FFF2-40B4-BE49-F238E27FC236}">
                <a16:creationId xmlns:a16="http://schemas.microsoft.com/office/drawing/2014/main" id="{E57FC921-22B7-4E7C-8A22-1D06D8C05E67}"/>
              </a:ext>
            </a:extLst>
          </p:cNvPr>
          <p:cNvSpPr>
            <a:spLocks noChangeArrowheads="1" noTextEdit="1"/>
          </p:cNvSpPr>
          <p:nvPr>
            <p:ph type="sldImg"/>
          </p:nvPr>
        </p:nvSpPr>
        <p:spPr>
          <a:ln/>
        </p:spPr>
      </p:sp>
      <p:sp>
        <p:nvSpPr>
          <p:cNvPr id="108548" name="Rectangle 3">
            <a:extLst>
              <a:ext uri="{FF2B5EF4-FFF2-40B4-BE49-F238E27FC236}">
                <a16:creationId xmlns:a16="http://schemas.microsoft.com/office/drawing/2014/main" id="{2B8CB2C7-35EA-43C3-AD7A-54E5997F1B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385CC3D1-ABEE-45C0-BEED-80AFB3C0E6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6142FB1-CDAA-4E6C-9566-9FACD7BC7C25}" type="slidenum">
              <a:rPr kumimoji="0" lang="en-US" altLang="en-US" smtClean="0">
                <a:latin typeface="Tahoma" panose="020B0604030504040204" pitchFamily="34" charset="0"/>
              </a:rPr>
              <a:pPr>
                <a:spcBef>
                  <a:spcPct val="0"/>
                </a:spcBef>
              </a:pPr>
              <a:t>48</a:t>
            </a:fld>
            <a:endParaRPr kumimoji="0" lang="en-US" altLang="en-US">
              <a:latin typeface="Tahoma" panose="020B0604030504040204" pitchFamily="34" charset="0"/>
            </a:endParaRPr>
          </a:p>
        </p:txBody>
      </p:sp>
      <p:sp>
        <p:nvSpPr>
          <p:cNvPr id="110595" name="Rectangle 2">
            <a:extLst>
              <a:ext uri="{FF2B5EF4-FFF2-40B4-BE49-F238E27FC236}">
                <a16:creationId xmlns:a16="http://schemas.microsoft.com/office/drawing/2014/main" id="{1E0640E5-CB31-4E20-B3C8-F40B1BDC20C1}"/>
              </a:ext>
            </a:extLst>
          </p:cNvPr>
          <p:cNvSpPr>
            <a:spLocks noChangeArrowheads="1" noTextEdit="1"/>
          </p:cNvSpPr>
          <p:nvPr>
            <p:ph type="sldImg"/>
          </p:nvPr>
        </p:nvSpPr>
        <p:spPr>
          <a:ln/>
        </p:spPr>
      </p:sp>
      <p:sp>
        <p:nvSpPr>
          <p:cNvPr id="110596" name="Rectangle 3">
            <a:extLst>
              <a:ext uri="{FF2B5EF4-FFF2-40B4-BE49-F238E27FC236}">
                <a16:creationId xmlns:a16="http://schemas.microsoft.com/office/drawing/2014/main" id="{C9DEB443-F311-4DDC-B5E8-7463B6D559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99DF6176-3F68-459C-A866-C550A5D093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D3B2E2F-0031-4F43-A5DA-AC48D0EF6EEE}" type="slidenum">
              <a:rPr kumimoji="0" lang="en-US" altLang="en-US" smtClean="0">
                <a:latin typeface="Tahoma" panose="020B0604030504040204" pitchFamily="34" charset="0"/>
              </a:rPr>
              <a:pPr>
                <a:spcBef>
                  <a:spcPct val="0"/>
                </a:spcBef>
              </a:pPr>
              <a:t>49</a:t>
            </a:fld>
            <a:endParaRPr kumimoji="0" lang="en-US" altLang="en-US">
              <a:latin typeface="Tahoma" panose="020B0604030504040204" pitchFamily="34" charset="0"/>
            </a:endParaRPr>
          </a:p>
        </p:txBody>
      </p:sp>
      <p:sp>
        <p:nvSpPr>
          <p:cNvPr id="112643" name="Rectangle 2">
            <a:extLst>
              <a:ext uri="{FF2B5EF4-FFF2-40B4-BE49-F238E27FC236}">
                <a16:creationId xmlns:a16="http://schemas.microsoft.com/office/drawing/2014/main" id="{D2C56EE6-6011-49FF-84B7-A502392021E6}"/>
              </a:ext>
            </a:extLst>
          </p:cNvPr>
          <p:cNvSpPr>
            <a:spLocks noChangeArrowheads="1" noTextEdit="1"/>
          </p:cNvSpPr>
          <p:nvPr>
            <p:ph type="sldImg"/>
          </p:nvPr>
        </p:nvSpPr>
        <p:spPr>
          <a:ln/>
        </p:spPr>
      </p:sp>
      <p:sp>
        <p:nvSpPr>
          <p:cNvPr id="112644" name="Rectangle 3">
            <a:extLst>
              <a:ext uri="{FF2B5EF4-FFF2-40B4-BE49-F238E27FC236}">
                <a16:creationId xmlns:a16="http://schemas.microsoft.com/office/drawing/2014/main" id="{0EF6FE41-C148-4338-8281-4B1BC4DB5E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673FCD54-3B09-4057-8B8A-59C48254AB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7867BC3-BAB4-4556-92D8-F58740888F8F}" type="slidenum">
              <a:rPr kumimoji="0" lang="en-US" altLang="en-US" smtClean="0">
                <a:latin typeface="Tahoma" panose="020B0604030504040204" pitchFamily="34" charset="0"/>
              </a:rPr>
              <a:pPr>
                <a:spcBef>
                  <a:spcPct val="0"/>
                </a:spcBef>
              </a:pPr>
              <a:t>50</a:t>
            </a:fld>
            <a:endParaRPr kumimoji="0" lang="en-US" altLang="en-US">
              <a:latin typeface="Tahoma" panose="020B0604030504040204" pitchFamily="34" charset="0"/>
            </a:endParaRPr>
          </a:p>
        </p:txBody>
      </p:sp>
      <p:sp>
        <p:nvSpPr>
          <p:cNvPr id="114691" name="Rectangle 2">
            <a:extLst>
              <a:ext uri="{FF2B5EF4-FFF2-40B4-BE49-F238E27FC236}">
                <a16:creationId xmlns:a16="http://schemas.microsoft.com/office/drawing/2014/main" id="{415BEA5D-6FD7-45B2-A786-491C989AC80C}"/>
              </a:ext>
            </a:extLst>
          </p:cNvPr>
          <p:cNvSpPr>
            <a:spLocks noChangeArrowheads="1" noTextEdit="1"/>
          </p:cNvSpPr>
          <p:nvPr>
            <p:ph type="sldImg"/>
          </p:nvPr>
        </p:nvSpPr>
        <p:spPr>
          <a:ln/>
        </p:spPr>
      </p:sp>
      <p:sp>
        <p:nvSpPr>
          <p:cNvPr id="114692" name="Rectangle 3">
            <a:extLst>
              <a:ext uri="{FF2B5EF4-FFF2-40B4-BE49-F238E27FC236}">
                <a16:creationId xmlns:a16="http://schemas.microsoft.com/office/drawing/2014/main" id="{A9E8D6FE-8776-484F-90F2-F5E635CADCE7}"/>
              </a:ext>
            </a:extLst>
          </p:cNvPr>
          <p:cNvSpPr>
            <a:spLocks noGrp="1" noChangeArrowheads="1"/>
          </p:cNvSpPr>
          <p:nvPr>
            <p:ph type="body" idx="1"/>
          </p:nvPr>
        </p:nvSpPr>
        <p:spPr>
          <a:xfrm>
            <a:off x="223838" y="4343400"/>
            <a:ext cx="64341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course will focus on server-side .NET technologies.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E2E2D6C8-85D6-4C12-81D9-20AF4702F2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12A6CD1-524E-428A-A433-0BC0FDE36C3D}" type="slidenum">
              <a:rPr kumimoji="0" lang="en-US" altLang="en-US" smtClean="0">
                <a:latin typeface="Tahoma" panose="020B0604030504040204" pitchFamily="34" charset="0"/>
              </a:rPr>
              <a:pPr>
                <a:spcBef>
                  <a:spcPct val="0"/>
                </a:spcBef>
              </a:pPr>
              <a:t>51</a:t>
            </a:fld>
            <a:endParaRPr kumimoji="0" lang="en-US" altLang="en-US">
              <a:latin typeface="Tahoma" panose="020B0604030504040204" pitchFamily="34" charset="0"/>
            </a:endParaRPr>
          </a:p>
        </p:txBody>
      </p:sp>
      <p:sp>
        <p:nvSpPr>
          <p:cNvPr id="116739" name="Rectangle 2">
            <a:extLst>
              <a:ext uri="{FF2B5EF4-FFF2-40B4-BE49-F238E27FC236}">
                <a16:creationId xmlns:a16="http://schemas.microsoft.com/office/drawing/2014/main" id="{B94423DB-EE5C-486E-94CA-B07EF7BCD5C5}"/>
              </a:ext>
            </a:extLst>
          </p:cNvPr>
          <p:cNvSpPr>
            <a:spLocks noChangeArrowheads="1" noTextEdit="1"/>
          </p:cNvSpPr>
          <p:nvPr>
            <p:ph type="sldImg"/>
          </p:nvPr>
        </p:nvSpPr>
        <p:spPr>
          <a:ln/>
        </p:spPr>
      </p:sp>
      <p:sp>
        <p:nvSpPr>
          <p:cNvPr id="116740" name="Rectangle 3">
            <a:extLst>
              <a:ext uri="{FF2B5EF4-FFF2-40B4-BE49-F238E27FC236}">
                <a16:creationId xmlns:a16="http://schemas.microsoft.com/office/drawing/2014/main" id="{D26E03B3-31A6-4CAF-B165-A73E19CB7E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25EB75F-CDF8-4A69-A93A-379BE79C79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D8464E4-D857-49D4-B3BD-E744AAA00D79}" type="slidenum">
              <a:rPr kumimoji="0" lang="en-US" altLang="en-US" smtClean="0">
                <a:latin typeface="Tahoma" panose="020B0604030504040204" pitchFamily="34" charset="0"/>
              </a:rPr>
              <a:pPr>
                <a:spcBef>
                  <a:spcPct val="0"/>
                </a:spcBef>
              </a:pPr>
              <a:t>6</a:t>
            </a:fld>
            <a:endParaRPr kumimoji="0" lang="en-US" altLang="en-US">
              <a:latin typeface="Tahoma" panose="020B0604030504040204" pitchFamily="34" charset="0"/>
            </a:endParaRPr>
          </a:p>
        </p:txBody>
      </p:sp>
      <p:sp>
        <p:nvSpPr>
          <p:cNvPr id="25603" name="Rectangle 2">
            <a:extLst>
              <a:ext uri="{FF2B5EF4-FFF2-40B4-BE49-F238E27FC236}">
                <a16:creationId xmlns:a16="http://schemas.microsoft.com/office/drawing/2014/main" id="{82DF2D0A-6C6E-4CFE-A5C8-331A7E7A1D9B}"/>
              </a:ext>
            </a:extLst>
          </p:cNvPr>
          <p:cNvSpPr>
            <a:spLocks noChangeArrowheads="1" noTextEdit="1"/>
          </p:cNvSpPr>
          <p:nvPr>
            <p:ph type="sldImg"/>
          </p:nvPr>
        </p:nvSpPr>
        <p:spPr>
          <a:ln/>
        </p:spPr>
      </p:sp>
      <p:sp>
        <p:nvSpPr>
          <p:cNvPr id="25604" name="Rectangle 3">
            <a:extLst>
              <a:ext uri="{FF2B5EF4-FFF2-40B4-BE49-F238E27FC236}">
                <a16:creationId xmlns:a16="http://schemas.microsoft.com/office/drawing/2014/main" id="{9765020F-52BE-42BF-BF32-D49CCC68E0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A4CBF6F8-7F99-4BAF-8B10-DEC67C1F8C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1FD9E80-1A50-442A-BB35-E65AD2967B4A}" type="slidenum">
              <a:rPr kumimoji="0" lang="en-US" altLang="en-US" smtClean="0">
                <a:latin typeface="Tahoma" panose="020B0604030504040204" pitchFamily="34" charset="0"/>
              </a:rPr>
              <a:pPr>
                <a:spcBef>
                  <a:spcPct val="0"/>
                </a:spcBef>
              </a:pPr>
              <a:t>52</a:t>
            </a:fld>
            <a:endParaRPr kumimoji="0" lang="en-US" altLang="en-US">
              <a:latin typeface="Tahoma" panose="020B0604030504040204" pitchFamily="34" charset="0"/>
            </a:endParaRPr>
          </a:p>
        </p:txBody>
      </p:sp>
      <p:sp>
        <p:nvSpPr>
          <p:cNvPr id="118787" name="Rectangle 2">
            <a:extLst>
              <a:ext uri="{FF2B5EF4-FFF2-40B4-BE49-F238E27FC236}">
                <a16:creationId xmlns:a16="http://schemas.microsoft.com/office/drawing/2014/main" id="{1231B8FB-EF82-4C16-8F12-81A4C919B798}"/>
              </a:ext>
            </a:extLst>
          </p:cNvPr>
          <p:cNvSpPr>
            <a:spLocks noChangeArrowheads="1" noTextEdit="1"/>
          </p:cNvSpPr>
          <p:nvPr>
            <p:ph type="sldImg"/>
          </p:nvPr>
        </p:nvSpPr>
        <p:spPr>
          <a:ln/>
        </p:spPr>
      </p:sp>
      <p:sp>
        <p:nvSpPr>
          <p:cNvPr id="118788" name="Rectangle 3">
            <a:extLst>
              <a:ext uri="{FF2B5EF4-FFF2-40B4-BE49-F238E27FC236}">
                <a16:creationId xmlns:a16="http://schemas.microsoft.com/office/drawing/2014/main" id="{0EC9A834-1837-4641-8B71-C7CE84175E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EE84EBDE-F96C-4F59-AF38-79298B5DB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8AF80DD-C8BE-4546-BAE9-0B670D811BE7}" type="slidenum">
              <a:rPr kumimoji="0" lang="en-US" altLang="en-US" smtClean="0">
                <a:latin typeface="Tahoma" panose="020B0604030504040204" pitchFamily="34" charset="0"/>
              </a:rPr>
              <a:pPr>
                <a:spcBef>
                  <a:spcPct val="0"/>
                </a:spcBef>
              </a:pPr>
              <a:t>53</a:t>
            </a:fld>
            <a:endParaRPr kumimoji="0" lang="en-US" altLang="en-US">
              <a:latin typeface="Tahoma" panose="020B0604030504040204" pitchFamily="34" charset="0"/>
            </a:endParaRPr>
          </a:p>
        </p:txBody>
      </p:sp>
      <p:sp>
        <p:nvSpPr>
          <p:cNvPr id="120835" name="Rectangle 2">
            <a:extLst>
              <a:ext uri="{FF2B5EF4-FFF2-40B4-BE49-F238E27FC236}">
                <a16:creationId xmlns:a16="http://schemas.microsoft.com/office/drawing/2014/main" id="{11254441-B06C-4159-AEF3-8A4D76BB93B1}"/>
              </a:ext>
            </a:extLst>
          </p:cNvPr>
          <p:cNvSpPr>
            <a:spLocks noChangeArrowheads="1" noTextEdit="1"/>
          </p:cNvSpPr>
          <p:nvPr>
            <p:ph type="sldImg"/>
          </p:nvPr>
        </p:nvSpPr>
        <p:spPr>
          <a:ln/>
        </p:spPr>
      </p:sp>
      <p:sp>
        <p:nvSpPr>
          <p:cNvPr id="120836" name="Rectangle 3">
            <a:extLst>
              <a:ext uri="{FF2B5EF4-FFF2-40B4-BE49-F238E27FC236}">
                <a16:creationId xmlns:a16="http://schemas.microsoft.com/office/drawing/2014/main" id="{F073397E-E224-4A06-A9A7-47197115B1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6A1F54C-FC50-4E4F-9FBD-DE832610DB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F5BFE98-89C5-4E09-AA84-857B9432DAF5}" type="slidenum">
              <a:rPr kumimoji="0" lang="en-US" altLang="en-US" smtClean="0">
                <a:latin typeface="Tahoma" panose="020B0604030504040204" pitchFamily="34" charset="0"/>
              </a:rPr>
              <a:pPr>
                <a:spcBef>
                  <a:spcPct val="0"/>
                </a:spcBef>
              </a:pPr>
              <a:t>55</a:t>
            </a:fld>
            <a:endParaRPr kumimoji="0" lang="en-US" altLang="en-US">
              <a:latin typeface="Tahoma" panose="020B0604030504040204" pitchFamily="34" charset="0"/>
            </a:endParaRPr>
          </a:p>
        </p:txBody>
      </p:sp>
      <p:sp>
        <p:nvSpPr>
          <p:cNvPr id="123907" name="Rectangle 2">
            <a:extLst>
              <a:ext uri="{FF2B5EF4-FFF2-40B4-BE49-F238E27FC236}">
                <a16:creationId xmlns:a16="http://schemas.microsoft.com/office/drawing/2014/main" id="{EDC4C61A-FA21-488A-9372-944FF21E7BDF}"/>
              </a:ext>
            </a:extLst>
          </p:cNvPr>
          <p:cNvSpPr>
            <a:spLocks noChangeArrowheads="1" noTextEdit="1"/>
          </p:cNvSpPr>
          <p:nvPr>
            <p:ph type="sldImg"/>
          </p:nvPr>
        </p:nvSpPr>
        <p:spPr>
          <a:ln/>
        </p:spPr>
      </p:sp>
      <p:sp>
        <p:nvSpPr>
          <p:cNvPr id="123908" name="Rectangle 3">
            <a:extLst>
              <a:ext uri="{FF2B5EF4-FFF2-40B4-BE49-F238E27FC236}">
                <a16:creationId xmlns:a16="http://schemas.microsoft.com/office/drawing/2014/main" id="{61A4C5F7-EF8A-442F-BD39-FBE623FF0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07717D01-B5F5-4776-A881-219D58810F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0F0A9FF-F554-40E6-B82D-46A39C89D7D0}" type="slidenum">
              <a:rPr kumimoji="0" lang="en-US" altLang="en-US" smtClean="0">
                <a:latin typeface="Tahoma" panose="020B0604030504040204" pitchFamily="34" charset="0"/>
              </a:rPr>
              <a:pPr>
                <a:spcBef>
                  <a:spcPct val="0"/>
                </a:spcBef>
              </a:pPr>
              <a:t>56</a:t>
            </a:fld>
            <a:endParaRPr kumimoji="0" lang="en-US" altLang="en-US">
              <a:latin typeface="Tahoma" panose="020B0604030504040204" pitchFamily="34" charset="0"/>
            </a:endParaRPr>
          </a:p>
        </p:txBody>
      </p:sp>
      <p:sp>
        <p:nvSpPr>
          <p:cNvPr id="125955" name="Rectangle 2">
            <a:extLst>
              <a:ext uri="{FF2B5EF4-FFF2-40B4-BE49-F238E27FC236}">
                <a16:creationId xmlns:a16="http://schemas.microsoft.com/office/drawing/2014/main" id="{3DB33DDE-BD6E-4E3C-9BF2-9CD8265224A4}"/>
              </a:ext>
            </a:extLst>
          </p:cNvPr>
          <p:cNvSpPr>
            <a:spLocks noChangeArrowheads="1" noTextEdit="1"/>
          </p:cNvSpPr>
          <p:nvPr>
            <p:ph type="sldImg"/>
          </p:nvPr>
        </p:nvSpPr>
        <p:spPr>
          <a:ln/>
        </p:spPr>
      </p:sp>
      <p:sp>
        <p:nvSpPr>
          <p:cNvPr id="125956" name="Rectangle 3">
            <a:extLst>
              <a:ext uri="{FF2B5EF4-FFF2-40B4-BE49-F238E27FC236}">
                <a16:creationId xmlns:a16="http://schemas.microsoft.com/office/drawing/2014/main" id="{DA2D2D34-3C65-46B9-9804-7F6812D75A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DC0E882-2109-463A-B3D4-819DC3DEB3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FF8DDF3-D880-4680-A12D-E8044FAFA7C4}" type="slidenum">
              <a:rPr kumimoji="0" lang="en-US" altLang="en-US" smtClean="0">
                <a:latin typeface="Tahoma" panose="020B0604030504040204" pitchFamily="34" charset="0"/>
              </a:rPr>
              <a:pPr>
                <a:spcBef>
                  <a:spcPct val="0"/>
                </a:spcBef>
              </a:pPr>
              <a:t>57</a:t>
            </a:fld>
            <a:endParaRPr kumimoji="0" lang="en-US" altLang="en-US">
              <a:latin typeface="Tahoma" panose="020B0604030504040204" pitchFamily="34" charset="0"/>
            </a:endParaRPr>
          </a:p>
        </p:txBody>
      </p:sp>
      <p:sp>
        <p:nvSpPr>
          <p:cNvPr id="128003" name="Rectangle 2">
            <a:extLst>
              <a:ext uri="{FF2B5EF4-FFF2-40B4-BE49-F238E27FC236}">
                <a16:creationId xmlns:a16="http://schemas.microsoft.com/office/drawing/2014/main" id="{CE115123-5DB2-4559-84CF-54AEFC44B9C5}"/>
              </a:ext>
            </a:extLst>
          </p:cNvPr>
          <p:cNvSpPr>
            <a:spLocks noChangeArrowheads="1" noTextEdit="1"/>
          </p:cNvSpPr>
          <p:nvPr>
            <p:ph type="sldImg"/>
          </p:nvPr>
        </p:nvSpPr>
        <p:spPr>
          <a:ln/>
        </p:spPr>
      </p:sp>
      <p:sp>
        <p:nvSpPr>
          <p:cNvPr id="128004" name="Rectangle 3">
            <a:extLst>
              <a:ext uri="{FF2B5EF4-FFF2-40B4-BE49-F238E27FC236}">
                <a16:creationId xmlns:a16="http://schemas.microsoft.com/office/drawing/2014/main" id="{BB1A20C3-BB89-48CA-A061-E75116C47A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9E4C6874-FDCE-48A3-BD17-3E69634F80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2D25EF4-5BF9-4802-AC8A-31665631B389}" type="slidenum">
              <a:rPr kumimoji="0" lang="en-US" altLang="en-US" smtClean="0">
                <a:latin typeface="Tahoma" panose="020B0604030504040204" pitchFamily="34" charset="0"/>
              </a:rPr>
              <a:pPr>
                <a:spcBef>
                  <a:spcPct val="0"/>
                </a:spcBef>
              </a:pPr>
              <a:t>58</a:t>
            </a:fld>
            <a:endParaRPr kumimoji="0" lang="en-US" altLang="en-US">
              <a:latin typeface="Tahoma" panose="020B0604030504040204" pitchFamily="34" charset="0"/>
            </a:endParaRPr>
          </a:p>
        </p:txBody>
      </p:sp>
      <p:sp>
        <p:nvSpPr>
          <p:cNvPr id="130051" name="Rectangle 2">
            <a:extLst>
              <a:ext uri="{FF2B5EF4-FFF2-40B4-BE49-F238E27FC236}">
                <a16:creationId xmlns:a16="http://schemas.microsoft.com/office/drawing/2014/main" id="{AD967885-D9BB-4F78-ADD6-7B1245A1E597}"/>
              </a:ext>
            </a:extLst>
          </p:cNvPr>
          <p:cNvSpPr>
            <a:spLocks noChangeArrowheads="1" noTextEdit="1"/>
          </p:cNvSpPr>
          <p:nvPr>
            <p:ph type="sldImg"/>
          </p:nvPr>
        </p:nvSpPr>
        <p:spPr>
          <a:ln/>
        </p:spPr>
      </p:sp>
      <p:sp>
        <p:nvSpPr>
          <p:cNvPr id="130052" name="Rectangle 3">
            <a:extLst>
              <a:ext uri="{FF2B5EF4-FFF2-40B4-BE49-F238E27FC236}">
                <a16:creationId xmlns:a16="http://schemas.microsoft.com/office/drawing/2014/main" id="{613C75B0-451B-405A-ACF6-D5C43146B3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CD12BC43-F2FE-4016-8A7E-572C533937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380522A-351F-4A26-952C-FCBA08E0FCB9}" type="slidenum">
              <a:rPr kumimoji="0" lang="en-US" altLang="en-US" smtClean="0">
                <a:latin typeface="Tahoma" panose="020B0604030504040204" pitchFamily="34" charset="0"/>
              </a:rPr>
              <a:pPr>
                <a:spcBef>
                  <a:spcPct val="0"/>
                </a:spcBef>
              </a:pPr>
              <a:t>59</a:t>
            </a:fld>
            <a:endParaRPr kumimoji="0" lang="en-US" altLang="en-US">
              <a:latin typeface="Tahoma" panose="020B0604030504040204" pitchFamily="34" charset="0"/>
            </a:endParaRPr>
          </a:p>
        </p:txBody>
      </p:sp>
      <p:sp>
        <p:nvSpPr>
          <p:cNvPr id="132099" name="Rectangle 2">
            <a:extLst>
              <a:ext uri="{FF2B5EF4-FFF2-40B4-BE49-F238E27FC236}">
                <a16:creationId xmlns:a16="http://schemas.microsoft.com/office/drawing/2014/main" id="{23ECD8FB-7A22-4966-9FCB-F0FE46D49480}"/>
              </a:ext>
            </a:extLst>
          </p:cNvPr>
          <p:cNvSpPr>
            <a:spLocks noChangeArrowheads="1" noTextEdit="1"/>
          </p:cNvSpPr>
          <p:nvPr>
            <p:ph type="sldImg"/>
          </p:nvPr>
        </p:nvSpPr>
        <p:spPr>
          <a:ln/>
        </p:spPr>
      </p:sp>
      <p:sp>
        <p:nvSpPr>
          <p:cNvPr id="132100" name="Rectangle 3">
            <a:extLst>
              <a:ext uri="{FF2B5EF4-FFF2-40B4-BE49-F238E27FC236}">
                <a16:creationId xmlns:a16="http://schemas.microsoft.com/office/drawing/2014/main" id="{AEFB0624-27DD-4BCE-9D4C-A0A71332D5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9593F211-B9BD-45D8-88FC-954B9FBB90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1B43D38-D4E3-4200-99CB-750EF660BD9E}" type="slidenum">
              <a:rPr kumimoji="0" lang="en-US" altLang="en-US" smtClean="0">
                <a:latin typeface="Tahoma" panose="020B0604030504040204" pitchFamily="34" charset="0"/>
              </a:rPr>
              <a:pPr>
                <a:spcBef>
                  <a:spcPct val="0"/>
                </a:spcBef>
              </a:pPr>
              <a:t>60</a:t>
            </a:fld>
            <a:endParaRPr kumimoji="0" lang="en-US" altLang="en-US">
              <a:latin typeface="Tahoma" panose="020B0604030504040204" pitchFamily="34" charset="0"/>
            </a:endParaRPr>
          </a:p>
        </p:txBody>
      </p:sp>
      <p:sp>
        <p:nvSpPr>
          <p:cNvPr id="134147" name="Rectangle 2">
            <a:extLst>
              <a:ext uri="{FF2B5EF4-FFF2-40B4-BE49-F238E27FC236}">
                <a16:creationId xmlns:a16="http://schemas.microsoft.com/office/drawing/2014/main" id="{53C3ABD4-FCA7-46BC-803A-80B1505DBDE8}"/>
              </a:ext>
            </a:extLst>
          </p:cNvPr>
          <p:cNvSpPr>
            <a:spLocks noChangeArrowheads="1" noTextEdit="1"/>
          </p:cNvSpPr>
          <p:nvPr>
            <p:ph type="sldImg"/>
          </p:nvPr>
        </p:nvSpPr>
        <p:spPr>
          <a:ln/>
        </p:spPr>
      </p:sp>
      <p:sp>
        <p:nvSpPr>
          <p:cNvPr id="134148" name="Rectangle 3">
            <a:extLst>
              <a:ext uri="{FF2B5EF4-FFF2-40B4-BE49-F238E27FC236}">
                <a16:creationId xmlns:a16="http://schemas.microsoft.com/office/drawing/2014/main" id="{1464133F-FFE2-4185-8F31-7109AF6BDE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6558B657-C2BF-4F1D-B6BC-8B37F9EB1F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BD25872-6AB7-4B9E-8D5E-9679CBFC7860}" type="slidenum">
              <a:rPr kumimoji="0" lang="en-US" altLang="en-US" smtClean="0">
                <a:latin typeface="Tahoma" panose="020B0604030504040204" pitchFamily="34" charset="0"/>
              </a:rPr>
              <a:pPr>
                <a:spcBef>
                  <a:spcPct val="0"/>
                </a:spcBef>
              </a:pPr>
              <a:t>61</a:t>
            </a:fld>
            <a:endParaRPr kumimoji="0" lang="en-US" altLang="en-US">
              <a:latin typeface="Tahoma" panose="020B0604030504040204" pitchFamily="34" charset="0"/>
            </a:endParaRPr>
          </a:p>
        </p:txBody>
      </p:sp>
      <p:sp>
        <p:nvSpPr>
          <p:cNvPr id="136195" name="Rectangle 2">
            <a:extLst>
              <a:ext uri="{FF2B5EF4-FFF2-40B4-BE49-F238E27FC236}">
                <a16:creationId xmlns:a16="http://schemas.microsoft.com/office/drawing/2014/main" id="{DAC65746-BFD4-4EE0-BF45-E56F582591B1}"/>
              </a:ext>
            </a:extLst>
          </p:cNvPr>
          <p:cNvSpPr>
            <a:spLocks noChangeArrowheads="1" noTextEdit="1"/>
          </p:cNvSpPr>
          <p:nvPr>
            <p:ph type="sldImg"/>
          </p:nvPr>
        </p:nvSpPr>
        <p:spPr>
          <a:ln/>
        </p:spPr>
      </p:sp>
      <p:sp>
        <p:nvSpPr>
          <p:cNvPr id="136196" name="Rectangle 3">
            <a:extLst>
              <a:ext uri="{FF2B5EF4-FFF2-40B4-BE49-F238E27FC236}">
                <a16:creationId xmlns:a16="http://schemas.microsoft.com/office/drawing/2014/main" id="{3D54C80C-029E-4FAE-92B5-A93AA88D56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523721A6-5269-4247-A7BB-FB5F92BBFF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506735C-A6BB-4C7C-B9AA-295654D0CF9B}" type="slidenum">
              <a:rPr kumimoji="0" lang="en-US" altLang="en-US" smtClean="0">
                <a:latin typeface="Tahoma" panose="020B0604030504040204" pitchFamily="34" charset="0"/>
              </a:rPr>
              <a:pPr>
                <a:spcBef>
                  <a:spcPct val="0"/>
                </a:spcBef>
              </a:pPr>
              <a:t>62</a:t>
            </a:fld>
            <a:endParaRPr kumimoji="0" lang="en-US" altLang="en-US">
              <a:latin typeface="Tahoma" panose="020B0604030504040204" pitchFamily="34" charset="0"/>
            </a:endParaRPr>
          </a:p>
        </p:txBody>
      </p:sp>
      <p:sp>
        <p:nvSpPr>
          <p:cNvPr id="138243" name="Rectangle 2">
            <a:extLst>
              <a:ext uri="{FF2B5EF4-FFF2-40B4-BE49-F238E27FC236}">
                <a16:creationId xmlns:a16="http://schemas.microsoft.com/office/drawing/2014/main" id="{5A4CB0CD-2CC5-41AC-A949-88378DD000C8}"/>
              </a:ext>
            </a:extLst>
          </p:cNvPr>
          <p:cNvSpPr>
            <a:spLocks noChangeArrowheads="1" noTextEdit="1"/>
          </p:cNvSpPr>
          <p:nvPr>
            <p:ph type="sldImg"/>
          </p:nvPr>
        </p:nvSpPr>
        <p:spPr>
          <a:ln/>
        </p:spPr>
      </p:sp>
      <p:sp>
        <p:nvSpPr>
          <p:cNvPr id="138244" name="Rectangle 3">
            <a:extLst>
              <a:ext uri="{FF2B5EF4-FFF2-40B4-BE49-F238E27FC236}">
                <a16:creationId xmlns:a16="http://schemas.microsoft.com/office/drawing/2014/main" id="{975FB46C-A994-4CCF-B8E9-1E3C335800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9E64932-7EB5-432C-9345-36BC485071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E2DAB3D-AD4D-48EC-BF27-0792776A8C73}" type="slidenum">
              <a:rPr kumimoji="0" lang="en-US" altLang="en-US" smtClean="0">
                <a:latin typeface="Tahoma" panose="020B0604030504040204" pitchFamily="34" charset="0"/>
              </a:rPr>
              <a:pPr>
                <a:spcBef>
                  <a:spcPct val="0"/>
                </a:spcBef>
              </a:pPr>
              <a:t>7</a:t>
            </a:fld>
            <a:endParaRPr kumimoji="0" lang="en-US" altLang="en-US">
              <a:latin typeface="Tahoma" panose="020B0604030504040204" pitchFamily="34" charset="0"/>
            </a:endParaRPr>
          </a:p>
        </p:txBody>
      </p:sp>
      <p:sp>
        <p:nvSpPr>
          <p:cNvPr id="27651" name="Rectangle 2">
            <a:extLst>
              <a:ext uri="{FF2B5EF4-FFF2-40B4-BE49-F238E27FC236}">
                <a16:creationId xmlns:a16="http://schemas.microsoft.com/office/drawing/2014/main" id="{3A6C08DC-3034-489E-A96C-62BA7E7A9756}"/>
              </a:ext>
            </a:extLst>
          </p:cNvPr>
          <p:cNvSpPr>
            <a:spLocks noChangeArrowheads="1" noTextEdit="1"/>
          </p:cNvSpPr>
          <p:nvPr>
            <p:ph type="sldImg"/>
          </p:nvPr>
        </p:nvSpPr>
        <p:spPr>
          <a:ln/>
        </p:spPr>
      </p:sp>
      <p:sp>
        <p:nvSpPr>
          <p:cNvPr id="27652" name="Rectangle 3">
            <a:extLst>
              <a:ext uri="{FF2B5EF4-FFF2-40B4-BE49-F238E27FC236}">
                <a16:creationId xmlns:a16="http://schemas.microsoft.com/office/drawing/2014/main" id="{608DBC1A-3379-4FD5-A364-298B690DF5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A77D9B75-48E0-4BE0-B455-680F532BA0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B586AA3-FAEE-42F5-B924-AC52FD2E8A8C}" type="slidenum">
              <a:rPr kumimoji="0" lang="en-US" altLang="en-US" smtClean="0">
                <a:latin typeface="Tahoma" panose="020B0604030504040204" pitchFamily="34" charset="0"/>
              </a:rPr>
              <a:pPr>
                <a:spcBef>
                  <a:spcPct val="0"/>
                </a:spcBef>
              </a:pPr>
              <a:t>63</a:t>
            </a:fld>
            <a:endParaRPr kumimoji="0" lang="en-US" altLang="en-US">
              <a:latin typeface="Tahoma" panose="020B0604030504040204" pitchFamily="34" charset="0"/>
            </a:endParaRPr>
          </a:p>
        </p:txBody>
      </p:sp>
      <p:sp>
        <p:nvSpPr>
          <p:cNvPr id="140291" name="Rectangle 2">
            <a:extLst>
              <a:ext uri="{FF2B5EF4-FFF2-40B4-BE49-F238E27FC236}">
                <a16:creationId xmlns:a16="http://schemas.microsoft.com/office/drawing/2014/main" id="{90B3A673-2F09-461C-AD78-686BF29BE4AF}"/>
              </a:ext>
            </a:extLst>
          </p:cNvPr>
          <p:cNvSpPr>
            <a:spLocks noChangeArrowheads="1" noTextEdit="1"/>
          </p:cNvSpPr>
          <p:nvPr>
            <p:ph type="sldImg"/>
          </p:nvPr>
        </p:nvSpPr>
        <p:spPr>
          <a:ln/>
        </p:spPr>
      </p:sp>
      <p:sp>
        <p:nvSpPr>
          <p:cNvPr id="140292" name="Rectangle 3">
            <a:extLst>
              <a:ext uri="{FF2B5EF4-FFF2-40B4-BE49-F238E27FC236}">
                <a16:creationId xmlns:a16="http://schemas.microsoft.com/office/drawing/2014/main" id="{EB30FCAF-F67C-428C-98CB-2AFFDE3CF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4D65DB82-5C89-4051-B3C8-29220E32C0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3BCFE9F-83DC-44B0-8F6B-BF79C2CF1CB8}" type="slidenum">
              <a:rPr kumimoji="0" lang="en-US" altLang="en-US" smtClean="0">
                <a:latin typeface="Tahoma" panose="020B0604030504040204" pitchFamily="34" charset="0"/>
              </a:rPr>
              <a:pPr>
                <a:spcBef>
                  <a:spcPct val="0"/>
                </a:spcBef>
              </a:pPr>
              <a:t>64</a:t>
            </a:fld>
            <a:endParaRPr kumimoji="0" lang="en-US" altLang="en-US">
              <a:latin typeface="Tahoma" panose="020B0604030504040204" pitchFamily="34" charset="0"/>
            </a:endParaRPr>
          </a:p>
        </p:txBody>
      </p:sp>
      <p:sp>
        <p:nvSpPr>
          <p:cNvPr id="142339" name="Rectangle 2">
            <a:extLst>
              <a:ext uri="{FF2B5EF4-FFF2-40B4-BE49-F238E27FC236}">
                <a16:creationId xmlns:a16="http://schemas.microsoft.com/office/drawing/2014/main" id="{EB6F21B6-9BDE-4A6D-9204-3B4BC449393C}"/>
              </a:ext>
            </a:extLst>
          </p:cNvPr>
          <p:cNvSpPr>
            <a:spLocks noChangeArrowheads="1" noTextEdit="1"/>
          </p:cNvSpPr>
          <p:nvPr>
            <p:ph type="sldImg"/>
          </p:nvPr>
        </p:nvSpPr>
        <p:spPr>
          <a:ln/>
        </p:spPr>
      </p:sp>
      <p:sp>
        <p:nvSpPr>
          <p:cNvPr id="142340" name="Rectangle 3">
            <a:extLst>
              <a:ext uri="{FF2B5EF4-FFF2-40B4-BE49-F238E27FC236}">
                <a16:creationId xmlns:a16="http://schemas.microsoft.com/office/drawing/2014/main" id="{3649E120-A679-433A-BE54-E0A46DDD6D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DBB908A8-57F9-4DEE-9835-26A2AE2250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C3F8D91-FC42-4662-8816-70EB5D9125D9}" type="slidenum">
              <a:rPr kumimoji="0" lang="en-US" altLang="en-US" smtClean="0">
                <a:latin typeface="Tahoma" panose="020B0604030504040204" pitchFamily="34" charset="0"/>
              </a:rPr>
              <a:pPr>
                <a:spcBef>
                  <a:spcPct val="0"/>
                </a:spcBef>
              </a:pPr>
              <a:t>65</a:t>
            </a:fld>
            <a:endParaRPr kumimoji="0" lang="en-US" altLang="en-US">
              <a:latin typeface="Tahoma" panose="020B0604030504040204" pitchFamily="34" charset="0"/>
            </a:endParaRPr>
          </a:p>
        </p:txBody>
      </p:sp>
      <p:sp>
        <p:nvSpPr>
          <p:cNvPr id="144387" name="Rectangle 2">
            <a:extLst>
              <a:ext uri="{FF2B5EF4-FFF2-40B4-BE49-F238E27FC236}">
                <a16:creationId xmlns:a16="http://schemas.microsoft.com/office/drawing/2014/main" id="{D6E10731-7F7F-4169-8AD3-A5BD6EC86579}"/>
              </a:ext>
            </a:extLst>
          </p:cNvPr>
          <p:cNvSpPr>
            <a:spLocks noChangeArrowheads="1" noTextEdit="1"/>
          </p:cNvSpPr>
          <p:nvPr>
            <p:ph type="sldImg"/>
          </p:nvPr>
        </p:nvSpPr>
        <p:spPr>
          <a:ln/>
        </p:spPr>
      </p:sp>
      <p:sp>
        <p:nvSpPr>
          <p:cNvPr id="144388" name="Rectangle 3">
            <a:extLst>
              <a:ext uri="{FF2B5EF4-FFF2-40B4-BE49-F238E27FC236}">
                <a16:creationId xmlns:a16="http://schemas.microsoft.com/office/drawing/2014/main" id="{0C17A952-AC98-4B8E-99AC-6D0F310B92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4020DE27-5D20-4236-B328-E1CA1B21D0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4144937-0197-4110-8AB6-2C6B91E98641}" type="slidenum">
              <a:rPr kumimoji="0" lang="en-US" altLang="en-US" smtClean="0">
                <a:latin typeface="Tahoma" panose="020B0604030504040204" pitchFamily="34" charset="0"/>
              </a:rPr>
              <a:pPr>
                <a:spcBef>
                  <a:spcPct val="0"/>
                </a:spcBef>
              </a:pPr>
              <a:t>66</a:t>
            </a:fld>
            <a:endParaRPr kumimoji="0" lang="en-US" altLang="en-US">
              <a:latin typeface="Tahoma" panose="020B0604030504040204" pitchFamily="34" charset="0"/>
            </a:endParaRPr>
          </a:p>
        </p:txBody>
      </p:sp>
      <p:sp>
        <p:nvSpPr>
          <p:cNvPr id="146435" name="Rectangle 2">
            <a:extLst>
              <a:ext uri="{FF2B5EF4-FFF2-40B4-BE49-F238E27FC236}">
                <a16:creationId xmlns:a16="http://schemas.microsoft.com/office/drawing/2014/main" id="{97DD35A1-D406-4B5F-B1A0-8A8E6C0DC290}"/>
              </a:ext>
            </a:extLst>
          </p:cNvPr>
          <p:cNvSpPr>
            <a:spLocks noChangeArrowheads="1" noTextEdit="1"/>
          </p:cNvSpPr>
          <p:nvPr>
            <p:ph type="sldImg"/>
          </p:nvPr>
        </p:nvSpPr>
        <p:spPr>
          <a:ln/>
        </p:spPr>
      </p:sp>
      <p:sp>
        <p:nvSpPr>
          <p:cNvPr id="146436" name="Rectangle 3">
            <a:extLst>
              <a:ext uri="{FF2B5EF4-FFF2-40B4-BE49-F238E27FC236}">
                <a16:creationId xmlns:a16="http://schemas.microsoft.com/office/drawing/2014/main" id="{946BF18B-1494-4270-ABB0-CCA2D7EF5B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189DBCB0-6AAE-4E3A-8EB3-B08342E1F2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DEEB2A2-4A1A-453B-B3C1-85792EB19A34}" type="slidenum">
              <a:rPr kumimoji="0" lang="en-US" altLang="en-US" smtClean="0">
                <a:latin typeface="Tahoma" panose="020B0604030504040204" pitchFamily="34" charset="0"/>
              </a:rPr>
              <a:pPr>
                <a:spcBef>
                  <a:spcPct val="0"/>
                </a:spcBef>
              </a:pPr>
              <a:t>67</a:t>
            </a:fld>
            <a:endParaRPr kumimoji="0" lang="en-US" altLang="en-US">
              <a:latin typeface="Tahoma" panose="020B0604030504040204" pitchFamily="34" charset="0"/>
            </a:endParaRPr>
          </a:p>
        </p:txBody>
      </p:sp>
      <p:sp>
        <p:nvSpPr>
          <p:cNvPr id="148483" name="Rectangle 2">
            <a:extLst>
              <a:ext uri="{FF2B5EF4-FFF2-40B4-BE49-F238E27FC236}">
                <a16:creationId xmlns:a16="http://schemas.microsoft.com/office/drawing/2014/main" id="{929D26AE-D99F-4BE8-810A-DFD48280E042}"/>
              </a:ext>
            </a:extLst>
          </p:cNvPr>
          <p:cNvSpPr>
            <a:spLocks noChangeArrowheads="1" noTextEdit="1"/>
          </p:cNvSpPr>
          <p:nvPr>
            <p:ph type="sldImg"/>
          </p:nvPr>
        </p:nvSpPr>
        <p:spPr>
          <a:ln/>
        </p:spPr>
      </p:sp>
      <p:sp>
        <p:nvSpPr>
          <p:cNvPr id="148484" name="Rectangle 3">
            <a:extLst>
              <a:ext uri="{FF2B5EF4-FFF2-40B4-BE49-F238E27FC236}">
                <a16:creationId xmlns:a16="http://schemas.microsoft.com/office/drawing/2014/main" id="{634B678E-B258-4568-B659-79DCAF925B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9F1B03F5-082A-473A-BA06-FD654ACE92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EB8E8CF-F429-4630-8CA8-42D00D3B0F36}" type="slidenum">
              <a:rPr kumimoji="0" lang="en-US" altLang="en-US" smtClean="0">
                <a:latin typeface="Tahoma" panose="020B0604030504040204" pitchFamily="34" charset="0"/>
              </a:rPr>
              <a:pPr>
                <a:spcBef>
                  <a:spcPct val="0"/>
                </a:spcBef>
              </a:pPr>
              <a:t>68</a:t>
            </a:fld>
            <a:endParaRPr kumimoji="0" lang="en-US" altLang="en-US">
              <a:latin typeface="Tahoma" panose="020B0604030504040204" pitchFamily="34" charset="0"/>
            </a:endParaRPr>
          </a:p>
        </p:txBody>
      </p:sp>
      <p:sp>
        <p:nvSpPr>
          <p:cNvPr id="150531" name="Rectangle 2">
            <a:extLst>
              <a:ext uri="{FF2B5EF4-FFF2-40B4-BE49-F238E27FC236}">
                <a16:creationId xmlns:a16="http://schemas.microsoft.com/office/drawing/2014/main" id="{0CB9B4F8-C2FD-4DEC-A306-9904061DCFAB}"/>
              </a:ext>
            </a:extLst>
          </p:cNvPr>
          <p:cNvSpPr>
            <a:spLocks noChangeArrowheads="1" noTextEdit="1"/>
          </p:cNvSpPr>
          <p:nvPr>
            <p:ph type="sldImg"/>
          </p:nvPr>
        </p:nvSpPr>
        <p:spPr>
          <a:ln/>
        </p:spPr>
      </p:sp>
      <p:sp>
        <p:nvSpPr>
          <p:cNvPr id="150532" name="Rectangle 3">
            <a:extLst>
              <a:ext uri="{FF2B5EF4-FFF2-40B4-BE49-F238E27FC236}">
                <a16:creationId xmlns:a16="http://schemas.microsoft.com/office/drawing/2014/main" id="{FDA9291A-916C-4B8C-9918-B5AE3D91D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4D60FBD5-F4FC-4A6A-9D13-78FD0C4920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39299DE-470E-453A-B310-2261FD7C4E88}" type="slidenum">
              <a:rPr kumimoji="0" lang="en-US" altLang="en-US" smtClean="0">
                <a:latin typeface="Tahoma" panose="020B0604030504040204" pitchFamily="34" charset="0"/>
              </a:rPr>
              <a:pPr>
                <a:spcBef>
                  <a:spcPct val="0"/>
                </a:spcBef>
              </a:pPr>
              <a:t>69</a:t>
            </a:fld>
            <a:endParaRPr kumimoji="0" lang="en-US" altLang="en-US">
              <a:latin typeface="Tahoma" panose="020B0604030504040204" pitchFamily="34" charset="0"/>
            </a:endParaRPr>
          </a:p>
        </p:txBody>
      </p:sp>
      <p:sp>
        <p:nvSpPr>
          <p:cNvPr id="152579" name="Rectangle 2">
            <a:extLst>
              <a:ext uri="{FF2B5EF4-FFF2-40B4-BE49-F238E27FC236}">
                <a16:creationId xmlns:a16="http://schemas.microsoft.com/office/drawing/2014/main" id="{B4F55271-D262-49E2-BC42-EB430E20C1AD}"/>
              </a:ext>
            </a:extLst>
          </p:cNvPr>
          <p:cNvSpPr>
            <a:spLocks noChangeArrowheads="1" noTextEdit="1"/>
          </p:cNvSpPr>
          <p:nvPr>
            <p:ph type="sldImg"/>
          </p:nvPr>
        </p:nvSpPr>
        <p:spPr>
          <a:ln/>
        </p:spPr>
      </p:sp>
      <p:sp>
        <p:nvSpPr>
          <p:cNvPr id="152580" name="Rectangle 3">
            <a:extLst>
              <a:ext uri="{FF2B5EF4-FFF2-40B4-BE49-F238E27FC236}">
                <a16:creationId xmlns:a16="http://schemas.microsoft.com/office/drawing/2014/main" id="{8E4D701D-93D4-462F-84AB-87CE384CFF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3596B334-6F98-4F9A-A6E0-2CC23C53C7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63ABD22-2D22-4308-B566-A5B140BB5214}" type="slidenum">
              <a:rPr kumimoji="0" lang="en-US" altLang="en-US" smtClean="0">
                <a:latin typeface="Tahoma" panose="020B0604030504040204" pitchFamily="34" charset="0"/>
              </a:rPr>
              <a:pPr>
                <a:spcBef>
                  <a:spcPct val="0"/>
                </a:spcBef>
              </a:pPr>
              <a:t>71</a:t>
            </a:fld>
            <a:endParaRPr kumimoji="0" lang="en-US" altLang="en-US">
              <a:latin typeface="Tahoma" panose="020B0604030504040204" pitchFamily="34" charset="0"/>
            </a:endParaRPr>
          </a:p>
        </p:txBody>
      </p:sp>
      <p:sp>
        <p:nvSpPr>
          <p:cNvPr id="155651" name="Rectangle 2">
            <a:extLst>
              <a:ext uri="{FF2B5EF4-FFF2-40B4-BE49-F238E27FC236}">
                <a16:creationId xmlns:a16="http://schemas.microsoft.com/office/drawing/2014/main" id="{D19EEA95-B901-40CB-B41B-1643B812B9A4}"/>
              </a:ext>
            </a:extLst>
          </p:cNvPr>
          <p:cNvSpPr>
            <a:spLocks noChangeArrowheads="1" noTextEdit="1"/>
          </p:cNvSpPr>
          <p:nvPr>
            <p:ph type="sldImg"/>
          </p:nvPr>
        </p:nvSpPr>
        <p:spPr>
          <a:ln/>
        </p:spPr>
      </p:sp>
      <p:sp>
        <p:nvSpPr>
          <p:cNvPr id="155652" name="Rectangle 3">
            <a:extLst>
              <a:ext uri="{FF2B5EF4-FFF2-40B4-BE49-F238E27FC236}">
                <a16:creationId xmlns:a16="http://schemas.microsoft.com/office/drawing/2014/main" id="{51E47CF4-7E52-4162-860A-B8F32161E4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7E9D137C-9579-47B1-A492-F72EADD02B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8F0EDCD-6E81-4788-8664-EA7EC03790E9}" type="slidenum">
              <a:rPr kumimoji="0" lang="en-US" altLang="en-US" smtClean="0">
                <a:latin typeface="Tahoma" panose="020B0604030504040204" pitchFamily="34" charset="0"/>
              </a:rPr>
              <a:pPr>
                <a:spcBef>
                  <a:spcPct val="0"/>
                </a:spcBef>
              </a:pPr>
              <a:t>72</a:t>
            </a:fld>
            <a:endParaRPr kumimoji="0" lang="en-US" altLang="en-US">
              <a:latin typeface="Tahoma" panose="020B0604030504040204" pitchFamily="34" charset="0"/>
            </a:endParaRPr>
          </a:p>
        </p:txBody>
      </p:sp>
      <p:sp>
        <p:nvSpPr>
          <p:cNvPr id="157699" name="Rectangle 2">
            <a:extLst>
              <a:ext uri="{FF2B5EF4-FFF2-40B4-BE49-F238E27FC236}">
                <a16:creationId xmlns:a16="http://schemas.microsoft.com/office/drawing/2014/main" id="{87B895E6-977E-4236-ACC1-9FCD150239E5}"/>
              </a:ext>
            </a:extLst>
          </p:cNvPr>
          <p:cNvSpPr>
            <a:spLocks noChangeArrowheads="1" noTextEdit="1"/>
          </p:cNvSpPr>
          <p:nvPr>
            <p:ph type="sldImg"/>
          </p:nvPr>
        </p:nvSpPr>
        <p:spPr>
          <a:ln/>
        </p:spPr>
      </p:sp>
      <p:sp>
        <p:nvSpPr>
          <p:cNvPr id="157700" name="Rectangle 3">
            <a:extLst>
              <a:ext uri="{FF2B5EF4-FFF2-40B4-BE49-F238E27FC236}">
                <a16:creationId xmlns:a16="http://schemas.microsoft.com/office/drawing/2014/main" id="{4C15FABC-9BD4-49DA-A4A2-7E307A0705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A292593C-B0D7-4E45-9ED8-DA9012739C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E2B4B0D-E4CA-4053-849D-18CB9A5A7F12}" type="slidenum">
              <a:rPr kumimoji="0" lang="en-US" altLang="en-US" smtClean="0">
                <a:latin typeface="Tahoma" panose="020B0604030504040204" pitchFamily="34" charset="0"/>
              </a:rPr>
              <a:pPr>
                <a:spcBef>
                  <a:spcPct val="0"/>
                </a:spcBef>
              </a:pPr>
              <a:t>73</a:t>
            </a:fld>
            <a:endParaRPr kumimoji="0" lang="en-US" altLang="en-US">
              <a:latin typeface="Tahoma" panose="020B0604030504040204" pitchFamily="34" charset="0"/>
            </a:endParaRPr>
          </a:p>
        </p:txBody>
      </p:sp>
      <p:sp>
        <p:nvSpPr>
          <p:cNvPr id="159747" name="Rectangle 2">
            <a:extLst>
              <a:ext uri="{FF2B5EF4-FFF2-40B4-BE49-F238E27FC236}">
                <a16:creationId xmlns:a16="http://schemas.microsoft.com/office/drawing/2014/main" id="{130D22E5-6969-4739-ABE7-1035C025DA46}"/>
              </a:ext>
            </a:extLst>
          </p:cNvPr>
          <p:cNvSpPr>
            <a:spLocks noChangeArrowheads="1" noTextEdit="1"/>
          </p:cNvSpPr>
          <p:nvPr>
            <p:ph type="sldImg"/>
          </p:nvPr>
        </p:nvSpPr>
        <p:spPr>
          <a:ln/>
        </p:spPr>
      </p:sp>
      <p:sp>
        <p:nvSpPr>
          <p:cNvPr id="159748" name="Rectangle 3">
            <a:extLst>
              <a:ext uri="{FF2B5EF4-FFF2-40B4-BE49-F238E27FC236}">
                <a16:creationId xmlns:a16="http://schemas.microsoft.com/office/drawing/2014/main" id="{07E4DEEC-EA86-4880-93C9-F0B81B0941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BE48500-4109-4950-8EEB-102C8E943F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69915D7-5D1C-4DEF-9BE6-CBFD410B66EA}" type="slidenum">
              <a:rPr kumimoji="0" lang="en-US" altLang="en-US" smtClean="0">
                <a:latin typeface="Tahoma" panose="020B0604030504040204" pitchFamily="34" charset="0"/>
              </a:rPr>
              <a:pPr>
                <a:spcBef>
                  <a:spcPct val="0"/>
                </a:spcBef>
              </a:pPr>
              <a:t>8</a:t>
            </a:fld>
            <a:endParaRPr kumimoji="0" lang="en-US" altLang="en-US">
              <a:latin typeface="Tahoma" panose="020B0604030504040204" pitchFamily="34" charset="0"/>
            </a:endParaRPr>
          </a:p>
        </p:txBody>
      </p:sp>
      <p:sp>
        <p:nvSpPr>
          <p:cNvPr id="29699" name="Rectangle 2">
            <a:extLst>
              <a:ext uri="{FF2B5EF4-FFF2-40B4-BE49-F238E27FC236}">
                <a16:creationId xmlns:a16="http://schemas.microsoft.com/office/drawing/2014/main" id="{24EAA254-790D-4344-BCD2-18B52E50901C}"/>
              </a:ext>
            </a:extLst>
          </p:cNvPr>
          <p:cNvSpPr>
            <a:spLocks noChangeArrowheads="1" noTextEdit="1"/>
          </p:cNvSpPr>
          <p:nvPr>
            <p:ph type="sldImg"/>
          </p:nvPr>
        </p:nvSpPr>
        <p:spPr>
          <a:ln/>
        </p:spPr>
      </p:sp>
      <p:sp>
        <p:nvSpPr>
          <p:cNvPr id="29700" name="Rectangle 3">
            <a:extLst>
              <a:ext uri="{FF2B5EF4-FFF2-40B4-BE49-F238E27FC236}">
                <a16:creationId xmlns:a16="http://schemas.microsoft.com/office/drawing/2014/main" id="{047FB04B-9E7C-4347-AB9B-3E0C7D2977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7D50EA8B-F482-4C2A-A522-2A4B5EBE87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B010A5E-2843-402B-9014-5F6FD8DCF051}" type="slidenum">
              <a:rPr kumimoji="0" lang="en-US" altLang="en-US" smtClean="0">
                <a:latin typeface="Tahoma" panose="020B0604030504040204" pitchFamily="34" charset="0"/>
              </a:rPr>
              <a:pPr>
                <a:spcBef>
                  <a:spcPct val="0"/>
                </a:spcBef>
              </a:pPr>
              <a:t>74</a:t>
            </a:fld>
            <a:endParaRPr kumimoji="0" lang="en-US" altLang="en-US">
              <a:latin typeface="Tahoma" panose="020B0604030504040204" pitchFamily="34" charset="0"/>
            </a:endParaRPr>
          </a:p>
        </p:txBody>
      </p:sp>
      <p:sp>
        <p:nvSpPr>
          <p:cNvPr id="161795" name="Rectangle 2">
            <a:extLst>
              <a:ext uri="{FF2B5EF4-FFF2-40B4-BE49-F238E27FC236}">
                <a16:creationId xmlns:a16="http://schemas.microsoft.com/office/drawing/2014/main" id="{CBE3FC46-6286-4911-A2B3-A2E33D957453}"/>
              </a:ext>
            </a:extLst>
          </p:cNvPr>
          <p:cNvSpPr>
            <a:spLocks noChangeArrowheads="1" noTextEdit="1"/>
          </p:cNvSpPr>
          <p:nvPr>
            <p:ph type="sldImg"/>
          </p:nvPr>
        </p:nvSpPr>
        <p:spPr>
          <a:ln/>
        </p:spPr>
      </p:sp>
      <p:sp>
        <p:nvSpPr>
          <p:cNvPr id="161796" name="Rectangle 3">
            <a:extLst>
              <a:ext uri="{FF2B5EF4-FFF2-40B4-BE49-F238E27FC236}">
                <a16:creationId xmlns:a16="http://schemas.microsoft.com/office/drawing/2014/main" id="{ACE27127-2DD4-45D7-B6FB-37C56C8AC2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EBE8148F-3024-432B-B4E1-31AF86C272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EE4A66A-A23F-468A-9B56-0A45E9ECA8E6}" type="slidenum">
              <a:rPr kumimoji="0" lang="en-US" altLang="en-US" smtClean="0">
                <a:latin typeface="Tahoma" panose="020B0604030504040204" pitchFamily="34" charset="0"/>
              </a:rPr>
              <a:pPr>
                <a:spcBef>
                  <a:spcPct val="0"/>
                </a:spcBef>
              </a:pPr>
              <a:t>75</a:t>
            </a:fld>
            <a:endParaRPr kumimoji="0" lang="en-US" altLang="en-US">
              <a:latin typeface="Tahoma" panose="020B0604030504040204" pitchFamily="34" charset="0"/>
            </a:endParaRPr>
          </a:p>
        </p:txBody>
      </p:sp>
      <p:sp>
        <p:nvSpPr>
          <p:cNvPr id="163843" name="Rectangle 2">
            <a:extLst>
              <a:ext uri="{FF2B5EF4-FFF2-40B4-BE49-F238E27FC236}">
                <a16:creationId xmlns:a16="http://schemas.microsoft.com/office/drawing/2014/main" id="{6F54E6C8-4F03-4ECA-B1F5-78C09C2D1711}"/>
              </a:ext>
            </a:extLst>
          </p:cNvPr>
          <p:cNvSpPr>
            <a:spLocks noChangeArrowheads="1" noTextEdit="1"/>
          </p:cNvSpPr>
          <p:nvPr>
            <p:ph type="sldImg"/>
          </p:nvPr>
        </p:nvSpPr>
        <p:spPr>
          <a:ln/>
        </p:spPr>
      </p:sp>
      <p:sp>
        <p:nvSpPr>
          <p:cNvPr id="163844" name="Rectangle 3">
            <a:extLst>
              <a:ext uri="{FF2B5EF4-FFF2-40B4-BE49-F238E27FC236}">
                <a16:creationId xmlns:a16="http://schemas.microsoft.com/office/drawing/2014/main" id="{A3C68FF8-6275-40AA-8FD4-68737B8DE4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16D44A6E-9C05-4653-93BF-8218435B33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70D2F94-5556-451D-8B9E-35D1D64EE2FB}" type="slidenum">
              <a:rPr kumimoji="0" lang="en-US" altLang="en-US" smtClean="0">
                <a:latin typeface="Tahoma" panose="020B0604030504040204" pitchFamily="34" charset="0"/>
              </a:rPr>
              <a:pPr>
                <a:spcBef>
                  <a:spcPct val="0"/>
                </a:spcBef>
              </a:pPr>
              <a:t>76</a:t>
            </a:fld>
            <a:endParaRPr kumimoji="0" lang="en-US" altLang="en-US">
              <a:latin typeface="Tahoma" panose="020B0604030504040204" pitchFamily="34" charset="0"/>
            </a:endParaRPr>
          </a:p>
        </p:txBody>
      </p:sp>
      <p:sp>
        <p:nvSpPr>
          <p:cNvPr id="165891" name="Rectangle 2">
            <a:extLst>
              <a:ext uri="{FF2B5EF4-FFF2-40B4-BE49-F238E27FC236}">
                <a16:creationId xmlns:a16="http://schemas.microsoft.com/office/drawing/2014/main" id="{2574B156-EFBE-48B8-AB1C-4012A583105D}"/>
              </a:ext>
            </a:extLst>
          </p:cNvPr>
          <p:cNvSpPr>
            <a:spLocks noChangeArrowheads="1" noTextEdit="1"/>
          </p:cNvSpPr>
          <p:nvPr>
            <p:ph type="sldImg"/>
          </p:nvPr>
        </p:nvSpPr>
        <p:spPr>
          <a:ln/>
        </p:spPr>
      </p:sp>
      <p:sp>
        <p:nvSpPr>
          <p:cNvPr id="165892" name="Rectangle 3">
            <a:extLst>
              <a:ext uri="{FF2B5EF4-FFF2-40B4-BE49-F238E27FC236}">
                <a16:creationId xmlns:a16="http://schemas.microsoft.com/office/drawing/2014/main" id="{E040AFDE-2EEC-4B77-B095-A770961D0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E8D71E41-202A-4015-B036-87A6873D49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9448713-B1FE-41E2-B753-3C4F25320172}" type="slidenum">
              <a:rPr kumimoji="0" lang="en-US" altLang="en-US" smtClean="0">
                <a:latin typeface="Tahoma" panose="020B0604030504040204" pitchFamily="34" charset="0"/>
              </a:rPr>
              <a:pPr>
                <a:spcBef>
                  <a:spcPct val="0"/>
                </a:spcBef>
              </a:pPr>
              <a:t>77</a:t>
            </a:fld>
            <a:endParaRPr kumimoji="0" lang="en-US" altLang="en-US">
              <a:latin typeface="Tahoma" panose="020B0604030504040204" pitchFamily="34" charset="0"/>
            </a:endParaRPr>
          </a:p>
        </p:txBody>
      </p:sp>
      <p:sp>
        <p:nvSpPr>
          <p:cNvPr id="167939" name="Rectangle 2">
            <a:extLst>
              <a:ext uri="{FF2B5EF4-FFF2-40B4-BE49-F238E27FC236}">
                <a16:creationId xmlns:a16="http://schemas.microsoft.com/office/drawing/2014/main" id="{6BA73262-2F9D-4BD8-918D-6DE410F2FA1D}"/>
              </a:ext>
            </a:extLst>
          </p:cNvPr>
          <p:cNvSpPr>
            <a:spLocks noChangeArrowheads="1" noTextEdit="1"/>
          </p:cNvSpPr>
          <p:nvPr>
            <p:ph type="sldImg"/>
          </p:nvPr>
        </p:nvSpPr>
        <p:spPr>
          <a:ln/>
        </p:spPr>
      </p:sp>
      <p:sp>
        <p:nvSpPr>
          <p:cNvPr id="167940" name="Rectangle 3">
            <a:extLst>
              <a:ext uri="{FF2B5EF4-FFF2-40B4-BE49-F238E27FC236}">
                <a16:creationId xmlns:a16="http://schemas.microsoft.com/office/drawing/2014/main" id="{95102218-C77E-4D0B-B6CA-3DD2B4B29D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4CB90EFD-49B5-4558-99DD-7895528195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ADEAE8C-EBB1-4388-9141-E069165868B6}" type="slidenum">
              <a:rPr kumimoji="0" lang="en-US" altLang="en-US" smtClean="0">
                <a:latin typeface="Tahoma" panose="020B0604030504040204" pitchFamily="34" charset="0"/>
              </a:rPr>
              <a:pPr>
                <a:spcBef>
                  <a:spcPct val="0"/>
                </a:spcBef>
              </a:pPr>
              <a:t>78</a:t>
            </a:fld>
            <a:endParaRPr kumimoji="0" lang="en-US" altLang="en-US">
              <a:latin typeface="Tahoma" panose="020B0604030504040204" pitchFamily="34" charset="0"/>
            </a:endParaRPr>
          </a:p>
        </p:txBody>
      </p:sp>
      <p:sp>
        <p:nvSpPr>
          <p:cNvPr id="169987" name="Rectangle 2">
            <a:extLst>
              <a:ext uri="{FF2B5EF4-FFF2-40B4-BE49-F238E27FC236}">
                <a16:creationId xmlns:a16="http://schemas.microsoft.com/office/drawing/2014/main" id="{59E66601-C7D1-48AF-A282-2EA051C58B9A}"/>
              </a:ext>
            </a:extLst>
          </p:cNvPr>
          <p:cNvSpPr>
            <a:spLocks noChangeArrowheads="1" noTextEdit="1"/>
          </p:cNvSpPr>
          <p:nvPr>
            <p:ph type="sldImg"/>
          </p:nvPr>
        </p:nvSpPr>
        <p:spPr>
          <a:ln/>
        </p:spPr>
      </p:sp>
      <p:sp>
        <p:nvSpPr>
          <p:cNvPr id="169988" name="Rectangle 3">
            <a:extLst>
              <a:ext uri="{FF2B5EF4-FFF2-40B4-BE49-F238E27FC236}">
                <a16:creationId xmlns:a16="http://schemas.microsoft.com/office/drawing/2014/main" id="{D9DD4419-6A98-409B-93DC-552C3E7803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AF4E328A-EFCE-475F-BB44-AD0B683432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B8D9E6B-5BDA-4A00-95BC-46B2FCBADC2E}" type="slidenum">
              <a:rPr kumimoji="0" lang="en-US" altLang="en-US" smtClean="0">
                <a:latin typeface="Tahoma" panose="020B0604030504040204" pitchFamily="34" charset="0"/>
              </a:rPr>
              <a:pPr>
                <a:spcBef>
                  <a:spcPct val="0"/>
                </a:spcBef>
              </a:pPr>
              <a:t>79</a:t>
            </a:fld>
            <a:endParaRPr kumimoji="0" lang="en-US" altLang="en-US">
              <a:latin typeface="Tahoma" panose="020B0604030504040204" pitchFamily="34" charset="0"/>
            </a:endParaRPr>
          </a:p>
        </p:txBody>
      </p:sp>
      <p:sp>
        <p:nvSpPr>
          <p:cNvPr id="172035" name="Rectangle 2">
            <a:extLst>
              <a:ext uri="{FF2B5EF4-FFF2-40B4-BE49-F238E27FC236}">
                <a16:creationId xmlns:a16="http://schemas.microsoft.com/office/drawing/2014/main" id="{C2FD6FBD-7E6C-4285-8935-EB54309DD4F1}"/>
              </a:ext>
            </a:extLst>
          </p:cNvPr>
          <p:cNvSpPr>
            <a:spLocks noChangeArrowheads="1" noTextEdit="1"/>
          </p:cNvSpPr>
          <p:nvPr>
            <p:ph type="sldImg"/>
          </p:nvPr>
        </p:nvSpPr>
        <p:spPr>
          <a:ln/>
        </p:spPr>
      </p:sp>
      <p:sp>
        <p:nvSpPr>
          <p:cNvPr id="172036" name="Rectangle 3">
            <a:extLst>
              <a:ext uri="{FF2B5EF4-FFF2-40B4-BE49-F238E27FC236}">
                <a16:creationId xmlns:a16="http://schemas.microsoft.com/office/drawing/2014/main" id="{6C0DDB8C-AF2E-4189-AE4E-A994515404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C26AD60A-F073-4BDA-8142-38A9993091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D82BADC-4773-4A67-933E-6604E8837B9E}" type="slidenum">
              <a:rPr kumimoji="0" lang="en-US" altLang="en-US" smtClean="0">
                <a:latin typeface="Tahoma" panose="020B0604030504040204" pitchFamily="34" charset="0"/>
              </a:rPr>
              <a:pPr>
                <a:spcBef>
                  <a:spcPct val="0"/>
                </a:spcBef>
              </a:pPr>
              <a:t>80</a:t>
            </a:fld>
            <a:endParaRPr kumimoji="0" lang="en-US" altLang="en-US">
              <a:latin typeface="Tahoma" panose="020B0604030504040204" pitchFamily="34" charset="0"/>
            </a:endParaRPr>
          </a:p>
        </p:txBody>
      </p:sp>
      <p:sp>
        <p:nvSpPr>
          <p:cNvPr id="174083" name="Rectangle 2">
            <a:extLst>
              <a:ext uri="{FF2B5EF4-FFF2-40B4-BE49-F238E27FC236}">
                <a16:creationId xmlns:a16="http://schemas.microsoft.com/office/drawing/2014/main" id="{75E3A15E-3FD9-4DDA-9B97-602199A3CC75}"/>
              </a:ext>
            </a:extLst>
          </p:cNvPr>
          <p:cNvSpPr>
            <a:spLocks noChangeArrowheads="1" noTextEdit="1"/>
          </p:cNvSpPr>
          <p:nvPr>
            <p:ph type="sldImg"/>
          </p:nvPr>
        </p:nvSpPr>
        <p:spPr>
          <a:ln/>
        </p:spPr>
      </p:sp>
      <p:sp>
        <p:nvSpPr>
          <p:cNvPr id="174084" name="Rectangle 3">
            <a:extLst>
              <a:ext uri="{FF2B5EF4-FFF2-40B4-BE49-F238E27FC236}">
                <a16:creationId xmlns:a16="http://schemas.microsoft.com/office/drawing/2014/main" id="{0B36E9A3-C7AB-468B-AD84-5AB196CAC1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AFE341D1-92A3-4EF1-AFD5-4E51D5908F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FE26E22-9D5B-434F-8419-1AEB444344C0}" type="slidenum">
              <a:rPr kumimoji="0" lang="en-US" altLang="en-US" smtClean="0">
                <a:latin typeface="Tahoma" panose="020B0604030504040204" pitchFamily="34" charset="0"/>
              </a:rPr>
              <a:pPr>
                <a:spcBef>
                  <a:spcPct val="0"/>
                </a:spcBef>
              </a:pPr>
              <a:t>81</a:t>
            </a:fld>
            <a:endParaRPr kumimoji="0" lang="en-US" altLang="en-US">
              <a:latin typeface="Tahoma" panose="020B0604030504040204" pitchFamily="34" charset="0"/>
            </a:endParaRPr>
          </a:p>
        </p:txBody>
      </p:sp>
      <p:sp>
        <p:nvSpPr>
          <p:cNvPr id="176131" name="Rectangle 2">
            <a:extLst>
              <a:ext uri="{FF2B5EF4-FFF2-40B4-BE49-F238E27FC236}">
                <a16:creationId xmlns:a16="http://schemas.microsoft.com/office/drawing/2014/main" id="{D631874F-B5CE-4069-B318-135848549154}"/>
              </a:ext>
            </a:extLst>
          </p:cNvPr>
          <p:cNvSpPr>
            <a:spLocks noChangeArrowheads="1" noTextEdit="1"/>
          </p:cNvSpPr>
          <p:nvPr>
            <p:ph type="sldImg"/>
          </p:nvPr>
        </p:nvSpPr>
        <p:spPr>
          <a:ln/>
        </p:spPr>
      </p:sp>
      <p:sp>
        <p:nvSpPr>
          <p:cNvPr id="176132" name="Rectangle 3">
            <a:extLst>
              <a:ext uri="{FF2B5EF4-FFF2-40B4-BE49-F238E27FC236}">
                <a16:creationId xmlns:a16="http://schemas.microsoft.com/office/drawing/2014/main" id="{71BB2C2E-9D94-4BD6-8B43-1C09E3D7F9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36FFD0A7-F78E-430A-B1DE-7C5713B2C4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A4BB8CD-FF8C-4EA6-AA6D-57A3E8083240}" type="slidenum">
              <a:rPr kumimoji="0" lang="en-US" altLang="en-US" smtClean="0">
                <a:latin typeface="Tahoma" panose="020B0604030504040204" pitchFamily="34" charset="0"/>
              </a:rPr>
              <a:pPr>
                <a:spcBef>
                  <a:spcPct val="0"/>
                </a:spcBef>
              </a:pPr>
              <a:t>82</a:t>
            </a:fld>
            <a:endParaRPr kumimoji="0" lang="en-US" altLang="en-US">
              <a:latin typeface="Tahoma" panose="020B0604030504040204" pitchFamily="34" charset="0"/>
            </a:endParaRPr>
          </a:p>
        </p:txBody>
      </p:sp>
      <p:sp>
        <p:nvSpPr>
          <p:cNvPr id="178179" name="Rectangle 2">
            <a:extLst>
              <a:ext uri="{FF2B5EF4-FFF2-40B4-BE49-F238E27FC236}">
                <a16:creationId xmlns:a16="http://schemas.microsoft.com/office/drawing/2014/main" id="{5C11892C-4655-4C3E-A53E-BED4BEB1F192}"/>
              </a:ext>
            </a:extLst>
          </p:cNvPr>
          <p:cNvSpPr>
            <a:spLocks noChangeArrowheads="1" noTextEdit="1"/>
          </p:cNvSpPr>
          <p:nvPr>
            <p:ph type="sldImg"/>
          </p:nvPr>
        </p:nvSpPr>
        <p:spPr>
          <a:ln/>
        </p:spPr>
      </p:sp>
      <p:sp>
        <p:nvSpPr>
          <p:cNvPr id="178180" name="Rectangle 3">
            <a:extLst>
              <a:ext uri="{FF2B5EF4-FFF2-40B4-BE49-F238E27FC236}">
                <a16:creationId xmlns:a16="http://schemas.microsoft.com/office/drawing/2014/main" id="{54904DC5-538A-4ADD-925A-CB51FC206B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ABAA53D9-69F1-4840-B107-DF00361271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496F355-B8B1-444E-AEFF-38E88E153DE9}" type="slidenum">
              <a:rPr kumimoji="0" lang="en-US" altLang="en-US" smtClean="0">
                <a:latin typeface="Tahoma" panose="020B0604030504040204" pitchFamily="34" charset="0"/>
              </a:rPr>
              <a:pPr>
                <a:spcBef>
                  <a:spcPct val="0"/>
                </a:spcBef>
              </a:pPr>
              <a:t>83</a:t>
            </a:fld>
            <a:endParaRPr kumimoji="0" lang="en-US" altLang="en-US">
              <a:latin typeface="Tahoma" panose="020B0604030504040204" pitchFamily="34" charset="0"/>
            </a:endParaRPr>
          </a:p>
        </p:txBody>
      </p:sp>
      <p:sp>
        <p:nvSpPr>
          <p:cNvPr id="180227" name="Rectangle 2">
            <a:extLst>
              <a:ext uri="{FF2B5EF4-FFF2-40B4-BE49-F238E27FC236}">
                <a16:creationId xmlns:a16="http://schemas.microsoft.com/office/drawing/2014/main" id="{B15B6034-4E54-431B-BD86-DA413EC11CC4}"/>
              </a:ext>
            </a:extLst>
          </p:cNvPr>
          <p:cNvSpPr>
            <a:spLocks noChangeArrowheads="1" noTextEdit="1"/>
          </p:cNvSpPr>
          <p:nvPr>
            <p:ph type="sldImg"/>
          </p:nvPr>
        </p:nvSpPr>
        <p:spPr>
          <a:ln/>
        </p:spPr>
      </p:sp>
      <p:sp>
        <p:nvSpPr>
          <p:cNvPr id="180228" name="Rectangle 3">
            <a:extLst>
              <a:ext uri="{FF2B5EF4-FFF2-40B4-BE49-F238E27FC236}">
                <a16:creationId xmlns:a16="http://schemas.microsoft.com/office/drawing/2014/main" id="{F5455E38-C068-475A-B62A-1E0E092F17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7B5E200-EB2C-4FDE-99FA-2783A815E5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258E65E-471E-4151-AE61-D0B7DED76CDF}" type="slidenum">
              <a:rPr kumimoji="0" lang="en-US" altLang="en-US" smtClean="0">
                <a:latin typeface="Tahoma" panose="020B0604030504040204" pitchFamily="34" charset="0"/>
              </a:rPr>
              <a:pPr>
                <a:spcBef>
                  <a:spcPct val="0"/>
                </a:spcBef>
              </a:pPr>
              <a:t>9</a:t>
            </a:fld>
            <a:endParaRPr kumimoji="0" lang="en-US" altLang="en-US">
              <a:latin typeface="Tahoma" panose="020B0604030504040204" pitchFamily="34" charset="0"/>
            </a:endParaRPr>
          </a:p>
        </p:txBody>
      </p:sp>
      <p:sp>
        <p:nvSpPr>
          <p:cNvPr id="31747" name="Rectangle 2">
            <a:extLst>
              <a:ext uri="{FF2B5EF4-FFF2-40B4-BE49-F238E27FC236}">
                <a16:creationId xmlns:a16="http://schemas.microsoft.com/office/drawing/2014/main" id="{66C6650E-577D-45D7-9644-7EB4D873D4A0}"/>
              </a:ext>
            </a:extLst>
          </p:cNvPr>
          <p:cNvSpPr>
            <a:spLocks noChangeArrowheads="1" noTextEdit="1"/>
          </p:cNvSpPr>
          <p:nvPr>
            <p:ph type="sldImg"/>
          </p:nvPr>
        </p:nvSpPr>
        <p:spPr>
          <a:ln/>
        </p:spPr>
      </p:sp>
      <p:sp>
        <p:nvSpPr>
          <p:cNvPr id="31748" name="Rectangle 3">
            <a:extLst>
              <a:ext uri="{FF2B5EF4-FFF2-40B4-BE49-F238E27FC236}">
                <a16:creationId xmlns:a16="http://schemas.microsoft.com/office/drawing/2014/main" id="{248B32E7-AA0E-4C69-9FB3-F4A8936151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52B6549-AF74-4176-BE94-615E230227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C2DC068-7069-47F7-BB88-03CFAF810936}" type="slidenum">
              <a:rPr kumimoji="0" lang="en-US" altLang="en-US" smtClean="0">
                <a:latin typeface="Tahoma" panose="020B0604030504040204" pitchFamily="34" charset="0"/>
              </a:rPr>
              <a:pPr>
                <a:spcBef>
                  <a:spcPct val="0"/>
                </a:spcBef>
              </a:pPr>
              <a:t>10</a:t>
            </a:fld>
            <a:endParaRPr kumimoji="0" lang="en-US" altLang="en-US">
              <a:latin typeface="Tahoma" panose="020B0604030504040204" pitchFamily="34" charset="0"/>
            </a:endParaRPr>
          </a:p>
        </p:txBody>
      </p:sp>
      <p:sp>
        <p:nvSpPr>
          <p:cNvPr id="33795" name="Rectangle 2">
            <a:extLst>
              <a:ext uri="{FF2B5EF4-FFF2-40B4-BE49-F238E27FC236}">
                <a16:creationId xmlns:a16="http://schemas.microsoft.com/office/drawing/2014/main" id="{53E6719B-06C8-4396-84C8-629ABBB34F44}"/>
              </a:ext>
            </a:extLst>
          </p:cNvPr>
          <p:cNvSpPr>
            <a:spLocks noChangeArrowheads="1" noTextEdit="1"/>
          </p:cNvSpPr>
          <p:nvPr>
            <p:ph type="sldImg"/>
          </p:nvPr>
        </p:nvSpPr>
        <p:spPr>
          <a:ln/>
        </p:spPr>
      </p:sp>
      <p:sp>
        <p:nvSpPr>
          <p:cNvPr id="33796" name="Rectangle 3">
            <a:extLst>
              <a:ext uri="{FF2B5EF4-FFF2-40B4-BE49-F238E27FC236}">
                <a16:creationId xmlns:a16="http://schemas.microsoft.com/office/drawing/2014/main" id="{7375DD71-CF3C-4A39-89F2-C0346170AC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8BF1BB6-3EC8-4387-BE4A-61642C1B343B}"/>
              </a:ext>
            </a:extLst>
          </p:cNvPr>
          <p:cNvGrpSpPr>
            <a:grpSpLocks/>
          </p:cNvGrpSpPr>
          <p:nvPr/>
        </p:nvGrpSpPr>
        <p:grpSpPr bwMode="auto">
          <a:xfrm>
            <a:off x="0" y="0"/>
            <a:ext cx="8763000" cy="5943600"/>
            <a:chOff x="0" y="0"/>
            <a:chExt cx="5520" cy="3744"/>
          </a:xfrm>
        </p:grpSpPr>
        <p:sp>
          <p:nvSpPr>
            <p:cNvPr id="5" name="Rectangle 3">
              <a:extLst>
                <a:ext uri="{FF2B5EF4-FFF2-40B4-BE49-F238E27FC236}">
                  <a16:creationId xmlns:a16="http://schemas.microsoft.com/office/drawing/2014/main" id="{B9581917-5A57-40B3-91D0-74CAEC1BBC19}"/>
                </a:ext>
              </a:extLst>
            </p:cNvPr>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grpSp>
          <p:nvGrpSpPr>
            <p:cNvPr id="6" name="Group 4">
              <a:extLst>
                <a:ext uri="{FF2B5EF4-FFF2-40B4-BE49-F238E27FC236}">
                  <a16:creationId xmlns:a16="http://schemas.microsoft.com/office/drawing/2014/main" id="{BB5FB2F5-F68B-4D21-9B30-7F44D4121507}"/>
                </a:ext>
              </a:extLst>
            </p:cNvPr>
            <p:cNvGrpSpPr>
              <a:grpSpLocks/>
            </p:cNvGrpSpPr>
            <p:nvPr userDrawn="1"/>
          </p:nvGrpSpPr>
          <p:grpSpPr bwMode="auto">
            <a:xfrm>
              <a:off x="0" y="2208"/>
              <a:ext cx="5520" cy="1536"/>
              <a:chOff x="0" y="2208"/>
              <a:chExt cx="5520" cy="1536"/>
            </a:xfrm>
          </p:grpSpPr>
          <p:sp>
            <p:nvSpPr>
              <p:cNvPr id="10" name="Rectangle 5">
                <a:extLst>
                  <a:ext uri="{FF2B5EF4-FFF2-40B4-BE49-F238E27FC236}">
                    <a16:creationId xmlns:a16="http://schemas.microsoft.com/office/drawing/2014/main" id="{67000E53-2BBA-4611-A43E-3CF51178A762}"/>
                  </a:ext>
                </a:extLst>
              </p:cNvPr>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1" name="Rectangle 6">
                <a:extLst>
                  <a:ext uri="{FF2B5EF4-FFF2-40B4-BE49-F238E27FC236}">
                    <a16:creationId xmlns:a16="http://schemas.microsoft.com/office/drawing/2014/main" id="{7297C8D2-3901-46D4-A63C-7555848E12E8}"/>
                  </a:ext>
                </a:extLst>
              </p:cNvPr>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2" name="Line 7">
                <a:extLst>
                  <a:ext uri="{FF2B5EF4-FFF2-40B4-BE49-F238E27FC236}">
                    <a16:creationId xmlns:a16="http://schemas.microsoft.com/office/drawing/2014/main" id="{6B7FC4C2-E49E-4C29-983D-F5054F02D92B}"/>
                  </a:ext>
                </a:extLst>
              </p:cNvPr>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a:extLst>
                <a:ext uri="{FF2B5EF4-FFF2-40B4-BE49-F238E27FC236}">
                  <a16:creationId xmlns:a16="http://schemas.microsoft.com/office/drawing/2014/main" id="{B31AC8E2-79AB-45F0-AA71-1F45F35566E4}"/>
                </a:ext>
              </a:extLst>
            </p:cNvPr>
            <p:cNvGrpSpPr>
              <a:grpSpLocks/>
            </p:cNvGrpSpPr>
            <p:nvPr userDrawn="1"/>
          </p:nvGrpSpPr>
          <p:grpSpPr bwMode="auto">
            <a:xfrm>
              <a:off x="400" y="336"/>
              <a:ext cx="5088" cy="192"/>
              <a:chOff x="400" y="336"/>
              <a:chExt cx="5088" cy="192"/>
            </a:xfrm>
          </p:grpSpPr>
          <p:sp>
            <p:nvSpPr>
              <p:cNvPr id="8" name="Rectangle 9">
                <a:extLst>
                  <a:ext uri="{FF2B5EF4-FFF2-40B4-BE49-F238E27FC236}">
                    <a16:creationId xmlns:a16="http://schemas.microsoft.com/office/drawing/2014/main" id="{BD6DA26F-940A-4240-AEBE-AB34502C8EF4}"/>
                  </a:ext>
                </a:extLst>
              </p:cNvPr>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9" name="Line 10">
                <a:extLst>
                  <a:ext uri="{FF2B5EF4-FFF2-40B4-BE49-F238E27FC236}">
                    <a16:creationId xmlns:a16="http://schemas.microsoft.com/office/drawing/2014/main" id="{4325B99C-6227-4267-8213-8DCD2BD89BBA}"/>
                  </a:ext>
                </a:extLst>
              </p:cNvPr>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75115"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7511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a:extLst>
              <a:ext uri="{FF2B5EF4-FFF2-40B4-BE49-F238E27FC236}">
                <a16:creationId xmlns:a16="http://schemas.microsoft.com/office/drawing/2014/main" id="{511A1EBF-B7B7-4CEE-B971-649FD68F80D9}"/>
              </a:ext>
            </a:extLst>
          </p:cNvPr>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240401EF-2160-43BC-A1B2-58B687E5C582}"/>
              </a:ext>
            </a:extLst>
          </p:cNvPr>
          <p:cNvSpPr>
            <a:spLocks noGrp="1" noChangeArrowheads="1"/>
          </p:cNvSpPr>
          <p:nvPr>
            <p:ph type="ftr" sz="quarter" idx="11"/>
          </p:nvPr>
        </p:nvSpPr>
        <p:spPr>
          <a:xfrm>
            <a:off x="3354388" y="6248400"/>
            <a:ext cx="2895600" cy="457200"/>
          </a:xfrm>
        </p:spPr>
        <p:txBody>
          <a:bodyPr/>
          <a:lstStyle>
            <a:lvl1pPr algn="ctr">
              <a:spcBef>
                <a:spcPct val="0"/>
              </a:spcBef>
              <a:defRPr sz="1000">
                <a:solidFill>
                  <a:schemeClr val="tx1"/>
                </a:solidFill>
              </a:defRPr>
            </a:lvl1pPr>
          </a:lstStyle>
          <a:p>
            <a:pPr>
              <a:defRPr/>
            </a:pPr>
            <a:r>
              <a:rPr lang="en-US"/>
              <a:t>CSE681 - Architecture of the Web</a:t>
            </a:r>
          </a:p>
        </p:txBody>
      </p:sp>
      <p:sp>
        <p:nvSpPr>
          <p:cNvPr id="15" name="Rectangle 15">
            <a:extLst>
              <a:ext uri="{FF2B5EF4-FFF2-40B4-BE49-F238E27FC236}">
                <a16:creationId xmlns:a16="http://schemas.microsoft.com/office/drawing/2014/main" id="{E11AC63E-67DD-44CD-A497-CAEAB3AE2C45}"/>
              </a:ext>
            </a:extLst>
          </p:cNvPr>
          <p:cNvSpPr>
            <a:spLocks noGrp="1" noChangeArrowheads="1"/>
          </p:cNvSpPr>
          <p:nvPr>
            <p:ph type="sldNum" sz="quarter" idx="12"/>
          </p:nvPr>
        </p:nvSpPr>
        <p:spPr/>
        <p:txBody>
          <a:bodyPr/>
          <a:lstStyle>
            <a:lvl1pPr>
              <a:defRPr/>
            </a:lvl1pPr>
          </a:lstStyle>
          <a:p>
            <a:pPr>
              <a:defRPr/>
            </a:pPr>
            <a:fld id="{1415ECBA-544C-4074-ACF3-75FA33432705}" type="slidenum">
              <a:rPr lang="en-US" altLang="en-US"/>
              <a:pPr>
                <a:defRPr/>
              </a:pPr>
              <a:t>‹#›</a:t>
            </a:fld>
            <a:endParaRPr lang="en-US" altLang="en-US"/>
          </a:p>
        </p:txBody>
      </p:sp>
    </p:spTree>
    <p:extLst>
      <p:ext uri="{BB962C8B-B14F-4D97-AF65-F5344CB8AC3E}">
        <p14:creationId xmlns:p14="http://schemas.microsoft.com/office/powerpoint/2010/main" val="239538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AAAD39C3-D053-402D-931E-3F99AB29384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31C597B8-A635-4749-8506-BD0E6D8934D7}"/>
              </a:ext>
            </a:extLst>
          </p:cNvPr>
          <p:cNvSpPr>
            <a:spLocks noGrp="1" noChangeArrowheads="1"/>
          </p:cNvSpPr>
          <p:nvPr>
            <p:ph type="sldNum" sz="quarter" idx="11"/>
          </p:nvPr>
        </p:nvSpPr>
        <p:spPr/>
        <p:txBody>
          <a:bodyPr/>
          <a:lstStyle>
            <a:lvl1pPr>
              <a:defRPr/>
            </a:lvl1pPr>
          </a:lstStyle>
          <a:p>
            <a:pPr>
              <a:defRPr/>
            </a:pPr>
            <a:fld id="{3002FD4D-82FC-4DBE-B1DB-6D4A580842FD}" type="slidenum">
              <a:rPr lang="en-US" altLang="en-US"/>
              <a:pPr>
                <a:defRPr/>
              </a:pPr>
              <a:t>‹#›</a:t>
            </a:fld>
            <a:endParaRPr lang="en-US" altLang="en-US"/>
          </a:p>
        </p:txBody>
      </p:sp>
      <p:sp>
        <p:nvSpPr>
          <p:cNvPr id="6" name="Text Box 13">
            <a:extLst>
              <a:ext uri="{FF2B5EF4-FFF2-40B4-BE49-F238E27FC236}">
                <a16:creationId xmlns:a16="http://schemas.microsoft.com/office/drawing/2014/main" id="{A625D07F-337F-48D9-B01E-7DF7B9DFC76A}"/>
              </a:ext>
            </a:extLst>
          </p:cNvPr>
          <p:cNvSpPr txBox="1">
            <a:spLocks noGrp="1" noChangeArrowheads="1"/>
          </p:cNvSpPr>
          <p:nvPr>
            <p:ph type="ftr" sz="quarter" idx="12"/>
          </p:nvPr>
        </p:nvSpPr>
        <p:spPr/>
        <p:txBody>
          <a:bodyPr/>
          <a:lstStyle>
            <a:lvl1pPr>
              <a:defRPr/>
            </a:lvl1pPr>
          </a:lstStyle>
          <a:p>
            <a:pPr>
              <a:defRPr/>
            </a:pPr>
            <a:r>
              <a:rPr lang="en-US"/>
              <a:t>Table of Contents</a:t>
            </a:r>
          </a:p>
        </p:txBody>
      </p:sp>
    </p:spTree>
    <p:extLst>
      <p:ext uri="{BB962C8B-B14F-4D97-AF65-F5344CB8AC3E}">
        <p14:creationId xmlns:p14="http://schemas.microsoft.com/office/powerpoint/2010/main" val="196754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DB9B5145-A8D1-48DE-94CC-49BD79C6D7F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75F3E4AB-136C-4734-ABF1-DE9295AC1D6B}"/>
              </a:ext>
            </a:extLst>
          </p:cNvPr>
          <p:cNvSpPr>
            <a:spLocks noGrp="1" noChangeArrowheads="1"/>
          </p:cNvSpPr>
          <p:nvPr>
            <p:ph type="sldNum" sz="quarter" idx="11"/>
          </p:nvPr>
        </p:nvSpPr>
        <p:spPr/>
        <p:txBody>
          <a:bodyPr/>
          <a:lstStyle>
            <a:lvl1pPr>
              <a:defRPr/>
            </a:lvl1pPr>
          </a:lstStyle>
          <a:p>
            <a:pPr>
              <a:defRPr/>
            </a:pPr>
            <a:fld id="{91A34ADB-511C-4492-B961-1BADA83F7F53}" type="slidenum">
              <a:rPr lang="en-US" altLang="en-US"/>
              <a:pPr>
                <a:defRPr/>
              </a:pPr>
              <a:t>‹#›</a:t>
            </a:fld>
            <a:endParaRPr lang="en-US" altLang="en-US"/>
          </a:p>
        </p:txBody>
      </p:sp>
      <p:sp>
        <p:nvSpPr>
          <p:cNvPr id="6" name="Text Box 13">
            <a:extLst>
              <a:ext uri="{FF2B5EF4-FFF2-40B4-BE49-F238E27FC236}">
                <a16:creationId xmlns:a16="http://schemas.microsoft.com/office/drawing/2014/main" id="{B1BDA007-522C-4B90-BEAF-F797E1F2C460}"/>
              </a:ext>
            </a:extLst>
          </p:cNvPr>
          <p:cNvSpPr txBox="1">
            <a:spLocks noGrp="1" noChangeArrowheads="1"/>
          </p:cNvSpPr>
          <p:nvPr>
            <p:ph type="ftr" sz="quarter" idx="12"/>
          </p:nvPr>
        </p:nvSpPr>
        <p:spPr/>
        <p:txBody>
          <a:bodyPr/>
          <a:lstStyle>
            <a:lvl1pPr>
              <a:defRPr/>
            </a:lvl1pPr>
          </a:lstStyle>
          <a:p>
            <a:pPr>
              <a:defRPr/>
            </a:pPr>
            <a:r>
              <a:rPr lang="en-US"/>
              <a:t>Table of Contents</a:t>
            </a:r>
          </a:p>
        </p:txBody>
      </p:sp>
    </p:spTree>
    <p:extLst>
      <p:ext uri="{BB962C8B-B14F-4D97-AF65-F5344CB8AC3E}">
        <p14:creationId xmlns:p14="http://schemas.microsoft.com/office/powerpoint/2010/main" val="332239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788987"/>
          </a:xfrm>
        </p:spPr>
        <p:txBody>
          <a:bodyPr/>
          <a:lstStyle>
            <a:lvl1pPr>
              <a:defRPr sz="3200">
                <a:latin typeface="Comic Sans MS" panose="030F0702030302020204" pitchFamily="66" charset="0"/>
              </a:defRPr>
            </a:lvl1pPr>
          </a:lstStyle>
          <a:p>
            <a:r>
              <a:rPr lang="en-US" dirty="0"/>
              <a:t>Click to edit Master title style</a:t>
            </a:r>
          </a:p>
        </p:txBody>
      </p:sp>
      <p:sp>
        <p:nvSpPr>
          <p:cNvPr id="3" name="Content Placeholder 2"/>
          <p:cNvSpPr>
            <a:spLocks noGrp="1"/>
          </p:cNvSpPr>
          <p:nvPr>
            <p:ph idx="1"/>
          </p:nvPr>
        </p:nvSpPr>
        <p:spPr>
          <a:xfrm>
            <a:off x="914400" y="1295400"/>
            <a:ext cx="7772400" cy="4835525"/>
          </a:xfrm>
        </p:spPr>
        <p:txBody>
          <a:bodyPr/>
          <a:lstStyle>
            <a:lvl1pPr>
              <a:spcBef>
                <a:spcPts val="0"/>
              </a:spcBef>
              <a:spcAft>
                <a:spcPts val="600"/>
              </a:spcAft>
              <a:defRPr sz="2400">
                <a:latin typeface="Comic Sans MS" panose="030F0702030302020204" pitchFamily="66" charset="0"/>
              </a:defRPr>
            </a:lvl1pPr>
            <a:lvl2pPr>
              <a:spcBef>
                <a:spcPts val="0"/>
              </a:spcBef>
              <a:spcAft>
                <a:spcPts val="600"/>
              </a:spcAft>
              <a:defRPr sz="2400">
                <a:latin typeface="Comic Sans MS" panose="030F0702030302020204" pitchFamily="66" charset="0"/>
              </a:defRPr>
            </a:lvl2pPr>
            <a:lvl3pPr>
              <a:spcBef>
                <a:spcPts val="0"/>
              </a:spcBef>
              <a:spcAft>
                <a:spcPts val="600"/>
              </a:spcAft>
              <a:defRPr sz="2000">
                <a:latin typeface="Comic Sans MS" panose="030F0702030302020204" pitchFamily="66" charset="0"/>
              </a:defRPr>
            </a:lvl3pPr>
            <a:lvl4pPr>
              <a:spcBef>
                <a:spcPts val="0"/>
              </a:spcBef>
              <a:spcAft>
                <a:spcPts val="600"/>
              </a:spcAft>
              <a:defRPr sz="1800">
                <a:latin typeface="Comic Sans MS" panose="030F0702030302020204" pitchFamily="66" charset="0"/>
              </a:defRPr>
            </a:lvl4pPr>
            <a:lvl5pPr>
              <a:spcBef>
                <a:spcPts val="0"/>
              </a:spcBef>
              <a:spcAft>
                <a:spcPts val="600"/>
              </a:spcAft>
              <a:defRPr sz="1800">
                <a:latin typeface="Comic Sans MS" panose="030F07020303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B40F8B7-4936-4F13-9F87-9D5B74C62940}"/>
              </a:ext>
            </a:extLst>
          </p:cNvPr>
          <p:cNvSpPr>
            <a:spLocks noGrp="1"/>
          </p:cNvSpPr>
          <p:nvPr>
            <p:ph type="dt" sz="half" idx="10"/>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0240C5B0-7A04-478A-B299-E4B0EA7A8E27}"/>
              </a:ext>
            </a:extLst>
          </p:cNvPr>
          <p:cNvSpPr>
            <a:spLocks noGrp="1"/>
          </p:cNvSpPr>
          <p:nvPr>
            <p:ph type="sldNum" sz="quarter" idx="11"/>
          </p:nvPr>
        </p:nvSpPr>
        <p:spPr/>
        <p:txBody>
          <a:bodyPr/>
          <a:lstStyle>
            <a:lvl1pPr>
              <a:defRPr/>
            </a:lvl1pPr>
          </a:lstStyle>
          <a:p>
            <a:pPr>
              <a:defRPr/>
            </a:pPr>
            <a:fld id="{93312967-ABA3-4310-B5C8-A985E133A81F}"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584645D4-8721-465B-BC6B-1D15BEA38C91}"/>
              </a:ext>
            </a:extLst>
          </p:cNvPr>
          <p:cNvSpPr>
            <a:spLocks noGrp="1"/>
          </p:cNvSpPr>
          <p:nvPr>
            <p:ph type="ftr" sz="quarter" idx="12"/>
          </p:nvPr>
        </p:nvSpPr>
        <p:spPr/>
        <p:txBody>
          <a:bodyPr/>
          <a:lstStyle>
            <a:lvl1pPr>
              <a:defRPr sz="1800">
                <a:latin typeface="Comic Sans MS" pitchFamily="66" charset="0"/>
                <a:hlinkClick r:id="rId2" action="ppaction://hlinksldjump"/>
              </a:defRPr>
            </a:lvl1pPr>
          </a:lstStyle>
          <a:p>
            <a:pPr>
              <a:defRPr/>
            </a:pPr>
            <a:r>
              <a:rPr lang="en-US"/>
              <a:t>Table of Contents</a:t>
            </a:r>
          </a:p>
        </p:txBody>
      </p:sp>
    </p:spTree>
    <p:extLst>
      <p:ext uri="{BB962C8B-B14F-4D97-AF65-F5344CB8AC3E}">
        <p14:creationId xmlns:p14="http://schemas.microsoft.com/office/powerpoint/2010/main" val="402011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4568D29F-3C76-4EA6-89A0-66B182C50CD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D4B5CAC1-5DBB-4800-8338-C80DE03C2B62}"/>
              </a:ext>
            </a:extLst>
          </p:cNvPr>
          <p:cNvSpPr>
            <a:spLocks noGrp="1" noChangeArrowheads="1"/>
          </p:cNvSpPr>
          <p:nvPr>
            <p:ph type="sldNum" sz="quarter" idx="11"/>
          </p:nvPr>
        </p:nvSpPr>
        <p:spPr/>
        <p:txBody>
          <a:bodyPr/>
          <a:lstStyle>
            <a:lvl1pPr>
              <a:defRPr/>
            </a:lvl1pPr>
          </a:lstStyle>
          <a:p>
            <a:pPr>
              <a:defRPr/>
            </a:pPr>
            <a:fld id="{CDDA84DA-2E12-487F-8200-B021FCCDDF54}" type="slidenum">
              <a:rPr lang="en-US" altLang="en-US"/>
              <a:pPr>
                <a:defRPr/>
              </a:pPr>
              <a:t>‹#›</a:t>
            </a:fld>
            <a:endParaRPr lang="en-US" altLang="en-US"/>
          </a:p>
        </p:txBody>
      </p:sp>
      <p:sp>
        <p:nvSpPr>
          <p:cNvPr id="6" name="Text Box 13">
            <a:extLst>
              <a:ext uri="{FF2B5EF4-FFF2-40B4-BE49-F238E27FC236}">
                <a16:creationId xmlns:a16="http://schemas.microsoft.com/office/drawing/2014/main" id="{DB50975D-24AE-470F-B12D-7A5BDDEE6A11}"/>
              </a:ext>
            </a:extLst>
          </p:cNvPr>
          <p:cNvSpPr txBox="1">
            <a:spLocks noGrp="1" noChangeArrowheads="1"/>
          </p:cNvSpPr>
          <p:nvPr>
            <p:ph type="ftr" sz="quarter" idx="12"/>
          </p:nvPr>
        </p:nvSpPr>
        <p:spPr/>
        <p:txBody>
          <a:bodyPr/>
          <a:lstStyle>
            <a:lvl1pPr>
              <a:defRPr/>
            </a:lvl1pPr>
          </a:lstStyle>
          <a:p>
            <a:pPr>
              <a:defRPr/>
            </a:pPr>
            <a:r>
              <a:rPr lang="en-US"/>
              <a:t>Table of Contents</a:t>
            </a:r>
          </a:p>
        </p:txBody>
      </p:sp>
    </p:spTree>
    <p:extLst>
      <p:ext uri="{BB962C8B-B14F-4D97-AF65-F5344CB8AC3E}">
        <p14:creationId xmlns:p14="http://schemas.microsoft.com/office/powerpoint/2010/main" val="206733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788987"/>
          </a:xfrm>
        </p:spPr>
        <p:txBody>
          <a:bodyPr/>
          <a:lstStyle>
            <a:lvl1pPr>
              <a:defRPr sz="3200">
                <a:latin typeface="Comic Sans MS" panose="030F0702030302020204" pitchFamily="66" charset="0"/>
              </a:defRPr>
            </a:lvl1pPr>
          </a:lstStyle>
          <a:p>
            <a:r>
              <a:rPr lang="en-US"/>
              <a:t>Click to edit Master title style</a:t>
            </a:r>
          </a:p>
        </p:txBody>
      </p:sp>
      <p:sp>
        <p:nvSpPr>
          <p:cNvPr id="3" name="Content Placeholder 2"/>
          <p:cNvSpPr>
            <a:spLocks noGrp="1"/>
          </p:cNvSpPr>
          <p:nvPr>
            <p:ph sz="half" idx="1"/>
          </p:nvPr>
        </p:nvSpPr>
        <p:spPr>
          <a:xfrm>
            <a:off x="914400" y="1184276"/>
            <a:ext cx="3810000" cy="4946650"/>
          </a:xfrm>
        </p:spPr>
        <p:txBody>
          <a:bodyPr/>
          <a:lstStyle>
            <a:lvl1pPr>
              <a:spcBef>
                <a:spcPts val="0"/>
              </a:spcBef>
              <a:spcAft>
                <a:spcPts val="600"/>
              </a:spcAft>
              <a:defRPr sz="2400">
                <a:latin typeface="Comic Sans MS" panose="030F0702030302020204" pitchFamily="66" charset="0"/>
              </a:defRPr>
            </a:lvl1pPr>
            <a:lvl2pPr>
              <a:spcBef>
                <a:spcPts val="0"/>
              </a:spcBef>
              <a:spcAft>
                <a:spcPts val="600"/>
              </a:spcAft>
              <a:defRPr sz="2000">
                <a:latin typeface="Comic Sans MS" panose="030F0702030302020204" pitchFamily="66" charset="0"/>
              </a:defRPr>
            </a:lvl2pPr>
            <a:lvl3pPr>
              <a:spcBef>
                <a:spcPts val="0"/>
              </a:spcBef>
              <a:spcAft>
                <a:spcPts val="600"/>
              </a:spcAft>
              <a:defRPr sz="1800">
                <a:latin typeface="Comic Sans MS" panose="030F0702030302020204" pitchFamily="66" charset="0"/>
              </a:defRPr>
            </a:lvl3pPr>
            <a:lvl4pPr>
              <a:spcBef>
                <a:spcPts val="0"/>
              </a:spcBef>
              <a:spcAft>
                <a:spcPts val="600"/>
              </a:spcAft>
              <a:defRPr sz="1600">
                <a:latin typeface="Comic Sans MS" panose="030F0702030302020204" pitchFamily="66" charset="0"/>
              </a:defRPr>
            </a:lvl4pPr>
            <a:lvl5pPr>
              <a:spcBef>
                <a:spcPts val="0"/>
              </a:spcBef>
              <a:spcAft>
                <a:spcPts val="600"/>
              </a:spcAft>
              <a:defRPr sz="1600">
                <a:latin typeface="Comic Sans MS" panose="030F0702030302020204" pitchFamily="66"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1184274"/>
            <a:ext cx="3810000" cy="4946651"/>
          </a:xfrm>
        </p:spPr>
        <p:txBody>
          <a:bodyPr/>
          <a:lstStyle>
            <a:lvl1pPr>
              <a:spcBef>
                <a:spcPts val="0"/>
              </a:spcBef>
              <a:spcAft>
                <a:spcPts val="600"/>
              </a:spcAft>
              <a:defRPr sz="2400">
                <a:latin typeface="Comic Sans MS" panose="030F0702030302020204" pitchFamily="66" charset="0"/>
              </a:defRPr>
            </a:lvl1pPr>
            <a:lvl2pPr>
              <a:spcBef>
                <a:spcPts val="0"/>
              </a:spcBef>
              <a:spcAft>
                <a:spcPts val="600"/>
              </a:spcAft>
              <a:defRPr sz="2000">
                <a:latin typeface="Comic Sans MS" panose="030F0702030302020204" pitchFamily="66" charset="0"/>
              </a:defRPr>
            </a:lvl2pPr>
            <a:lvl3pPr>
              <a:spcBef>
                <a:spcPts val="0"/>
              </a:spcBef>
              <a:spcAft>
                <a:spcPts val="600"/>
              </a:spcAft>
              <a:defRPr sz="1800">
                <a:latin typeface="Comic Sans MS" panose="030F0702030302020204" pitchFamily="66" charset="0"/>
              </a:defRPr>
            </a:lvl3pPr>
            <a:lvl4pPr>
              <a:spcBef>
                <a:spcPts val="0"/>
              </a:spcBef>
              <a:spcAft>
                <a:spcPts val="600"/>
              </a:spcAft>
              <a:defRPr sz="1600">
                <a:latin typeface="Comic Sans MS" panose="030F0702030302020204" pitchFamily="66" charset="0"/>
              </a:defRPr>
            </a:lvl4pPr>
            <a:lvl5pPr>
              <a:spcBef>
                <a:spcPts val="0"/>
              </a:spcBef>
              <a:spcAft>
                <a:spcPts val="600"/>
              </a:spcAft>
              <a:defRPr sz="1600">
                <a:latin typeface="Comic Sans MS" panose="030F0702030302020204" pitchFamily="66"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a:extLst>
              <a:ext uri="{FF2B5EF4-FFF2-40B4-BE49-F238E27FC236}">
                <a16:creationId xmlns:a16="http://schemas.microsoft.com/office/drawing/2014/main" id="{F907D1BB-2D12-4B89-92FE-DC96B4BF8E10}"/>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7E9B47C6-1270-43D7-BA8B-9A950FFA8E54}"/>
              </a:ext>
            </a:extLst>
          </p:cNvPr>
          <p:cNvSpPr>
            <a:spLocks noGrp="1" noChangeArrowheads="1"/>
          </p:cNvSpPr>
          <p:nvPr>
            <p:ph type="sldNum" sz="quarter" idx="11"/>
          </p:nvPr>
        </p:nvSpPr>
        <p:spPr/>
        <p:txBody>
          <a:bodyPr/>
          <a:lstStyle>
            <a:lvl1pPr>
              <a:defRPr/>
            </a:lvl1pPr>
          </a:lstStyle>
          <a:p>
            <a:pPr>
              <a:defRPr/>
            </a:pPr>
            <a:fld id="{BF381D02-3720-4115-91C6-4D71AB8277BB}" type="slidenum">
              <a:rPr lang="en-US" altLang="en-US"/>
              <a:pPr>
                <a:defRPr/>
              </a:pPr>
              <a:t>‹#›</a:t>
            </a:fld>
            <a:endParaRPr lang="en-US" altLang="en-US"/>
          </a:p>
        </p:txBody>
      </p:sp>
      <p:sp>
        <p:nvSpPr>
          <p:cNvPr id="7" name="Text Box 13">
            <a:extLst>
              <a:ext uri="{FF2B5EF4-FFF2-40B4-BE49-F238E27FC236}">
                <a16:creationId xmlns:a16="http://schemas.microsoft.com/office/drawing/2014/main" id="{9A03A4B8-1446-43F3-9A20-998CCE8271D2}"/>
              </a:ext>
            </a:extLst>
          </p:cNvPr>
          <p:cNvSpPr txBox="1">
            <a:spLocks noGrp="1" noChangeArrowheads="1"/>
          </p:cNvSpPr>
          <p:nvPr>
            <p:ph type="ftr" sz="quarter" idx="12"/>
          </p:nvPr>
        </p:nvSpPr>
        <p:spPr/>
        <p:txBody>
          <a:bodyPr/>
          <a:lstStyle>
            <a:lvl1pPr>
              <a:defRPr/>
            </a:lvl1pPr>
          </a:lstStyle>
          <a:p>
            <a:pPr>
              <a:defRPr/>
            </a:pPr>
            <a:r>
              <a:rPr lang="en-US"/>
              <a:t>Table of Contents</a:t>
            </a:r>
          </a:p>
        </p:txBody>
      </p:sp>
    </p:spTree>
    <p:extLst>
      <p:ext uri="{BB962C8B-B14F-4D97-AF65-F5344CB8AC3E}">
        <p14:creationId xmlns:p14="http://schemas.microsoft.com/office/powerpoint/2010/main" val="224832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0513263B-97CA-44EE-B556-2CEDA8F68BB8}"/>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11">
            <a:extLst>
              <a:ext uri="{FF2B5EF4-FFF2-40B4-BE49-F238E27FC236}">
                <a16:creationId xmlns:a16="http://schemas.microsoft.com/office/drawing/2014/main" id="{67FAB6E4-6CD0-4416-9C55-8BB6812EFEFF}"/>
              </a:ext>
            </a:extLst>
          </p:cNvPr>
          <p:cNvSpPr>
            <a:spLocks noGrp="1" noChangeArrowheads="1"/>
          </p:cNvSpPr>
          <p:nvPr>
            <p:ph type="sldNum" sz="quarter" idx="11"/>
          </p:nvPr>
        </p:nvSpPr>
        <p:spPr/>
        <p:txBody>
          <a:bodyPr/>
          <a:lstStyle>
            <a:lvl1pPr>
              <a:defRPr/>
            </a:lvl1pPr>
          </a:lstStyle>
          <a:p>
            <a:pPr>
              <a:defRPr/>
            </a:pPr>
            <a:fld id="{327AB766-B7B1-4393-AAEC-6CFDF17E6AFB}" type="slidenum">
              <a:rPr lang="en-US" altLang="en-US"/>
              <a:pPr>
                <a:defRPr/>
              </a:pPr>
              <a:t>‹#›</a:t>
            </a:fld>
            <a:endParaRPr lang="en-US" altLang="en-US"/>
          </a:p>
        </p:txBody>
      </p:sp>
      <p:sp>
        <p:nvSpPr>
          <p:cNvPr id="9" name="Text Box 13">
            <a:extLst>
              <a:ext uri="{FF2B5EF4-FFF2-40B4-BE49-F238E27FC236}">
                <a16:creationId xmlns:a16="http://schemas.microsoft.com/office/drawing/2014/main" id="{A73F46E4-FF52-422A-AF38-F370589024F2}"/>
              </a:ext>
            </a:extLst>
          </p:cNvPr>
          <p:cNvSpPr txBox="1">
            <a:spLocks noGrp="1" noChangeArrowheads="1"/>
          </p:cNvSpPr>
          <p:nvPr>
            <p:ph type="ftr" sz="quarter" idx="12"/>
          </p:nvPr>
        </p:nvSpPr>
        <p:spPr/>
        <p:txBody>
          <a:bodyPr/>
          <a:lstStyle>
            <a:lvl1pPr>
              <a:defRPr/>
            </a:lvl1pPr>
          </a:lstStyle>
          <a:p>
            <a:pPr>
              <a:defRPr/>
            </a:pPr>
            <a:r>
              <a:rPr lang="en-US"/>
              <a:t>Table of Contents</a:t>
            </a:r>
          </a:p>
        </p:txBody>
      </p:sp>
    </p:spTree>
    <p:extLst>
      <p:ext uri="{BB962C8B-B14F-4D97-AF65-F5344CB8AC3E}">
        <p14:creationId xmlns:p14="http://schemas.microsoft.com/office/powerpoint/2010/main" val="60931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Comic Sans MS" panose="030F0702030302020204" pitchFamily="66" charset="0"/>
              </a:defRPr>
            </a:lvl1pPr>
          </a:lstStyle>
          <a:p>
            <a:r>
              <a:rPr lang="en-US"/>
              <a:t>Click to edit Master title style</a:t>
            </a:r>
          </a:p>
        </p:txBody>
      </p:sp>
      <p:sp>
        <p:nvSpPr>
          <p:cNvPr id="3" name="Rectangle 9">
            <a:extLst>
              <a:ext uri="{FF2B5EF4-FFF2-40B4-BE49-F238E27FC236}">
                <a16:creationId xmlns:a16="http://schemas.microsoft.com/office/drawing/2014/main" id="{E2F0A0D0-4C0E-4DCD-9406-510711D8C3F1}"/>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94EEA2B9-566B-4D61-BD19-980B2B674407}"/>
              </a:ext>
            </a:extLst>
          </p:cNvPr>
          <p:cNvSpPr>
            <a:spLocks noGrp="1" noChangeArrowheads="1"/>
          </p:cNvSpPr>
          <p:nvPr>
            <p:ph type="sldNum" sz="quarter" idx="11"/>
          </p:nvPr>
        </p:nvSpPr>
        <p:spPr/>
        <p:txBody>
          <a:bodyPr/>
          <a:lstStyle>
            <a:lvl1pPr>
              <a:defRPr/>
            </a:lvl1pPr>
          </a:lstStyle>
          <a:p>
            <a:pPr>
              <a:defRPr/>
            </a:pPr>
            <a:fld id="{EEECE6AE-A187-4544-9EDB-55DF3911354B}" type="slidenum">
              <a:rPr lang="en-US" altLang="en-US"/>
              <a:pPr>
                <a:defRPr/>
              </a:pPr>
              <a:t>‹#›</a:t>
            </a:fld>
            <a:endParaRPr lang="en-US" altLang="en-US"/>
          </a:p>
        </p:txBody>
      </p:sp>
      <p:sp>
        <p:nvSpPr>
          <p:cNvPr id="5" name="Text Box 13">
            <a:extLst>
              <a:ext uri="{FF2B5EF4-FFF2-40B4-BE49-F238E27FC236}">
                <a16:creationId xmlns:a16="http://schemas.microsoft.com/office/drawing/2014/main" id="{E6103B99-9B34-4E35-8865-74F2760AE7E6}"/>
              </a:ext>
            </a:extLst>
          </p:cNvPr>
          <p:cNvSpPr txBox="1">
            <a:spLocks noGrp="1" noChangeArrowheads="1"/>
          </p:cNvSpPr>
          <p:nvPr>
            <p:ph type="ftr" sz="quarter" idx="12"/>
          </p:nvPr>
        </p:nvSpPr>
        <p:spPr/>
        <p:txBody>
          <a:bodyPr/>
          <a:lstStyle>
            <a:lvl1pPr>
              <a:defRPr/>
            </a:lvl1pPr>
          </a:lstStyle>
          <a:p>
            <a:pPr>
              <a:defRPr/>
            </a:pPr>
            <a:r>
              <a:rPr lang="en-US"/>
              <a:t>Table of Contents</a:t>
            </a:r>
          </a:p>
        </p:txBody>
      </p:sp>
    </p:spTree>
    <p:extLst>
      <p:ext uri="{BB962C8B-B14F-4D97-AF65-F5344CB8AC3E}">
        <p14:creationId xmlns:p14="http://schemas.microsoft.com/office/powerpoint/2010/main" val="370119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7E82CB9-C2F1-44CA-A420-6E4D3C7E924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11">
            <a:extLst>
              <a:ext uri="{FF2B5EF4-FFF2-40B4-BE49-F238E27FC236}">
                <a16:creationId xmlns:a16="http://schemas.microsoft.com/office/drawing/2014/main" id="{35313730-5E8B-4FEF-92AB-FB60EFAF8380}"/>
              </a:ext>
            </a:extLst>
          </p:cNvPr>
          <p:cNvSpPr>
            <a:spLocks noGrp="1" noChangeArrowheads="1"/>
          </p:cNvSpPr>
          <p:nvPr>
            <p:ph type="sldNum" sz="quarter" idx="11"/>
          </p:nvPr>
        </p:nvSpPr>
        <p:spPr/>
        <p:txBody>
          <a:bodyPr/>
          <a:lstStyle>
            <a:lvl1pPr>
              <a:defRPr/>
            </a:lvl1pPr>
          </a:lstStyle>
          <a:p>
            <a:pPr>
              <a:defRPr/>
            </a:pPr>
            <a:fld id="{7A10167E-55E4-46DC-A75D-FD2C95DB2E76}" type="slidenum">
              <a:rPr lang="en-US" altLang="en-US"/>
              <a:pPr>
                <a:defRPr/>
              </a:pPr>
              <a:t>‹#›</a:t>
            </a:fld>
            <a:endParaRPr lang="en-US" altLang="en-US"/>
          </a:p>
        </p:txBody>
      </p:sp>
      <p:sp>
        <p:nvSpPr>
          <p:cNvPr id="4" name="Text Box 13">
            <a:extLst>
              <a:ext uri="{FF2B5EF4-FFF2-40B4-BE49-F238E27FC236}">
                <a16:creationId xmlns:a16="http://schemas.microsoft.com/office/drawing/2014/main" id="{4304621E-6611-4D17-B789-76B34EE3D91E}"/>
              </a:ext>
            </a:extLst>
          </p:cNvPr>
          <p:cNvSpPr txBox="1">
            <a:spLocks noGrp="1" noChangeArrowheads="1"/>
          </p:cNvSpPr>
          <p:nvPr>
            <p:ph type="ftr" sz="quarter" idx="12"/>
          </p:nvPr>
        </p:nvSpPr>
        <p:spPr/>
        <p:txBody>
          <a:bodyPr/>
          <a:lstStyle>
            <a:lvl1pPr>
              <a:defRPr/>
            </a:lvl1pPr>
          </a:lstStyle>
          <a:p>
            <a:pPr>
              <a:defRPr/>
            </a:pPr>
            <a:r>
              <a:rPr lang="en-US"/>
              <a:t>Table of Contents</a:t>
            </a:r>
          </a:p>
        </p:txBody>
      </p:sp>
    </p:spTree>
    <p:extLst>
      <p:ext uri="{BB962C8B-B14F-4D97-AF65-F5344CB8AC3E}">
        <p14:creationId xmlns:p14="http://schemas.microsoft.com/office/powerpoint/2010/main" val="45381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FE043BB9-7BFC-4F7E-9FD9-C5071C911F8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7F5E3120-6348-42AC-94DC-7A26F07DEC75}"/>
              </a:ext>
            </a:extLst>
          </p:cNvPr>
          <p:cNvSpPr>
            <a:spLocks noGrp="1" noChangeArrowheads="1"/>
          </p:cNvSpPr>
          <p:nvPr>
            <p:ph type="sldNum" sz="quarter" idx="11"/>
          </p:nvPr>
        </p:nvSpPr>
        <p:spPr/>
        <p:txBody>
          <a:bodyPr/>
          <a:lstStyle>
            <a:lvl1pPr>
              <a:defRPr/>
            </a:lvl1pPr>
          </a:lstStyle>
          <a:p>
            <a:pPr>
              <a:defRPr/>
            </a:pPr>
            <a:fld id="{B2744A26-7E7E-4EDA-935A-47FD02DC1408}" type="slidenum">
              <a:rPr lang="en-US" altLang="en-US"/>
              <a:pPr>
                <a:defRPr/>
              </a:pPr>
              <a:t>‹#›</a:t>
            </a:fld>
            <a:endParaRPr lang="en-US" altLang="en-US"/>
          </a:p>
        </p:txBody>
      </p:sp>
      <p:sp>
        <p:nvSpPr>
          <p:cNvPr id="7" name="Text Box 13">
            <a:extLst>
              <a:ext uri="{FF2B5EF4-FFF2-40B4-BE49-F238E27FC236}">
                <a16:creationId xmlns:a16="http://schemas.microsoft.com/office/drawing/2014/main" id="{AF8A9230-AB17-48D1-A279-2D9D9C540725}"/>
              </a:ext>
            </a:extLst>
          </p:cNvPr>
          <p:cNvSpPr txBox="1">
            <a:spLocks noGrp="1" noChangeArrowheads="1"/>
          </p:cNvSpPr>
          <p:nvPr>
            <p:ph type="ftr" sz="quarter" idx="12"/>
          </p:nvPr>
        </p:nvSpPr>
        <p:spPr/>
        <p:txBody>
          <a:bodyPr/>
          <a:lstStyle>
            <a:lvl1pPr>
              <a:defRPr/>
            </a:lvl1pPr>
          </a:lstStyle>
          <a:p>
            <a:pPr>
              <a:defRPr/>
            </a:pPr>
            <a:r>
              <a:rPr lang="en-US"/>
              <a:t>Table of Contents</a:t>
            </a:r>
          </a:p>
        </p:txBody>
      </p:sp>
    </p:spTree>
    <p:extLst>
      <p:ext uri="{BB962C8B-B14F-4D97-AF65-F5344CB8AC3E}">
        <p14:creationId xmlns:p14="http://schemas.microsoft.com/office/powerpoint/2010/main" val="55710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2E38D68E-96AA-431E-A816-F6FB8D8FD2A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31B1BD8E-F193-41AE-A7F6-C5AA031CA260}"/>
              </a:ext>
            </a:extLst>
          </p:cNvPr>
          <p:cNvSpPr>
            <a:spLocks noGrp="1" noChangeArrowheads="1"/>
          </p:cNvSpPr>
          <p:nvPr>
            <p:ph type="sldNum" sz="quarter" idx="11"/>
          </p:nvPr>
        </p:nvSpPr>
        <p:spPr/>
        <p:txBody>
          <a:bodyPr/>
          <a:lstStyle>
            <a:lvl1pPr>
              <a:defRPr/>
            </a:lvl1pPr>
          </a:lstStyle>
          <a:p>
            <a:pPr>
              <a:defRPr/>
            </a:pPr>
            <a:fld id="{E0226330-F0EF-4584-834A-4470092371C6}" type="slidenum">
              <a:rPr lang="en-US" altLang="en-US"/>
              <a:pPr>
                <a:defRPr/>
              </a:pPr>
              <a:t>‹#›</a:t>
            </a:fld>
            <a:endParaRPr lang="en-US" altLang="en-US"/>
          </a:p>
        </p:txBody>
      </p:sp>
      <p:sp>
        <p:nvSpPr>
          <p:cNvPr id="7" name="Text Box 13">
            <a:extLst>
              <a:ext uri="{FF2B5EF4-FFF2-40B4-BE49-F238E27FC236}">
                <a16:creationId xmlns:a16="http://schemas.microsoft.com/office/drawing/2014/main" id="{A542ACB5-C037-4B8D-BC47-14A5CFF242D7}"/>
              </a:ext>
            </a:extLst>
          </p:cNvPr>
          <p:cNvSpPr txBox="1">
            <a:spLocks noGrp="1" noChangeArrowheads="1"/>
          </p:cNvSpPr>
          <p:nvPr>
            <p:ph type="ftr" sz="quarter" idx="12"/>
          </p:nvPr>
        </p:nvSpPr>
        <p:spPr/>
        <p:txBody>
          <a:bodyPr/>
          <a:lstStyle>
            <a:lvl1pPr>
              <a:defRPr/>
            </a:lvl1pPr>
          </a:lstStyle>
          <a:p>
            <a:pPr>
              <a:defRPr/>
            </a:pPr>
            <a:r>
              <a:rPr lang="en-US"/>
              <a:t>Table of Contents</a:t>
            </a:r>
          </a:p>
        </p:txBody>
      </p:sp>
    </p:spTree>
    <p:extLst>
      <p:ext uri="{BB962C8B-B14F-4D97-AF65-F5344CB8AC3E}">
        <p14:creationId xmlns:p14="http://schemas.microsoft.com/office/powerpoint/2010/main" val="361130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10742D7-BA77-433C-A407-B3969A30B46A}"/>
              </a:ext>
            </a:extLst>
          </p:cNvPr>
          <p:cNvGrpSpPr>
            <a:grpSpLocks/>
          </p:cNvGrpSpPr>
          <p:nvPr/>
        </p:nvGrpSpPr>
        <p:grpSpPr bwMode="auto">
          <a:xfrm>
            <a:off x="0" y="0"/>
            <a:ext cx="8686800" cy="4876800"/>
            <a:chOff x="0" y="0"/>
            <a:chExt cx="5472" cy="3072"/>
          </a:xfrm>
        </p:grpSpPr>
        <p:sp>
          <p:nvSpPr>
            <p:cNvPr id="1033" name="Rectangle 3">
              <a:extLst>
                <a:ext uri="{FF2B5EF4-FFF2-40B4-BE49-F238E27FC236}">
                  <a16:creationId xmlns:a16="http://schemas.microsoft.com/office/drawing/2014/main" id="{9ED7D9EC-C8F2-4C28-B8A9-9413D4D809B1}"/>
                </a:ext>
              </a:extLst>
            </p:cNvPr>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grpSp>
          <p:nvGrpSpPr>
            <p:cNvPr id="1034" name="Group 4">
              <a:extLst>
                <a:ext uri="{FF2B5EF4-FFF2-40B4-BE49-F238E27FC236}">
                  <a16:creationId xmlns:a16="http://schemas.microsoft.com/office/drawing/2014/main" id="{64160743-C41D-48C9-8636-D254F3F57C9E}"/>
                </a:ext>
              </a:extLst>
            </p:cNvPr>
            <p:cNvGrpSpPr>
              <a:grpSpLocks/>
            </p:cNvGrpSpPr>
            <p:nvPr/>
          </p:nvGrpSpPr>
          <p:grpSpPr bwMode="auto">
            <a:xfrm>
              <a:off x="240" y="893"/>
              <a:ext cx="5232" cy="115"/>
              <a:chOff x="240" y="893"/>
              <a:chExt cx="5232" cy="115"/>
            </a:xfrm>
          </p:grpSpPr>
          <p:sp>
            <p:nvSpPr>
              <p:cNvPr id="1035" name="Rectangle 5">
                <a:extLst>
                  <a:ext uri="{FF2B5EF4-FFF2-40B4-BE49-F238E27FC236}">
                    <a16:creationId xmlns:a16="http://schemas.microsoft.com/office/drawing/2014/main" id="{B4BA70D9-2BE8-4748-AFDF-777CDB4A7BB7}"/>
                  </a:ext>
                </a:extLst>
              </p:cNvPr>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036" name="Line 6">
                <a:extLst>
                  <a:ext uri="{FF2B5EF4-FFF2-40B4-BE49-F238E27FC236}">
                    <a16:creationId xmlns:a16="http://schemas.microsoft.com/office/drawing/2014/main" id="{C93BC806-2B60-405C-9A81-090F1E12D786}"/>
                  </a:ext>
                </a:extLst>
              </p:cNvPr>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a:extLst>
              <a:ext uri="{FF2B5EF4-FFF2-40B4-BE49-F238E27FC236}">
                <a16:creationId xmlns:a16="http://schemas.microsoft.com/office/drawing/2014/main" id="{B500EA06-217E-4E8A-A78F-8E4F1B3DCD78}"/>
              </a:ext>
            </a:extLst>
          </p:cNvPr>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a:extLst>
              <a:ext uri="{FF2B5EF4-FFF2-40B4-BE49-F238E27FC236}">
                <a16:creationId xmlns:a16="http://schemas.microsoft.com/office/drawing/2014/main" id="{6754D491-2902-4446-A005-0F21EF08A516}"/>
              </a:ext>
            </a:extLst>
          </p:cNvPr>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089" name="Rectangle 9">
            <a:extLst>
              <a:ext uri="{FF2B5EF4-FFF2-40B4-BE49-F238E27FC236}">
                <a16:creationId xmlns:a16="http://schemas.microsoft.com/office/drawing/2014/main" id="{1EC30224-A0E8-4134-9587-8218595C7755}"/>
              </a:ext>
            </a:extLst>
          </p:cNvPr>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174091" name="Rectangle 11">
            <a:extLst>
              <a:ext uri="{FF2B5EF4-FFF2-40B4-BE49-F238E27FC236}">
                <a16:creationId xmlns:a16="http://schemas.microsoft.com/office/drawing/2014/main" id="{F07FF91C-6A84-4E81-83C1-EEBE1F55485A}"/>
              </a:ext>
            </a:extLst>
          </p:cNvPr>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564CAFB8-895B-4361-A4F1-9F5820D1137F}" type="slidenum">
              <a:rPr lang="en-US" altLang="en-US"/>
              <a:pPr>
                <a:defRPr/>
              </a:pPr>
              <a:t>‹#›</a:t>
            </a:fld>
            <a:endParaRPr lang="en-US" altLang="en-US"/>
          </a:p>
        </p:txBody>
      </p:sp>
      <p:sp>
        <p:nvSpPr>
          <p:cNvPr id="1031" name="Line 12">
            <a:extLst>
              <a:ext uri="{FF2B5EF4-FFF2-40B4-BE49-F238E27FC236}">
                <a16:creationId xmlns:a16="http://schemas.microsoft.com/office/drawing/2014/main" id="{6987D24F-1E7F-4701-86BC-31BF2E50E96F}"/>
              </a:ext>
            </a:extLst>
          </p:cNvPr>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93" name="Text Box 13">
            <a:extLst>
              <a:ext uri="{FF2B5EF4-FFF2-40B4-BE49-F238E27FC236}">
                <a16:creationId xmlns:a16="http://schemas.microsoft.com/office/drawing/2014/main" id="{FC8EF9DD-0280-47D3-A343-EE46272C7F8C}"/>
              </a:ext>
            </a:extLst>
          </p:cNvPr>
          <p:cNvSpPr txBox="1">
            <a:spLocks noGrp="1" noChangeArrowheads="1"/>
          </p:cNvSpPr>
          <p:nvPr userDrawn="1">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50000"/>
              </a:spcBef>
              <a:defRPr>
                <a:solidFill>
                  <a:schemeClr val="tx2"/>
                </a:solidFill>
                <a:latin typeface="Arial" charset="0"/>
                <a:hlinkClick r:id="rId13" action="ppaction://hlinksldjump"/>
              </a:defRPr>
            </a:lvl1pPr>
          </a:lstStyle>
          <a:p>
            <a:pPr>
              <a:defRPr/>
            </a:pPr>
            <a:r>
              <a:rPr lang="en-US"/>
              <a:t>Table of Contents</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ecs.syr.edu/" TargetMode="Externa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oleObject3.bin"/><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5.xml"/><Relationship Id="rId7" Type="http://schemas.openxmlformats.org/officeDocument/2006/relationships/slide" Target="slide16.xml"/><Relationship Id="rId12" Type="http://schemas.openxmlformats.org/officeDocument/2006/relationships/slide" Target="slide8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77.xml"/><Relationship Id="rId5" Type="http://schemas.openxmlformats.org/officeDocument/2006/relationships/slide" Target="slide8.xml"/><Relationship Id="rId10" Type="http://schemas.openxmlformats.org/officeDocument/2006/relationships/slide" Target="slide46.xml"/><Relationship Id="rId4" Type="http://schemas.openxmlformats.org/officeDocument/2006/relationships/slide" Target="slide4.xml"/><Relationship Id="rId9" Type="http://schemas.openxmlformats.org/officeDocument/2006/relationships/slide" Target="slide40.xml"/></Relationships>
</file>

<file path=ppt/slides/_rels/slide5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oleObject" Target="../embeddings/oleObject4.bin"/><Relationship Id="rId4" Type="http://schemas.openxmlformats.org/officeDocument/2006/relationships/slide" Target="slide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oleObject5.bin"/><Relationship Id="rId4" Type="http://schemas.openxmlformats.org/officeDocument/2006/relationships/slide" Target="slide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embeddings/oleObject6.bin"/><Relationship Id="rId4" Type="http://schemas.openxmlformats.org/officeDocument/2006/relationships/slide" Target="slide5.xml"/></Relationships>
</file>

<file path=ppt/slides/_rels/slide5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emf"/><Relationship Id="rId5" Type="http://schemas.openxmlformats.org/officeDocument/2006/relationships/oleObject" Target="../embeddings/oleObject7.bin"/><Relationship Id="rId4" Type="http://schemas.openxmlformats.org/officeDocument/2006/relationships/slide" Target="slide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oleObject" Target="../embeddings/oleObject8.bin"/></Relationships>
</file>

<file path=ppt/slides/_rels/slide5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3.wmf"/><Relationship Id="rId4" Type="http://schemas.openxmlformats.org/officeDocument/2006/relationships/oleObject" Target="../embeddings/oleObject9.bin"/></Relationships>
</file>

<file path=ppt/slides/_rels/slide6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slide" Target="slide7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6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Documents%20and%20Settings/Administrator/Local%20Settings/Temporary%20Internet%20Files/Content.IE5/M1XI7EPG/webpageExamples/sprites%20animation%20-%20no%20source/sprites.html"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7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www.w3.org/2003/Talks/0521-BudapestW3CTrack-IH/23.html" TargetMode="External"/><Relationship Id="rId4" Type="http://schemas.openxmlformats.org/officeDocument/2006/relationships/hyperlink" Target="http://www.w3.org/2003/Talks/0521-BudapestW3CTrack-IH/6.html"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netlab.caltech.edu/pub/papers/part1_vers4.pdf" TargetMode="External"/><Relationship Id="rId5" Type="http://schemas.openxmlformats.org/officeDocument/2006/relationships/hyperlink" Target="http://livinginternet.com/i/iw_arch.htm" TargetMode="External"/><Relationship Id="rId4" Type="http://schemas.openxmlformats.org/officeDocument/2006/relationships/hyperlink" Target="http://www.sans.org/resources/tcpip.pdf" TargetMode="External"/></Relationships>
</file>

<file path=ppt/slides/_rels/slide8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livinginternet.com/i/ii_kahn.htm" TargetMode="External"/><Relationship Id="rId3" Type="http://schemas.openxmlformats.org/officeDocument/2006/relationships/slide" Target="slide5.xml"/><Relationship Id="rId7" Type="http://schemas.openxmlformats.org/officeDocument/2006/relationships/hyperlink" Target="http://global.mci.com/us/enterprise/insight/cerfs_up/"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livinginternet.com/w/wi_mosaic.htm" TargetMode="External"/><Relationship Id="rId5" Type="http://schemas.openxmlformats.org/officeDocument/2006/relationships/hyperlink" Target="http://livinginternet.com/w/wi_lee.htm" TargetMode="External"/><Relationship Id="rId4" Type="http://schemas.openxmlformats.org/officeDocument/2006/relationships/hyperlink" Target="http://www.networkcomputing.com/1119/1119f1people_1.html" TargetMode="External"/><Relationship Id="rId9" Type="http://schemas.openxmlformats.org/officeDocument/2006/relationships/hyperlink" Target="http://livinginternet.com/i/ii_roberts.htm"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www.w3c.org/" TargetMode="External"/><Relationship Id="rId7" Type="http://schemas.openxmlformats.org/officeDocument/2006/relationships/slide" Target="slide5.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www.wdvl.com/Authoring/Tools/Tutorial" TargetMode="External"/><Relationship Id="rId5" Type="http://schemas.openxmlformats.org/officeDocument/2006/relationships/hyperlink" Target="http://www.ecs.syr.edu/faculty/fawcett/handouts/webpages/webdev.htm" TargetMode="External"/><Relationship Id="rId4" Type="http://schemas.openxmlformats.org/officeDocument/2006/relationships/hyperlink" Target="../../../Documents%20and%20Settings/Administrator/Local%20Settings/Temporary%20Internet%20Files/Content.IE5/M1XI7EPG/Sapposnek_Introduction.ppt" TargetMode="External"/></Relationships>
</file>

<file path=ppt/slides/_rels/slide8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w3.org/Talks/1998/12/18-unibo/Overview-2.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9A76605-A91B-4BF4-A337-EAFEBD302848}"/>
              </a:ext>
            </a:extLst>
          </p:cNvPr>
          <p:cNvSpPr>
            <a:spLocks noGrp="1" noChangeArrowheads="1"/>
          </p:cNvSpPr>
          <p:nvPr>
            <p:ph type="title"/>
          </p:nvPr>
        </p:nvSpPr>
        <p:spPr/>
        <p:txBody>
          <a:bodyPr/>
          <a:lstStyle/>
          <a:p>
            <a:r>
              <a:rPr lang="en-US" altLang="en-US"/>
              <a:t>Segments</a:t>
            </a:r>
          </a:p>
        </p:txBody>
      </p:sp>
      <p:sp>
        <p:nvSpPr>
          <p:cNvPr id="15363" name="Content Placeholder 2">
            <a:extLst>
              <a:ext uri="{FF2B5EF4-FFF2-40B4-BE49-F238E27FC236}">
                <a16:creationId xmlns:a16="http://schemas.microsoft.com/office/drawing/2014/main" id="{4C2F30A7-D186-4561-A637-18816F53338E}"/>
              </a:ext>
            </a:extLst>
          </p:cNvPr>
          <p:cNvSpPr>
            <a:spLocks noGrp="1" noChangeArrowheads="1"/>
          </p:cNvSpPr>
          <p:nvPr>
            <p:ph idx="1"/>
          </p:nvPr>
        </p:nvSpPr>
        <p:spPr/>
        <p:txBody>
          <a:bodyPr/>
          <a:lstStyle/>
          <a:p>
            <a:pPr>
              <a:spcBef>
                <a:spcPct val="0"/>
              </a:spcBef>
            </a:pPr>
            <a:r>
              <a:rPr lang="en-US" altLang="en-US"/>
              <a:t>Introduction: slides 2-4, 6-10	10 minutes</a:t>
            </a:r>
          </a:p>
          <a:p>
            <a:pPr>
              <a:spcBef>
                <a:spcPct val="0"/>
              </a:spcBef>
            </a:pPr>
            <a:r>
              <a:rPr lang="en-US" altLang="en-US"/>
              <a:t>History: slides 11-15			10 minutes</a:t>
            </a:r>
          </a:p>
          <a:p>
            <a:pPr>
              <a:spcBef>
                <a:spcPct val="0"/>
              </a:spcBef>
            </a:pPr>
            <a:r>
              <a:rPr lang="en-US" altLang="en-US"/>
              <a:t>Operation: Slides 16-19, 21-23	15 minutes</a:t>
            </a:r>
          </a:p>
          <a:p>
            <a:pPr>
              <a:spcBef>
                <a:spcPct val="0"/>
              </a:spcBef>
            </a:pPr>
            <a:r>
              <a:rPr lang="en-US" altLang="en-US"/>
              <a:t>The remaining un-hidden slides should be included for students to look at off-line.</a:t>
            </a:r>
          </a:p>
        </p:txBody>
      </p:sp>
      <p:sp>
        <p:nvSpPr>
          <p:cNvPr id="15364" name="Slide Number Placeholder 3">
            <a:extLst>
              <a:ext uri="{FF2B5EF4-FFF2-40B4-BE49-F238E27FC236}">
                <a16:creationId xmlns:a16="http://schemas.microsoft.com/office/drawing/2014/main" id="{533B464E-B5CD-4CF0-B931-DDFFDF1EC5F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CA15C4-0A90-4E62-A2A0-62A714D5317B}" type="slidenum">
              <a:rPr lang="en-US" altLang="en-US" sz="1000" smtClean="0"/>
              <a:pPr>
                <a:spcBef>
                  <a:spcPct val="0"/>
                </a:spcBef>
                <a:buClrTx/>
                <a:buSzTx/>
                <a:buFontTx/>
                <a:buNone/>
              </a:pPr>
              <a:t>1</a:t>
            </a:fld>
            <a:endParaRPr lang="en-US" altLang="en-US" sz="1000"/>
          </a:p>
        </p:txBody>
      </p:sp>
      <p:sp>
        <p:nvSpPr>
          <p:cNvPr id="15365" name="Footer Placeholder 4">
            <a:extLst>
              <a:ext uri="{FF2B5EF4-FFF2-40B4-BE49-F238E27FC236}">
                <a16:creationId xmlns:a16="http://schemas.microsoft.com/office/drawing/2014/main" id="{B89E0B48-3A96-4A2B-B949-BF448BECB6E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Slide Number Placeholder 4">
            <a:extLst>
              <a:ext uri="{FF2B5EF4-FFF2-40B4-BE49-F238E27FC236}">
                <a16:creationId xmlns:a16="http://schemas.microsoft.com/office/drawing/2014/main" id="{9F902E63-5886-407F-9162-152ABF03B86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DF03C06-F832-4983-ABC0-472AD4BE1900}" type="slidenum">
              <a:rPr lang="en-US" altLang="en-US" sz="1000" smtClean="0"/>
              <a:pPr>
                <a:spcBef>
                  <a:spcPct val="0"/>
                </a:spcBef>
                <a:buClrTx/>
                <a:buSzTx/>
                <a:buFontTx/>
                <a:buNone/>
              </a:pPr>
              <a:t>10</a:t>
            </a:fld>
            <a:endParaRPr lang="en-US" altLang="en-US" sz="1000"/>
          </a:p>
        </p:txBody>
      </p:sp>
      <p:sp>
        <p:nvSpPr>
          <p:cNvPr id="32771" name="Footer Placeholder 5">
            <a:extLst>
              <a:ext uri="{FF2B5EF4-FFF2-40B4-BE49-F238E27FC236}">
                <a16:creationId xmlns:a16="http://schemas.microsoft.com/office/drawing/2014/main" id="{DD172665-A485-4D33-B3DA-E3F3F546BDD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32772" name="Rectangle 2">
            <a:extLst>
              <a:ext uri="{FF2B5EF4-FFF2-40B4-BE49-F238E27FC236}">
                <a16:creationId xmlns:a16="http://schemas.microsoft.com/office/drawing/2014/main" id="{D8771134-90E7-43BA-BA7D-04ECAF7E95A6}"/>
              </a:ext>
            </a:extLst>
          </p:cNvPr>
          <p:cNvSpPr>
            <a:spLocks noGrp="1" noChangeArrowheads="1"/>
          </p:cNvSpPr>
          <p:nvPr>
            <p:ph type="title"/>
          </p:nvPr>
        </p:nvSpPr>
        <p:spPr/>
        <p:txBody>
          <a:bodyPr/>
          <a:lstStyle/>
          <a:p>
            <a:pPr eaLnBrk="1" hangingPunct="1"/>
            <a:r>
              <a:rPr lang="en-US" altLang="en-US"/>
              <a:t>Basic Concepts</a:t>
            </a:r>
          </a:p>
        </p:txBody>
      </p:sp>
      <p:sp>
        <p:nvSpPr>
          <p:cNvPr id="32773" name="Rectangle 3">
            <a:extLst>
              <a:ext uri="{FF2B5EF4-FFF2-40B4-BE49-F238E27FC236}">
                <a16:creationId xmlns:a16="http://schemas.microsoft.com/office/drawing/2014/main" id="{A8F70830-5CC0-497F-827A-8377BAC1E86C}"/>
              </a:ext>
            </a:extLst>
          </p:cNvPr>
          <p:cNvSpPr>
            <a:spLocks noGrp="1" noChangeArrowheads="1"/>
          </p:cNvSpPr>
          <p:nvPr>
            <p:ph type="body" idx="1"/>
          </p:nvPr>
        </p:nvSpPr>
        <p:spPr/>
        <p:txBody>
          <a:bodyPr/>
          <a:lstStyle/>
          <a:p>
            <a:pPr eaLnBrk="1" hangingPunct="1">
              <a:spcBef>
                <a:spcPct val="0"/>
              </a:spcBef>
            </a:pPr>
            <a:r>
              <a:rPr lang="en-US" altLang="en-US">
                <a:sym typeface="Wingdings" panose="05000000000000000000" pitchFamily="2" charset="2"/>
              </a:rPr>
              <a:t>Client/Server Model</a:t>
            </a:r>
          </a:p>
          <a:p>
            <a:pPr eaLnBrk="1" hangingPunct="1">
              <a:spcBef>
                <a:spcPct val="0"/>
              </a:spcBef>
            </a:pPr>
            <a:r>
              <a:rPr lang="en-US" altLang="en-US"/>
              <a:t>Universal Addressing</a:t>
            </a:r>
          </a:p>
          <a:p>
            <a:pPr lvl="1" eaLnBrk="1" hangingPunct="1">
              <a:spcBef>
                <a:spcPct val="0"/>
              </a:spcBef>
            </a:pPr>
            <a:r>
              <a:rPr lang="en-US" altLang="en-US" sz="2200"/>
              <a:t>TCP/IP, DNS</a:t>
            </a:r>
          </a:p>
          <a:p>
            <a:pPr eaLnBrk="1" hangingPunct="1">
              <a:spcBef>
                <a:spcPct val="0"/>
              </a:spcBef>
            </a:pPr>
            <a:r>
              <a:rPr lang="en-US" altLang="en-US">
                <a:sym typeface="Wingdings" panose="05000000000000000000" pitchFamily="2" charset="2"/>
              </a:rPr>
              <a:t>Search Engines</a:t>
            </a:r>
          </a:p>
          <a:p>
            <a:pPr eaLnBrk="1" hangingPunct="1">
              <a:spcBef>
                <a:spcPct val="0"/>
              </a:spcBef>
            </a:pPr>
            <a:r>
              <a:rPr lang="en-US" altLang="en-US">
                <a:sym typeface="Wingdings" panose="05000000000000000000" pitchFamily="2" charset="2"/>
              </a:rPr>
              <a:t>Universal Protocols</a:t>
            </a:r>
          </a:p>
          <a:p>
            <a:pPr lvl="1" eaLnBrk="1" hangingPunct="1">
              <a:spcBef>
                <a:spcPct val="0"/>
              </a:spcBef>
            </a:pPr>
            <a:r>
              <a:rPr lang="en-US" altLang="en-US" sz="2200"/>
              <a:t>HTTP, URLs, HTML, FTP</a:t>
            </a:r>
          </a:p>
          <a:p>
            <a:pPr eaLnBrk="1" hangingPunct="1">
              <a:spcBef>
                <a:spcPct val="0"/>
              </a:spcBef>
            </a:pPr>
            <a:r>
              <a:rPr lang="en-US" altLang="en-US">
                <a:sym typeface="Wingdings" panose="05000000000000000000" pitchFamily="2" charset="2"/>
              </a:rPr>
              <a:t>Format Negotiation through HTTP</a:t>
            </a:r>
          </a:p>
          <a:p>
            <a:pPr eaLnBrk="1" hangingPunct="1">
              <a:spcBef>
                <a:spcPct val="0"/>
              </a:spcBef>
            </a:pPr>
            <a:r>
              <a:rPr lang="en-US" altLang="en-US"/>
              <a:t>Hypertext </a:t>
            </a:r>
            <a:r>
              <a:rPr lang="en-US" altLang="en-US">
                <a:sym typeface="Wingdings" panose="05000000000000000000" pitchFamily="2" charset="2"/>
              </a:rPr>
              <a:t> Hypermedia via HTML  XHTML</a:t>
            </a:r>
          </a:p>
          <a:p>
            <a:pPr lvl="1" eaLnBrk="1" hangingPunct="1">
              <a:spcBef>
                <a:spcPct val="0"/>
              </a:spcBef>
            </a:pPr>
            <a:r>
              <a:rPr lang="en-US" altLang="en-US" sz="2200">
                <a:sym typeface="Wingdings" panose="05000000000000000000" pitchFamily="2" charset="2"/>
              </a:rPr>
              <a:t>Support for text, images, sound, and scripting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EE5FC9EC-10E3-4FB6-82C8-416B741A4F4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2FAE97F-5ADF-4B91-8BD9-197E447E8E61}" type="slidenum">
              <a:rPr lang="en-US" altLang="en-US" sz="1000" smtClean="0"/>
              <a:pPr>
                <a:spcBef>
                  <a:spcPct val="0"/>
                </a:spcBef>
                <a:buClrTx/>
                <a:buSzTx/>
                <a:buFontTx/>
                <a:buNone/>
              </a:pPr>
              <a:t>11</a:t>
            </a:fld>
            <a:endParaRPr lang="en-US" altLang="en-US" sz="1000"/>
          </a:p>
        </p:txBody>
      </p:sp>
      <p:sp>
        <p:nvSpPr>
          <p:cNvPr id="34819" name="Footer Placeholder 4">
            <a:extLst>
              <a:ext uri="{FF2B5EF4-FFF2-40B4-BE49-F238E27FC236}">
                <a16:creationId xmlns:a16="http://schemas.microsoft.com/office/drawing/2014/main" id="{2FC936C2-7DDE-4E6E-B33E-302A69E5E80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34820" name="Rectangle 2">
            <a:extLst>
              <a:ext uri="{FF2B5EF4-FFF2-40B4-BE49-F238E27FC236}">
                <a16:creationId xmlns:a16="http://schemas.microsoft.com/office/drawing/2014/main" id="{B51DC460-0AE2-4693-BA68-9E53187B99E4}"/>
              </a:ext>
            </a:extLst>
          </p:cNvPr>
          <p:cNvSpPr>
            <a:spLocks noGrp="1" noChangeArrowheads="1"/>
          </p:cNvSpPr>
          <p:nvPr>
            <p:ph type="title"/>
          </p:nvPr>
        </p:nvSpPr>
        <p:spPr>
          <a:xfrm>
            <a:off x="2590800" y="2514600"/>
            <a:ext cx="5257800" cy="1143000"/>
          </a:xfrm>
          <a:solidFill>
            <a:srgbClr val="FFFFFF"/>
          </a:solidFill>
        </p:spPr>
        <p:txBody>
          <a:bodyPr/>
          <a:lstStyle/>
          <a:p>
            <a:pPr eaLnBrk="1" hangingPunct="1"/>
            <a:r>
              <a:rPr lang="en-US" altLang="en-US" sz="4000"/>
              <a:t>Internet and </a:t>
            </a:r>
            <a:br>
              <a:rPr lang="en-US" altLang="en-US" sz="4000"/>
            </a:br>
            <a:r>
              <a:rPr lang="en-US" altLang="en-US" sz="4000"/>
              <a:t>Web History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Slide Number Placeholder 4">
            <a:extLst>
              <a:ext uri="{FF2B5EF4-FFF2-40B4-BE49-F238E27FC236}">
                <a16:creationId xmlns:a16="http://schemas.microsoft.com/office/drawing/2014/main" id="{97795487-59CE-4DC5-B912-2424F137B76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7F375AB-2796-4172-8C15-3E454015BDFA}" type="slidenum">
              <a:rPr lang="en-US" altLang="en-US" sz="1000" smtClean="0"/>
              <a:pPr>
                <a:spcBef>
                  <a:spcPct val="0"/>
                </a:spcBef>
                <a:buClrTx/>
                <a:buSzTx/>
                <a:buFontTx/>
                <a:buNone/>
              </a:pPr>
              <a:t>12</a:t>
            </a:fld>
            <a:endParaRPr lang="en-US" altLang="en-US" sz="1000"/>
          </a:p>
        </p:txBody>
      </p:sp>
      <p:sp>
        <p:nvSpPr>
          <p:cNvPr id="36867" name="Footer Placeholder 5">
            <a:extLst>
              <a:ext uri="{FF2B5EF4-FFF2-40B4-BE49-F238E27FC236}">
                <a16:creationId xmlns:a16="http://schemas.microsoft.com/office/drawing/2014/main" id="{9BE2C4C2-E290-4AB3-BBFA-2DA527D1E45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36868" name="Rectangle 2">
            <a:extLst>
              <a:ext uri="{FF2B5EF4-FFF2-40B4-BE49-F238E27FC236}">
                <a16:creationId xmlns:a16="http://schemas.microsoft.com/office/drawing/2014/main" id="{5427AA4F-1205-4E04-8D41-36DCF8B85518}"/>
              </a:ext>
            </a:extLst>
          </p:cNvPr>
          <p:cNvSpPr>
            <a:spLocks noGrp="1" noChangeArrowheads="1"/>
          </p:cNvSpPr>
          <p:nvPr>
            <p:ph type="title"/>
          </p:nvPr>
        </p:nvSpPr>
        <p:spPr/>
        <p:txBody>
          <a:bodyPr/>
          <a:lstStyle/>
          <a:p>
            <a:pPr eaLnBrk="1" hangingPunct="1"/>
            <a:r>
              <a:rPr lang="en-US" altLang="en-US"/>
              <a:t>Internet History</a:t>
            </a:r>
          </a:p>
        </p:txBody>
      </p:sp>
      <p:sp>
        <p:nvSpPr>
          <p:cNvPr id="36869" name="Rectangle 3">
            <a:extLst>
              <a:ext uri="{FF2B5EF4-FFF2-40B4-BE49-F238E27FC236}">
                <a16:creationId xmlns:a16="http://schemas.microsoft.com/office/drawing/2014/main" id="{4BB22A90-AA0C-4AFD-AD45-82E9D5C89EA3}"/>
              </a:ext>
            </a:extLst>
          </p:cNvPr>
          <p:cNvSpPr>
            <a:spLocks noGrp="1" noChangeArrowheads="1"/>
          </p:cNvSpPr>
          <p:nvPr>
            <p:ph type="body" idx="1"/>
          </p:nvPr>
        </p:nvSpPr>
        <p:spPr/>
        <p:txBody>
          <a:bodyPr/>
          <a:lstStyle/>
          <a:p>
            <a:pPr eaLnBrk="1" hangingPunct="1">
              <a:lnSpc>
                <a:spcPct val="80000"/>
              </a:lnSpc>
              <a:spcBef>
                <a:spcPct val="0"/>
              </a:spcBef>
            </a:pPr>
            <a:r>
              <a:rPr lang="en-US" altLang="en-US" sz="1800"/>
              <a:t>1961 – First paper on packet-switching theory, Kleinrock, MIT</a:t>
            </a:r>
          </a:p>
          <a:p>
            <a:pPr eaLnBrk="1" hangingPunct="1">
              <a:lnSpc>
                <a:spcPct val="80000"/>
              </a:lnSpc>
              <a:spcBef>
                <a:spcPct val="0"/>
              </a:spcBef>
            </a:pPr>
            <a:r>
              <a:rPr lang="en-US" altLang="en-US" sz="1800"/>
              <a:t>1969 – ARPANet goes on line</a:t>
            </a:r>
          </a:p>
          <a:p>
            <a:pPr lvl="1" eaLnBrk="1" hangingPunct="1">
              <a:lnSpc>
                <a:spcPct val="80000"/>
              </a:lnSpc>
              <a:spcBef>
                <a:spcPct val="0"/>
              </a:spcBef>
            </a:pPr>
            <a:r>
              <a:rPr lang="en-US" altLang="en-US" sz="1800"/>
              <a:t>Four hosts, each connected to at least two others</a:t>
            </a:r>
          </a:p>
          <a:p>
            <a:pPr eaLnBrk="1" hangingPunct="1">
              <a:lnSpc>
                <a:spcPct val="80000"/>
              </a:lnSpc>
              <a:spcBef>
                <a:spcPct val="0"/>
              </a:spcBef>
            </a:pPr>
            <a:r>
              <a:rPr lang="en-US" altLang="en-US" sz="1800"/>
              <a:t>1974 – TCP/IP, Berkley Sockets invented</a:t>
            </a:r>
          </a:p>
          <a:p>
            <a:pPr eaLnBrk="1" hangingPunct="1">
              <a:lnSpc>
                <a:spcPct val="80000"/>
              </a:lnSpc>
              <a:spcBef>
                <a:spcPct val="0"/>
              </a:spcBef>
            </a:pPr>
            <a:r>
              <a:rPr lang="en-US" altLang="en-US" sz="1800"/>
              <a:t>1983 – TCP/IP becomes only official protocol</a:t>
            </a:r>
          </a:p>
          <a:p>
            <a:pPr eaLnBrk="1" hangingPunct="1">
              <a:lnSpc>
                <a:spcPct val="80000"/>
              </a:lnSpc>
              <a:spcBef>
                <a:spcPct val="0"/>
              </a:spcBef>
            </a:pPr>
            <a:r>
              <a:rPr lang="en-US" altLang="en-US" sz="1800"/>
              <a:t>1983 – Name server developed at University of Wisconsin.</a:t>
            </a:r>
          </a:p>
          <a:p>
            <a:pPr eaLnBrk="1" hangingPunct="1">
              <a:lnSpc>
                <a:spcPct val="80000"/>
              </a:lnSpc>
              <a:spcBef>
                <a:spcPct val="0"/>
              </a:spcBef>
            </a:pPr>
            <a:r>
              <a:rPr lang="en-US" altLang="en-US" sz="1800"/>
              <a:t>1984 – Work begins on NSFNET</a:t>
            </a:r>
          </a:p>
          <a:p>
            <a:pPr eaLnBrk="1" hangingPunct="1">
              <a:lnSpc>
                <a:spcPct val="80000"/>
              </a:lnSpc>
              <a:spcBef>
                <a:spcPct val="0"/>
              </a:spcBef>
            </a:pPr>
            <a:r>
              <a:rPr lang="en-US" altLang="en-US" sz="1800"/>
              <a:t>1990 – ARPANET shutdown and dismantled</a:t>
            </a:r>
          </a:p>
          <a:p>
            <a:pPr eaLnBrk="1" hangingPunct="1">
              <a:lnSpc>
                <a:spcPct val="80000"/>
              </a:lnSpc>
              <a:spcBef>
                <a:spcPct val="0"/>
              </a:spcBef>
            </a:pPr>
            <a:r>
              <a:rPr lang="en-US" altLang="en-US" sz="1800"/>
              <a:t>1990 – ANSNET takes over NSFNET</a:t>
            </a:r>
          </a:p>
          <a:p>
            <a:pPr lvl="1" eaLnBrk="1" hangingPunct="1">
              <a:lnSpc>
                <a:spcPct val="80000"/>
              </a:lnSpc>
              <a:spcBef>
                <a:spcPct val="0"/>
              </a:spcBef>
            </a:pPr>
            <a:r>
              <a:rPr lang="en-US" altLang="en-US" sz="1800"/>
              <a:t>Non-profit organization – MERIT, MCI, IBM</a:t>
            </a:r>
          </a:p>
          <a:p>
            <a:pPr lvl="1" eaLnBrk="1" hangingPunct="1">
              <a:lnSpc>
                <a:spcPct val="80000"/>
              </a:lnSpc>
              <a:spcBef>
                <a:spcPct val="0"/>
              </a:spcBef>
            </a:pPr>
            <a:r>
              <a:rPr lang="en-US" altLang="en-US" sz="1800"/>
              <a:t>Starts commercialization of the internet</a:t>
            </a:r>
          </a:p>
          <a:p>
            <a:pPr eaLnBrk="1" hangingPunct="1">
              <a:lnSpc>
                <a:spcPct val="80000"/>
              </a:lnSpc>
              <a:spcBef>
                <a:spcPct val="0"/>
              </a:spcBef>
            </a:pPr>
            <a:r>
              <a:rPr lang="en-US" altLang="en-US" sz="1800"/>
              <a:t>1995 – NSFNET backbone retired</a:t>
            </a:r>
          </a:p>
          <a:p>
            <a:pPr eaLnBrk="1" hangingPunct="1">
              <a:lnSpc>
                <a:spcPct val="80000"/>
              </a:lnSpc>
              <a:spcBef>
                <a:spcPct val="0"/>
              </a:spcBef>
            </a:pPr>
            <a:r>
              <a:rPr lang="en-US" altLang="en-US" sz="1800"/>
              <a:t>1998 – DNS transferred from Dept of Commerce to ICANN</a:t>
            </a:r>
          </a:p>
          <a:p>
            <a:pPr eaLnBrk="1" hangingPunct="1">
              <a:lnSpc>
                <a:spcPct val="80000"/>
              </a:lnSpc>
              <a:spcBef>
                <a:spcPct val="0"/>
              </a:spcBef>
            </a:pPr>
            <a:r>
              <a:rPr lang="en-US" altLang="en-US" sz="1800"/>
              <a:t>2000 – Web size estimates surpass 1 billion indexable pages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Slide Number Placeholder 4">
            <a:extLst>
              <a:ext uri="{FF2B5EF4-FFF2-40B4-BE49-F238E27FC236}">
                <a16:creationId xmlns:a16="http://schemas.microsoft.com/office/drawing/2014/main" id="{D25F7235-6AF7-4417-BD8C-BF17B59732C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E756983-36A2-4A27-A348-5305C9D3818C}" type="slidenum">
              <a:rPr lang="en-US" altLang="en-US" sz="1000" smtClean="0"/>
              <a:pPr>
                <a:spcBef>
                  <a:spcPct val="0"/>
                </a:spcBef>
                <a:buClrTx/>
                <a:buSzTx/>
                <a:buFontTx/>
                <a:buNone/>
              </a:pPr>
              <a:t>13</a:t>
            </a:fld>
            <a:endParaRPr lang="en-US" altLang="en-US" sz="1000"/>
          </a:p>
        </p:txBody>
      </p:sp>
      <p:sp>
        <p:nvSpPr>
          <p:cNvPr id="38915" name="Footer Placeholder 5">
            <a:extLst>
              <a:ext uri="{FF2B5EF4-FFF2-40B4-BE49-F238E27FC236}">
                <a16:creationId xmlns:a16="http://schemas.microsoft.com/office/drawing/2014/main" id="{ABA52B45-5B0F-443D-A7D4-7F1FE48A107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38916" name="Rectangle 2">
            <a:extLst>
              <a:ext uri="{FF2B5EF4-FFF2-40B4-BE49-F238E27FC236}">
                <a16:creationId xmlns:a16="http://schemas.microsoft.com/office/drawing/2014/main" id="{26AC0F70-5B73-489A-85BD-3E019C84BDA4}"/>
              </a:ext>
            </a:extLst>
          </p:cNvPr>
          <p:cNvSpPr>
            <a:spLocks noGrp="1" noChangeArrowheads="1"/>
          </p:cNvSpPr>
          <p:nvPr>
            <p:ph type="title"/>
          </p:nvPr>
        </p:nvSpPr>
        <p:spPr/>
        <p:txBody>
          <a:bodyPr/>
          <a:lstStyle/>
          <a:p>
            <a:pPr eaLnBrk="1" hangingPunct="1"/>
            <a:r>
              <a:rPr lang="en-US" altLang="en-US"/>
              <a:t>Web History</a:t>
            </a:r>
          </a:p>
        </p:txBody>
      </p:sp>
      <p:sp>
        <p:nvSpPr>
          <p:cNvPr id="38917" name="Rectangle 3">
            <a:extLst>
              <a:ext uri="{FF2B5EF4-FFF2-40B4-BE49-F238E27FC236}">
                <a16:creationId xmlns:a16="http://schemas.microsoft.com/office/drawing/2014/main" id="{69B0DBD3-EA8E-4CBF-956E-521C36E6C56A}"/>
              </a:ext>
            </a:extLst>
          </p:cNvPr>
          <p:cNvSpPr>
            <a:spLocks noGrp="1" noChangeArrowheads="1"/>
          </p:cNvSpPr>
          <p:nvPr>
            <p:ph type="body" idx="1"/>
          </p:nvPr>
        </p:nvSpPr>
        <p:spPr/>
        <p:txBody>
          <a:bodyPr/>
          <a:lstStyle/>
          <a:p>
            <a:pPr eaLnBrk="1" hangingPunct="1">
              <a:spcBef>
                <a:spcPct val="0"/>
              </a:spcBef>
            </a:pPr>
            <a:r>
              <a:rPr lang="en-US" altLang="en-US" sz="1800"/>
              <a:t>1990 – World Wide Web project</a:t>
            </a:r>
          </a:p>
          <a:p>
            <a:pPr lvl="1" eaLnBrk="1" hangingPunct="1">
              <a:spcBef>
                <a:spcPct val="0"/>
              </a:spcBef>
            </a:pPr>
            <a:r>
              <a:rPr lang="en-US" altLang="en-US" sz="1700"/>
              <a:t>Tim Berners-Lee starts project at CERN</a:t>
            </a:r>
          </a:p>
          <a:p>
            <a:pPr lvl="1" eaLnBrk="1" hangingPunct="1">
              <a:spcBef>
                <a:spcPct val="0"/>
              </a:spcBef>
            </a:pPr>
            <a:r>
              <a:rPr lang="en-US" altLang="en-US" sz="1700"/>
              <a:t>Demonstrates browser/editor accessing hypertext files</a:t>
            </a:r>
          </a:p>
          <a:p>
            <a:pPr lvl="1" eaLnBrk="1" hangingPunct="1">
              <a:spcBef>
                <a:spcPct val="0"/>
              </a:spcBef>
            </a:pPr>
            <a:r>
              <a:rPr lang="en-US" altLang="en-US" sz="1700"/>
              <a:t>HTTP 0.9 defined, supports only hypertext, linked to port 80</a:t>
            </a:r>
          </a:p>
          <a:p>
            <a:pPr eaLnBrk="1" hangingPunct="1">
              <a:spcBef>
                <a:spcPct val="0"/>
              </a:spcBef>
            </a:pPr>
            <a:r>
              <a:rPr lang="en-US" altLang="en-US" sz="1800"/>
              <a:t>1991 – first web server outside Europe</a:t>
            </a:r>
          </a:p>
          <a:p>
            <a:pPr lvl="1" eaLnBrk="1" hangingPunct="1">
              <a:spcBef>
                <a:spcPct val="0"/>
              </a:spcBef>
            </a:pPr>
            <a:r>
              <a:rPr lang="en-US" altLang="en-US" sz="1700"/>
              <a:t>CERN releases WWW, installed at SLAC</a:t>
            </a:r>
          </a:p>
          <a:p>
            <a:pPr eaLnBrk="1" hangingPunct="1">
              <a:spcBef>
                <a:spcPct val="0"/>
              </a:spcBef>
            </a:pPr>
            <a:r>
              <a:rPr lang="en-US" altLang="en-US" sz="1800"/>
              <a:t>1992 – HTTP 1.0, supports images, scripts as well</a:t>
            </a:r>
          </a:p>
          <a:p>
            <a:pPr eaLnBrk="1" hangingPunct="1">
              <a:spcBef>
                <a:spcPct val="0"/>
              </a:spcBef>
            </a:pPr>
            <a:r>
              <a:rPr lang="en-US" altLang="en-US" sz="1800"/>
              <a:t>1993 – Growth phase</a:t>
            </a:r>
          </a:p>
          <a:p>
            <a:pPr eaLnBrk="1" hangingPunct="1">
              <a:spcBef>
                <a:spcPct val="0"/>
              </a:spcBef>
            </a:pPr>
            <a:r>
              <a:rPr lang="en-US" altLang="en-US" sz="1800"/>
              <a:t>1994 – CERN and MIT agree to set up WWW Consortium</a:t>
            </a:r>
          </a:p>
          <a:p>
            <a:pPr eaLnBrk="1" hangingPunct="1">
              <a:spcBef>
                <a:spcPct val="0"/>
              </a:spcBef>
            </a:pPr>
            <a:r>
              <a:rPr lang="en-US" altLang="en-US" sz="1800"/>
              <a:t>1999 – HTTP 1.1, supports open ended extensions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668A4778-C552-4FF0-BF00-D60DBA4C307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93FC3B8-A8A9-45FB-8B75-38CC02D5531A}" type="slidenum">
              <a:rPr lang="en-US" altLang="en-US" sz="1000" smtClean="0"/>
              <a:pPr>
                <a:spcBef>
                  <a:spcPct val="0"/>
                </a:spcBef>
                <a:buClrTx/>
                <a:buSzTx/>
                <a:buFontTx/>
                <a:buNone/>
              </a:pPr>
              <a:t>14</a:t>
            </a:fld>
            <a:endParaRPr lang="en-US" altLang="en-US" sz="1000"/>
          </a:p>
        </p:txBody>
      </p:sp>
      <p:sp>
        <p:nvSpPr>
          <p:cNvPr id="40963" name="Footer Placeholder 5">
            <a:extLst>
              <a:ext uri="{FF2B5EF4-FFF2-40B4-BE49-F238E27FC236}">
                <a16:creationId xmlns:a16="http://schemas.microsoft.com/office/drawing/2014/main" id="{1EE286F9-D051-4B15-BF88-A22B5D8A9FF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40964" name="Rectangle 2">
            <a:extLst>
              <a:ext uri="{FF2B5EF4-FFF2-40B4-BE49-F238E27FC236}">
                <a16:creationId xmlns:a16="http://schemas.microsoft.com/office/drawing/2014/main" id="{AFBD9BD7-BDD7-4895-B073-6AF18B79D56B}"/>
              </a:ext>
            </a:extLst>
          </p:cNvPr>
          <p:cNvSpPr>
            <a:spLocks noGrp="1" noChangeArrowheads="1"/>
          </p:cNvSpPr>
          <p:nvPr>
            <p:ph type="title"/>
          </p:nvPr>
        </p:nvSpPr>
        <p:spPr/>
        <p:txBody>
          <a:bodyPr/>
          <a:lstStyle/>
          <a:p>
            <a:pPr eaLnBrk="1" hangingPunct="1"/>
            <a:r>
              <a:rPr lang="en-US" altLang="en-US"/>
              <a:t>Web Growth Phase – 1993</a:t>
            </a:r>
          </a:p>
        </p:txBody>
      </p:sp>
      <p:sp>
        <p:nvSpPr>
          <p:cNvPr id="40965" name="Rectangle 3">
            <a:extLst>
              <a:ext uri="{FF2B5EF4-FFF2-40B4-BE49-F238E27FC236}">
                <a16:creationId xmlns:a16="http://schemas.microsoft.com/office/drawing/2014/main" id="{13C327C7-BEDA-4892-8828-E28BA3E56AA2}"/>
              </a:ext>
            </a:extLst>
          </p:cNvPr>
          <p:cNvSpPr>
            <a:spLocks noGrp="1" noChangeArrowheads="1"/>
          </p:cNvSpPr>
          <p:nvPr>
            <p:ph type="body" idx="1"/>
          </p:nvPr>
        </p:nvSpPr>
        <p:spPr/>
        <p:txBody>
          <a:bodyPr/>
          <a:lstStyle/>
          <a:p>
            <a:pPr eaLnBrk="1" hangingPunct="1">
              <a:spcBef>
                <a:spcPct val="0"/>
              </a:spcBef>
            </a:pPr>
            <a:r>
              <a:rPr lang="en-US" altLang="en-US" sz="2000"/>
              <a:t>InterNIC created to provide registration services</a:t>
            </a:r>
          </a:p>
          <a:p>
            <a:pPr eaLnBrk="1" hangingPunct="1">
              <a:spcBef>
                <a:spcPct val="0"/>
              </a:spcBef>
            </a:pPr>
            <a:r>
              <a:rPr lang="en-US" altLang="en-US" sz="2000"/>
              <a:t>WWW (port 80 HTTP) traffic is 1% of NSFNET traffic</a:t>
            </a:r>
          </a:p>
          <a:p>
            <a:pPr eaLnBrk="1" hangingPunct="1">
              <a:spcBef>
                <a:spcPct val="0"/>
              </a:spcBef>
            </a:pPr>
            <a:r>
              <a:rPr lang="en-US" altLang="en-US" sz="2000"/>
              <a:t>200 Known HTTP servers</a:t>
            </a:r>
          </a:p>
          <a:p>
            <a:pPr eaLnBrk="1" hangingPunct="1">
              <a:spcBef>
                <a:spcPct val="0"/>
              </a:spcBef>
            </a:pPr>
            <a:r>
              <a:rPr lang="en-US" altLang="en-US" sz="2000"/>
              <a:t>Article on WWW in New York Times</a:t>
            </a:r>
          </a:p>
          <a:p>
            <a:pPr eaLnBrk="1" hangingPunct="1">
              <a:spcBef>
                <a:spcPct val="0"/>
              </a:spcBef>
            </a:pPr>
            <a:r>
              <a:rPr lang="en-US" altLang="en-US" sz="2000"/>
              <a:t>Mosaic first release</a:t>
            </a:r>
          </a:p>
          <a:p>
            <a:pPr eaLnBrk="1" hangingPunct="1">
              <a:spcBef>
                <a:spcPct val="0"/>
              </a:spcBef>
            </a:pP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Slide Number Placeholder 3">
            <a:extLst>
              <a:ext uri="{FF2B5EF4-FFF2-40B4-BE49-F238E27FC236}">
                <a16:creationId xmlns:a16="http://schemas.microsoft.com/office/drawing/2014/main" id="{D9CF6D7B-DD7A-4329-8D8D-79B2C01FA4F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A34C7B6-AFF3-4E78-BB7E-EF8AD1D833C5}" type="slidenum">
              <a:rPr lang="en-US" altLang="en-US" sz="1000" smtClean="0"/>
              <a:pPr>
                <a:spcBef>
                  <a:spcPct val="0"/>
                </a:spcBef>
                <a:buClrTx/>
                <a:buSzTx/>
                <a:buFontTx/>
                <a:buNone/>
              </a:pPr>
              <a:t>15</a:t>
            </a:fld>
            <a:endParaRPr lang="en-US" altLang="en-US" sz="1000"/>
          </a:p>
        </p:txBody>
      </p:sp>
      <p:sp>
        <p:nvSpPr>
          <p:cNvPr id="43011" name="Footer Placeholder 4">
            <a:extLst>
              <a:ext uri="{FF2B5EF4-FFF2-40B4-BE49-F238E27FC236}">
                <a16:creationId xmlns:a16="http://schemas.microsoft.com/office/drawing/2014/main" id="{451EE959-370D-4DFA-A639-AFF31455E7A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2" action="ppaction://hlinksldjump"/>
              </a:rPr>
              <a:t>Table of Contents</a:t>
            </a:r>
            <a:endParaRPr lang="en-US" altLang="en-US" sz="1800">
              <a:solidFill>
                <a:schemeClr val="tx2"/>
              </a:solidFill>
              <a:latin typeface="Comic Sans MS" panose="030F0702030302020204" pitchFamily="66" charset="0"/>
            </a:endParaRPr>
          </a:p>
        </p:txBody>
      </p:sp>
      <p:sp>
        <p:nvSpPr>
          <p:cNvPr id="43012" name="Title 1">
            <a:extLst>
              <a:ext uri="{FF2B5EF4-FFF2-40B4-BE49-F238E27FC236}">
                <a16:creationId xmlns:a16="http://schemas.microsoft.com/office/drawing/2014/main" id="{3DA44CEE-71F7-401A-9B6E-D148A1E04A8F}"/>
              </a:ext>
            </a:extLst>
          </p:cNvPr>
          <p:cNvSpPr>
            <a:spLocks noGrp="1" noChangeArrowheads="1"/>
          </p:cNvSpPr>
          <p:nvPr>
            <p:ph type="title" idx="4294967295"/>
          </p:nvPr>
        </p:nvSpPr>
        <p:spPr>
          <a:xfrm>
            <a:off x="5181600" y="277813"/>
            <a:ext cx="3962400" cy="1143000"/>
          </a:xfrm>
        </p:spPr>
        <p:txBody>
          <a:bodyPr/>
          <a:lstStyle/>
          <a:p>
            <a:pPr eaLnBrk="1" hangingPunct="1"/>
            <a:r>
              <a:rPr lang="en-US" altLang="en-US">
                <a:latin typeface="Comic Sans MS" panose="030F0702030302020204" pitchFamily="66" charset="0"/>
              </a:rPr>
              <a:t>Web Growth</a:t>
            </a:r>
          </a:p>
        </p:txBody>
      </p:sp>
      <p:pic>
        <p:nvPicPr>
          <p:cNvPr id="43013" name="Picture 2" descr="C:\su\CSE686\Lecture1\webgrowth.jpg">
            <a:extLst>
              <a:ext uri="{FF2B5EF4-FFF2-40B4-BE49-F238E27FC236}">
                <a16:creationId xmlns:a16="http://schemas.microsoft.com/office/drawing/2014/main" id="{3276B75C-C323-4A94-990F-6D122666F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80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descr="C:\su\CSE686\Lecture1\growthofweb2.bmp">
            <a:extLst>
              <a:ext uri="{FF2B5EF4-FFF2-40B4-BE49-F238E27FC236}">
                <a16:creationId xmlns:a16="http://schemas.microsoft.com/office/drawing/2014/main" id="{52424FC6-492F-45A9-AFC4-CA5D125D7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3390900"/>
            <a:ext cx="5524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Box 9">
            <a:extLst>
              <a:ext uri="{FF2B5EF4-FFF2-40B4-BE49-F238E27FC236}">
                <a16:creationId xmlns:a16="http://schemas.microsoft.com/office/drawing/2014/main" id="{EDBA259D-E94E-4A00-A3EF-5ECCF5CF8EAA}"/>
              </a:ext>
            </a:extLst>
          </p:cNvPr>
          <p:cNvSpPr txBox="1">
            <a:spLocks noChangeArrowheads="1"/>
          </p:cNvSpPr>
          <p:nvPr/>
        </p:nvSpPr>
        <p:spPr bwMode="auto">
          <a:xfrm>
            <a:off x="304800" y="4953000"/>
            <a:ext cx="2438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http://www.techcrunch.com/2009/05/08/is-the-growth-of-the-web-slowing-down-or-just-taking-a-breather/</a:t>
            </a:r>
          </a:p>
        </p:txBody>
      </p:sp>
      <p:sp>
        <p:nvSpPr>
          <p:cNvPr id="43016" name="TextBox 10">
            <a:extLst>
              <a:ext uri="{FF2B5EF4-FFF2-40B4-BE49-F238E27FC236}">
                <a16:creationId xmlns:a16="http://schemas.microsoft.com/office/drawing/2014/main" id="{AA331FA5-8ED9-4862-863B-A36C934FEA21}"/>
              </a:ext>
            </a:extLst>
          </p:cNvPr>
          <p:cNvSpPr txBox="1">
            <a:spLocks noChangeArrowheads="1"/>
          </p:cNvSpPr>
          <p:nvPr/>
        </p:nvSpPr>
        <p:spPr bwMode="auto">
          <a:xfrm>
            <a:off x="5181600" y="18288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http://www.useit.com/alertbox/web-growth.html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Slide Number Placeholder 3">
            <a:extLst>
              <a:ext uri="{FF2B5EF4-FFF2-40B4-BE49-F238E27FC236}">
                <a16:creationId xmlns:a16="http://schemas.microsoft.com/office/drawing/2014/main" id="{05DC7BBE-A5FB-45A4-A620-60656DE1203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B3CC4F6-A947-4003-BBB3-93D7D68234CD}" type="slidenum">
              <a:rPr lang="en-US" altLang="en-US" sz="1000" smtClean="0"/>
              <a:pPr>
                <a:spcBef>
                  <a:spcPct val="0"/>
                </a:spcBef>
                <a:buClrTx/>
                <a:buSzTx/>
                <a:buFontTx/>
                <a:buNone/>
              </a:pPr>
              <a:t>16</a:t>
            </a:fld>
            <a:endParaRPr lang="en-US" altLang="en-US" sz="1000"/>
          </a:p>
        </p:txBody>
      </p:sp>
      <p:sp>
        <p:nvSpPr>
          <p:cNvPr id="44035" name="Footer Placeholder 4">
            <a:extLst>
              <a:ext uri="{FF2B5EF4-FFF2-40B4-BE49-F238E27FC236}">
                <a16:creationId xmlns:a16="http://schemas.microsoft.com/office/drawing/2014/main" id="{5D8C5296-C0A2-4E45-A29E-8CC146E4BF3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44036" name="Rectangle 2">
            <a:extLst>
              <a:ext uri="{FF2B5EF4-FFF2-40B4-BE49-F238E27FC236}">
                <a16:creationId xmlns:a16="http://schemas.microsoft.com/office/drawing/2014/main" id="{60FBD1B5-2EF2-4FA8-8A3A-200CF0B9E0CC}"/>
              </a:ext>
            </a:extLst>
          </p:cNvPr>
          <p:cNvSpPr>
            <a:spLocks noGrp="1" noChangeArrowheads="1"/>
          </p:cNvSpPr>
          <p:nvPr>
            <p:ph type="title"/>
          </p:nvPr>
        </p:nvSpPr>
        <p:spPr>
          <a:xfrm>
            <a:off x="1219200" y="2514600"/>
            <a:ext cx="6629400" cy="1143000"/>
          </a:xfrm>
          <a:solidFill>
            <a:srgbClr val="FFFFFF"/>
          </a:solidFill>
        </p:spPr>
        <p:txBody>
          <a:bodyPr/>
          <a:lstStyle/>
          <a:p>
            <a:pPr eaLnBrk="1" hangingPunct="1"/>
            <a:r>
              <a:rPr lang="en-US" altLang="en-US" sz="5000"/>
              <a:t> Web Technologies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Slide Number Placeholder 4">
            <a:extLst>
              <a:ext uri="{FF2B5EF4-FFF2-40B4-BE49-F238E27FC236}">
                <a16:creationId xmlns:a16="http://schemas.microsoft.com/office/drawing/2014/main" id="{50CB47DF-30CF-4B25-A1A1-A8E43015ED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BC5E50-C7F3-42DA-984D-6CCF68AEF876}" type="slidenum">
              <a:rPr lang="en-US" altLang="en-US" sz="1000" smtClean="0"/>
              <a:pPr>
                <a:spcBef>
                  <a:spcPct val="0"/>
                </a:spcBef>
                <a:buClrTx/>
                <a:buSzTx/>
                <a:buFontTx/>
                <a:buNone/>
              </a:pPr>
              <a:t>17</a:t>
            </a:fld>
            <a:endParaRPr lang="en-US" altLang="en-US" sz="1000"/>
          </a:p>
        </p:txBody>
      </p:sp>
      <p:sp>
        <p:nvSpPr>
          <p:cNvPr id="46083" name="Footer Placeholder 5">
            <a:extLst>
              <a:ext uri="{FF2B5EF4-FFF2-40B4-BE49-F238E27FC236}">
                <a16:creationId xmlns:a16="http://schemas.microsoft.com/office/drawing/2014/main" id="{9BFA2C78-1C3F-4865-A45F-8D2E3190328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46084" name="Rectangle 2">
            <a:extLst>
              <a:ext uri="{FF2B5EF4-FFF2-40B4-BE49-F238E27FC236}">
                <a16:creationId xmlns:a16="http://schemas.microsoft.com/office/drawing/2014/main" id="{EFC2967E-F997-45F9-A471-F609859E053D}"/>
              </a:ext>
            </a:extLst>
          </p:cNvPr>
          <p:cNvSpPr>
            <a:spLocks noGrp="1" noChangeArrowheads="1"/>
          </p:cNvSpPr>
          <p:nvPr>
            <p:ph type="title"/>
          </p:nvPr>
        </p:nvSpPr>
        <p:spPr/>
        <p:txBody>
          <a:bodyPr/>
          <a:lstStyle/>
          <a:p>
            <a:pPr eaLnBrk="1" hangingPunct="1"/>
            <a:r>
              <a:rPr lang="en-US" altLang="en-US" sz="4000"/>
              <a:t>Tools: Servers on the Internet</a:t>
            </a:r>
          </a:p>
        </p:txBody>
      </p:sp>
      <p:sp>
        <p:nvSpPr>
          <p:cNvPr id="46085" name="Rectangle 3">
            <a:extLst>
              <a:ext uri="{FF2B5EF4-FFF2-40B4-BE49-F238E27FC236}">
                <a16:creationId xmlns:a16="http://schemas.microsoft.com/office/drawing/2014/main" id="{6D62A751-8CDB-47FC-9DC3-702C4DE89F1A}"/>
              </a:ext>
            </a:extLst>
          </p:cNvPr>
          <p:cNvSpPr>
            <a:spLocks noGrp="1" noChangeArrowheads="1"/>
          </p:cNvSpPr>
          <p:nvPr>
            <p:ph type="body" idx="1"/>
          </p:nvPr>
        </p:nvSpPr>
        <p:spPr/>
        <p:txBody>
          <a:bodyPr/>
          <a:lstStyle/>
          <a:p>
            <a:pPr eaLnBrk="1" hangingPunct="1">
              <a:spcBef>
                <a:spcPct val="0"/>
              </a:spcBef>
            </a:pPr>
            <a:r>
              <a:rPr lang="en-US" altLang="en-US"/>
              <a:t>HTTP	- HyperText Transport Protocol</a:t>
            </a:r>
          </a:p>
          <a:p>
            <a:pPr lvl="1" eaLnBrk="1" hangingPunct="1">
              <a:spcBef>
                <a:spcPct val="0"/>
              </a:spcBef>
            </a:pPr>
            <a:r>
              <a:rPr lang="en-US" altLang="en-US" sz="2200"/>
              <a:t>JSP and ASP add dynamic content</a:t>
            </a:r>
          </a:p>
          <a:p>
            <a:pPr lvl="1" eaLnBrk="1" hangingPunct="1">
              <a:spcBef>
                <a:spcPct val="0"/>
              </a:spcBef>
            </a:pPr>
            <a:r>
              <a:rPr lang="en-US" altLang="en-US" sz="2200"/>
              <a:t>Web Services add RPC program interface</a:t>
            </a:r>
          </a:p>
          <a:p>
            <a:pPr eaLnBrk="1" hangingPunct="1">
              <a:spcBef>
                <a:spcPct val="0"/>
              </a:spcBef>
            </a:pPr>
            <a:r>
              <a:rPr lang="en-US" altLang="en-US"/>
              <a:t>FTP		- File Transport Protocol</a:t>
            </a:r>
          </a:p>
          <a:p>
            <a:pPr eaLnBrk="1" hangingPunct="1">
              <a:spcBef>
                <a:spcPct val="0"/>
              </a:spcBef>
            </a:pPr>
            <a:r>
              <a:rPr lang="en-US" altLang="en-US"/>
              <a:t>Gopher	- Text and Menus</a:t>
            </a:r>
          </a:p>
          <a:p>
            <a:pPr eaLnBrk="1" hangingPunct="1">
              <a:spcBef>
                <a:spcPct val="0"/>
              </a:spcBef>
            </a:pPr>
            <a:r>
              <a:rPr lang="en-US" altLang="en-US"/>
              <a:t>NNTP	- Network News Transfer Protocol</a:t>
            </a:r>
          </a:p>
          <a:p>
            <a:pPr eaLnBrk="1" hangingPunct="1">
              <a:spcBef>
                <a:spcPct val="0"/>
              </a:spcBef>
            </a:pPr>
            <a:r>
              <a:rPr lang="en-US" altLang="en-US"/>
              <a:t>DNS	- Distributed Name Service</a:t>
            </a:r>
          </a:p>
          <a:p>
            <a:pPr eaLnBrk="1" hangingPunct="1">
              <a:spcBef>
                <a:spcPct val="0"/>
              </a:spcBef>
            </a:pPr>
            <a:r>
              <a:rPr lang="en-US" altLang="en-US"/>
              <a:t>telnet	- log into a remote computer</a:t>
            </a:r>
          </a:p>
          <a:p>
            <a:pPr eaLnBrk="1" hangingPunct="1">
              <a:spcBef>
                <a:spcPct val="0"/>
              </a:spcBef>
            </a:pPr>
            <a:r>
              <a:rPr lang="en-US" altLang="en-US"/>
              <a:t>New tools	- if they use TCP/IP just add them</a:t>
            </a:r>
          </a:p>
          <a:p>
            <a:pPr eaLnBrk="1" hangingPunct="1">
              <a:spcBef>
                <a:spcPct val="0"/>
              </a:spcBef>
            </a:pP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Slide Number Placeholder 4">
            <a:extLst>
              <a:ext uri="{FF2B5EF4-FFF2-40B4-BE49-F238E27FC236}">
                <a16:creationId xmlns:a16="http://schemas.microsoft.com/office/drawing/2014/main" id="{173F40E9-925E-48ED-9899-87F4172F5E9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CA5F403-AC03-414D-9707-1666D298139D}" type="slidenum">
              <a:rPr lang="en-US" altLang="en-US" sz="1000" smtClean="0"/>
              <a:pPr>
                <a:spcBef>
                  <a:spcPct val="0"/>
                </a:spcBef>
                <a:buClrTx/>
                <a:buSzTx/>
                <a:buFontTx/>
                <a:buNone/>
              </a:pPr>
              <a:t>18</a:t>
            </a:fld>
            <a:endParaRPr lang="en-US" altLang="en-US" sz="1000"/>
          </a:p>
        </p:txBody>
      </p:sp>
      <p:sp>
        <p:nvSpPr>
          <p:cNvPr id="48131" name="Footer Placeholder 5">
            <a:extLst>
              <a:ext uri="{FF2B5EF4-FFF2-40B4-BE49-F238E27FC236}">
                <a16:creationId xmlns:a16="http://schemas.microsoft.com/office/drawing/2014/main" id="{27232267-4661-4BD5-B941-6F171840CC3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pic>
        <p:nvPicPr>
          <p:cNvPr id="48132" name="Picture 2">
            <a:extLst>
              <a:ext uri="{FF2B5EF4-FFF2-40B4-BE49-F238E27FC236}">
                <a16:creationId xmlns:a16="http://schemas.microsoft.com/office/drawing/2014/main" id="{EB70DDFC-5F64-470C-866E-B2B6934CB708}"/>
              </a:ext>
            </a:extLst>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438525" y="5257800"/>
            <a:ext cx="1666875" cy="958850"/>
          </a:xfrm>
          <a:noFill/>
        </p:spPr>
      </p:pic>
      <p:sp>
        <p:nvSpPr>
          <p:cNvPr id="48133" name="Rectangle 3">
            <a:extLst>
              <a:ext uri="{FF2B5EF4-FFF2-40B4-BE49-F238E27FC236}">
                <a16:creationId xmlns:a16="http://schemas.microsoft.com/office/drawing/2014/main" id="{33795B87-C161-4669-8C58-1F5FAB2069AE}"/>
              </a:ext>
            </a:extLst>
          </p:cNvPr>
          <p:cNvSpPr>
            <a:spLocks noGrp="1" noChangeArrowheads="1"/>
          </p:cNvSpPr>
          <p:nvPr>
            <p:ph type="title"/>
          </p:nvPr>
        </p:nvSpPr>
        <p:spPr/>
        <p:txBody>
          <a:bodyPr/>
          <a:lstStyle/>
          <a:p>
            <a:pPr eaLnBrk="1" hangingPunct="1"/>
            <a:r>
              <a:rPr lang="en-US" altLang="en-US"/>
              <a:t>Network Protocol Stack</a:t>
            </a:r>
          </a:p>
        </p:txBody>
      </p:sp>
      <p:pic>
        <p:nvPicPr>
          <p:cNvPr id="48134" name="Picture 4">
            <a:extLst>
              <a:ext uri="{FF2B5EF4-FFF2-40B4-BE49-F238E27FC236}">
                <a16:creationId xmlns:a16="http://schemas.microsoft.com/office/drawing/2014/main" id="{2178C016-D8D3-4FCE-AFF1-5596B5905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676400"/>
            <a:ext cx="10668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5">
            <a:extLst>
              <a:ext uri="{FF2B5EF4-FFF2-40B4-BE49-F238E27FC236}">
                <a16:creationId xmlns:a16="http://schemas.microsoft.com/office/drawing/2014/main" id="{B463175E-143B-4212-97A1-DFE4C9BD92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7175" y="1676400"/>
            <a:ext cx="860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6">
            <a:extLst>
              <a:ext uri="{FF2B5EF4-FFF2-40B4-BE49-F238E27FC236}">
                <a16:creationId xmlns:a16="http://schemas.microsoft.com/office/drawing/2014/main" id="{A05B8B38-7B97-4295-965C-DA9BAE84569F}"/>
              </a:ext>
            </a:extLst>
          </p:cNvPr>
          <p:cNvSpPr>
            <a:spLocks noChangeArrowheads="1"/>
          </p:cNvSpPr>
          <p:nvPr/>
        </p:nvSpPr>
        <p:spPr bwMode="auto">
          <a:xfrm>
            <a:off x="990600" y="31242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HTTP</a:t>
            </a:r>
          </a:p>
        </p:txBody>
      </p:sp>
      <p:sp>
        <p:nvSpPr>
          <p:cNvPr id="48137" name="Rectangle 7">
            <a:extLst>
              <a:ext uri="{FF2B5EF4-FFF2-40B4-BE49-F238E27FC236}">
                <a16:creationId xmlns:a16="http://schemas.microsoft.com/office/drawing/2014/main" id="{F54EBFE0-645F-4EC1-8827-8A3650E0AECD}"/>
              </a:ext>
            </a:extLst>
          </p:cNvPr>
          <p:cNvSpPr>
            <a:spLocks noChangeArrowheads="1"/>
          </p:cNvSpPr>
          <p:nvPr/>
        </p:nvSpPr>
        <p:spPr bwMode="auto">
          <a:xfrm>
            <a:off x="990600" y="39624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TCP</a:t>
            </a:r>
          </a:p>
        </p:txBody>
      </p:sp>
      <p:sp>
        <p:nvSpPr>
          <p:cNvPr id="48138" name="Rectangle 8">
            <a:extLst>
              <a:ext uri="{FF2B5EF4-FFF2-40B4-BE49-F238E27FC236}">
                <a16:creationId xmlns:a16="http://schemas.microsoft.com/office/drawing/2014/main" id="{6AB91C34-BF73-4A92-9460-1FFF4E4598C7}"/>
              </a:ext>
            </a:extLst>
          </p:cNvPr>
          <p:cNvSpPr>
            <a:spLocks noChangeArrowheads="1"/>
          </p:cNvSpPr>
          <p:nvPr/>
        </p:nvSpPr>
        <p:spPr bwMode="auto">
          <a:xfrm>
            <a:off x="990600" y="48006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IP</a:t>
            </a:r>
          </a:p>
        </p:txBody>
      </p:sp>
      <p:sp>
        <p:nvSpPr>
          <p:cNvPr id="48139" name="Rectangle 9">
            <a:extLst>
              <a:ext uri="{FF2B5EF4-FFF2-40B4-BE49-F238E27FC236}">
                <a16:creationId xmlns:a16="http://schemas.microsoft.com/office/drawing/2014/main" id="{5EDA23DB-E63A-447E-9C13-9A57694EB31D}"/>
              </a:ext>
            </a:extLst>
          </p:cNvPr>
          <p:cNvSpPr>
            <a:spLocks noChangeArrowheads="1"/>
          </p:cNvSpPr>
          <p:nvPr/>
        </p:nvSpPr>
        <p:spPr bwMode="auto">
          <a:xfrm>
            <a:off x="990600" y="56388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Ethernet</a:t>
            </a:r>
          </a:p>
        </p:txBody>
      </p:sp>
      <p:sp>
        <p:nvSpPr>
          <p:cNvPr id="48140" name="AutoShape 10">
            <a:extLst>
              <a:ext uri="{FF2B5EF4-FFF2-40B4-BE49-F238E27FC236}">
                <a16:creationId xmlns:a16="http://schemas.microsoft.com/office/drawing/2014/main" id="{A1EA9184-E847-4696-838B-6577E91E4DAC}"/>
              </a:ext>
            </a:extLst>
          </p:cNvPr>
          <p:cNvSpPr>
            <a:spLocks noChangeArrowheads="1"/>
          </p:cNvSpPr>
          <p:nvPr/>
        </p:nvSpPr>
        <p:spPr bwMode="auto">
          <a:xfrm>
            <a:off x="1828800" y="27432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41" name="AutoShape 11">
            <a:extLst>
              <a:ext uri="{FF2B5EF4-FFF2-40B4-BE49-F238E27FC236}">
                <a16:creationId xmlns:a16="http://schemas.microsoft.com/office/drawing/2014/main" id="{B4EF7E1E-B710-4158-A116-A81FF7D08C94}"/>
              </a:ext>
            </a:extLst>
          </p:cNvPr>
          <p:cNvSpPr>
            <a:spLocks noChangeArrowheads="1"/>
          </p:cNvSpPr>
          <p:nvPr/>
        </p:nvSpPr>
        <p:spPr bwMode="auto">
          <a:xfrm>
            <a:off x="1828800" y="35814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42" name="AutoShape 12">
            <a:extLst>
              <a:ext uri="{FF2B5EF4-FFF2-40B4-BE49-F238E27FC236}">
                <a16:creationId xmlns:a16="http://schemas.microsoft.com/office/drawing/2014/main" id="{DD6CB44F-6BD7-4D69-8393-162B49BE8A39}"/>
              </a:ext>
            </a:extLst>
          </p:cNvPr>
          <p:cNvSpPr>
            <a:spLocks noChangeArrowheads="1"/>
          </p:cNvSpPr>
          <p:nvPr/>
        </p:nvSpPr>
        <p:spPr bwMode="auto">
          <a:xfrm>
            <a:off x="1828800" y="44196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43" name="AutoShape 13">
            <a:extLst>
              <a:ext uri="{FF2B5EF4-FFF2-40B4-BE49-F238E27FC236}">
                <a16:creationId xmlns:a16="http://schemas.microsoft.com/office/drawing/2014/main" id="{827340D9-D907-4484-B5FB-82CF9597E079}"/>
              </a:ext>
            </a:extLst>
          </p:cNvPr>
          <p:cNvSpPr>
            <a:spLocks noChangeArrowheads="1"/>
          </p:cNvSpPr>
          <p:nvPr/>
        </p:nvSpPr>
        <p:spPr bwMode="auto">
          <a:xfrm>
            <a:off x="1828800" y="52578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44" name="Rectangle 14">
            <a:extLst>
              <a:ext uri="{FF2B5EF4-FFF2-40B4-BE49-F238E27FC236}">
                <a16:creationId xmlns:a16="http://schemas.microsoft.com/office/drawing/2014/main" id="{9677726A-FBA4-4860-B671-425B49337362}"/>
              </a:ext>
            </a:extLst>
          </p:cNvPr>
          <p:cNvSpPr>
            <a:spLocks noChangeArrowheads="1"/>
          </p:cNvSpPr>
          <p:nvPr/>
        </p:nvSpPr>
        <p:spPr bwMode="auto">
          <a:xfrm>
            <a:off x="6096000" y="31242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HTTP</a:t>
            </a:r>
          </a:p>
        </p:txBody>
      </p:sp>
      <p:sp>
        <p:nvSpPr>
          <p:cNvPr id="48145" name="Rectangle 15">
            <a:extLst>
              <a:ext uri="{FF2B5EF4-FFF2-40B4-BE49-F238E27FC236}">
                <a16:creationId xmlns:a16="http://schemas.microsoft.com/office/drawing/2014/main" id="{55B81650-30FB-4ACD-8C6E-510C4A132A17}"/>
              </a:ext>
            </a:extLst>
          </p:cNvPr>
          <p:cNvSpPr>
            <a:spLocks noChangeArrowheads="1"/>
          </p:cNvSpPr>
          <p:nvPr/>
        </p:nvSpPr>
        <p:spPr bwMode="auto">
          <a:xfrm>
            <a:off x="6096000" y="39624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TCP</a:t>
            </a:r>
          </a:p>
        </p:txBody>
      </p:sp>
      <p:sp>
        <p:nvSpPr>
          <p:cNvPr id="48146" name="Rectangle 16">
            <a:extLst>
              <a:ext uri="{FF2B5EF4-FFF2-40B4-BE49-F238E27FC236}">
                <a16:creationId xmlns:a16="http://schemas.microsoft.com/office/drawing/2014/main" id="{885912C4-7135-46B1-BE4C-34209332066F}"/>
              </a:ext>
            </a:extLst>
          </p:cNvPr>
          <p:cNvSpPr>
            <a:spLocks noChangeArrowheads="1"/>
          </p:cNvSpPr>
          <p:nvPr/>
        </p:nvSpPr>
        <p:spPr bwMode="auto">
          <a:xfrm>
            <a:off x="6096000" y="48006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IP</a:t>
            </a:r>
          </a:p>
        </p:txBody>
      </p:sp>
      <p:sp>
        <p:nvSpPr>
          <p:cNvPr id="48147" name="Rectangle 17">
            <a:extLst>
              <a:ext uri="{FF2B5EF4-FFF2-40B4-BE49-F238E27FC236}">
                <a16:creationId xmlns:a16="http://schemas.microsoft.com/office/drawing/2014/main" id="{B640C45F-93C9-41E7-9C9D-EB770ED01961}"/>
              </a:ext>
            </a:extLst>
          </p:cNvPr>
          <p:cNvSpPr>
            <a:spLocks noChangeArrowheads="1"/>
          </p:cNvSpPr>
          <p:nvPr/>
        </p:nvSpPr>
        <p:spPr bwMode="auto">
          <a:xfrm>
            <a:off x="6096000" y="56388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Ethernet</a:t>
            </a:r>
          </a:p>
        </p:txBody>
      </p:sp>
      <p:sp>
        <p:nvSpPr>
          <p:cNvPr id="48148" name="AutoShape 18">
            <a:extLst>
              <a:ext uri="{FF2B5EF4-FFF2-40B4-BE49-F238E27FC236}">
                <a16:creationId xmlns:a16="http://schemas.microsoft.com/office/drawing/2014/main" id="{1D8CD669-5E1D-4A46-85B7-9693C510EABB}"/>
              </a:ext>
            </a:extLst>
          </p:cNvPr>
          <p:cNvSpPr>
            <a:spLocks noChangeArrowheads="1"/>
          </p:cNvSpPr>
          <p:nvPr/>
        </p:nvSpPr>
        <p:spPr bwMode="auto">
          <a:xfrm flipV="1">
            <a:off x="6934200" y="27432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49" name="AutoShape 19">
            <a:extLst>
              <a:ext uri="{FF2B5EF4-FFF2-40B4-BE49-F238E27FC236}">
                <a16:creationId xmlns:a16="http://schemas.microsoft.com/office/drawing/2014/main" id="{BD0551DE-766E-4EBF-9E95-52CE0402C842}"/>
              </a:ext>
            </a:extLst>
          </p:cNvPr>
          <p:cNvSpPr>
            <a:spLocks noChangeArrowheads="1"/>
          </p:cNvSpPr>
          <p:nvPr/>
        </p:nvSpPr>
        <p:spPr bwMode="auto">
          <a:xfrm flipV="1">
            <a:off x="6934200" y="35814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50" name="AutoShape 20">
            <a:extLst>
              <a:ext uri="{FF2B5EF4-FFF2-40B4-BE49-F238E27FC236}">
                <a16:creationId xmlns:a16="http://schemas.microsoft.com/office/drawing/2014/main" id="{4B80F6B2-A041-4426-987F-5F9727D87713}"/>
              </a:ext>
            </a:extLst>
          </p:cNvPr>
          <p:cNvSpPr>
            <a:spLocks noChangeArrowheads="1"/>
          </p:cNvSpPr>
          <p:nvPr/>
        </p:nvSpPr>
        <p:spPr bwMode="auto">
          <a:xfrm flipV="1">
            <a:off x="6934200" y="44196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51" name="AutoShape 21">
            <a:extLst>
              <a:ext uri="{FF2B5EF4-FFF2-40B4-BE49-F238E27FC236}">
                <a16:creationId xmlns:a16="http://schemas.microsoft.com/office/drawing/2014/main" id="{6EE2778A-1DDC-441C-9BF4-F16E5EB91AC9}"/>
              </a:ext>
            </a:extLst>
          </p:cNvPr>
          <p:cNvSpPr>
            <a:spLocks noChangeArrowheads="1"/>
          </p:cNvSpPr>
          <p:nvPr/>
        </p:nvSpPr>
        <p:spPr bwMode="auto">
          <a:xfrm flipV="1">
            <a:off x="6934200" y="52578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52" name="AutoShape 22">
            <a:extLst>
              <a:ext uri="{FF2B5EF4-FFF2-40B4-BE49-F238E27FC236}">
                <a16:creationId xmlns:a16="http://schemas.microsoft.com/office/drawing/2014/main" id="{B0F3E222-8CCC-45E6-9705-117552E7D625}"/>
              </a:ext>
            </a:extLst>
          </p:cNvPr>
          <p:cNvSpPr>
            <a:spLocks noChangeArrowheads="1"/>
          </p:cNvSpPr>
          <p:nvPr/>
        </p:nvSpPr>
        <p:spPr bwMode="auto">
          <a:xfrm rot="-5400000">
            <a:off x="4419600" y="4419600"/>
            <a:ext cx="228600" cy="2819400"/>
          </a:xfrm>
          <a:prstGeom prst="downArrow">
            <a:avLst>
              <a:gd name="adj1" fmla="val 50000"/>
              <a:gd name="adj2" fmla="val 308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2" name="Group 23">
            <a:extLst>
              <a:ext uri="{FF2B5EF4-FFF2-40B4-BE49-F238E27FC236}">
                <a16:creationId xmlns:a16="http://schemas.microsoft.com/office/drawing/2014/main" id="{2A024300-F52B-46C3-A909-C3AECC8B7787}"/>
              </a:ext>
            </a:extLst>
          </p:cNvPr>
          <p:cNvGrpSpPr>
            <a:grpSpLocks/>
          </p:cNvGrpSpPr>
          <p:nvPr/>
        </p:nvGrpSpPr>
        <p:grpSpPr bwMode="auto">
          <a:xfrm>
            <a:off x="3095625" y="3305175"/>
            <a:ext cx="2895600" cy="1695450"/>
            <a:chOff x="1950" y="2226"/>
            <a:chExt cx="1824" cy="1068"/>
          </a:xfrm>
        </p:grpSpPr>
        <p:sp>
          <p:nvSpPr>
            <p:cNvPr id="48154" name="Line 24">
              <a:extLst>
                <a:ext uri="{FF2B5EF4-FFF2-40B4-BE49-F238E27FC236}">
                  <a16:creationId xmlns:a16="http://schemas.microsoft.com/office/drawing/2014/main" id="{1AEA0CD3-0E27-48B8-89A0-2B42B8E4B820}"/>
                </a:ext>
              </a:extLst>
            </p:cNvPr>
            <p:cNvSpPr>
              <a:spLocks noChangeShapeType="1"/>
            </p:cNvSpPr>
            <p:nvPr/>
          </p:nvSpPr>
          <p:spPr bwMode="auto">
            <a:xfrm>
              <a:off x="1950" y="2226"/>
              <a:ext cx="1824"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5" name="Line 25">
              <a:extLst>
                <a:ext uri="{FF2B5EF4-FFF2-40B4-BE49-F238E27FC236}">
                  <a16:creationId xmlns:a16="http://schemas.microsoft.com/office/drawing/2014/main" id="{55B13CAE-C803-4FD5-91FD-AD438E57CA67}"/>
                </a:ext>
              </a:extLst>
            </p:cNvPr>
            <p:cNvSpPr>
              <a:spLocks noChangeShapeType="1"/>
            </p:cNvSpPr>
            <p:nvPr/>
          </p:nvSpPr>
          <p:spPr bwMode="auto">
            <a:xfrm>
              <a:off x="1950" y="2754"/>
              <a:ext cx="1824"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6" name="Line 26">
              <a:extLst>
                <a:ext uri="{FF2B5EF4-FFF2-40B4-BE49-F238E27FC236}">
                  <a16:creationId xmlns:a16="http://schemas.microsoft.com/office/drawing/2014/main" id="{D072BC0D-3298-4492-92FC-33FA8C2F4ECD}"/>
                </a:ext>
              </a:extLst>
            </p:cNvPr>
            <p:cNvSpPr>
              <a:spLocks noChangeShapeType="1"/>
            </p:cNvSpPr>
            <p:nvPr/>
          </p:nvSpPr>
          <p:spPr bwMode="auto">
            <a:xfrm>
              <a:off x="1950" y="3294"/>
              <a:ext cx="1824"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Slide Number Placeholder 3">
            <a:extLst>
              <a:ext uri="{FF2B5EF4-FFF2-40B4-BE49-F238E27FC236}">
                <a16:creationId xmlns:a16="http://schemas.microsoft.com/office/drawing/2014/main" id="{06467759-B4EA-496F-AB30-646483CE13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1436EB-26C9-41F7-8F18-C095C1BC4990}" type="slidenum">
              <a:rPr lang="en-US" altLang="en-US" sz="1000" smtClean="0"/>
              <a:pPr>
                <a:spcBef>
                  <a:spcPct val="0"/>
                </a:spcBef>
                <a:buClrTx/>
                <a:buSzTx/>
                <a:buFontTx/>
                <a:buNone/>
              </a:pPr>
              <a:t>19</a:t>
            </a:fld>
            <a:endParaRPr lang="en-US" altLang="en-US" sz="1000"/>
          </a:p>
        </p:txBody>
      </p:sp>
      <p:sp>
        <p:nvSpPr>
          <p:cNvPr id="50179" name="Footer Placeholder 4">
            <a:extLst>
              <a:ext uri="{FF2B5EF4-FFF2-40B4-BE49-F238E27FC236}">
                <a16:creationId xmlns:a16="http://schemas.microsoft.com/office/drawing/2014/main" id="{58C4F3AD-559C-4E0B-BEDF-1D02F93E309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50180" name="Rectangle 2">
            <a:extLst>
              <a:ext uri="{FF2B5EF4-FFF2-40B4-BE49-F238E27FC236}">
                <a16:creationId xmlns:a16="http://schemas.microsoft.com/office/drawing/2014/main" id="{E7B26F97-64E5-46D7-A836-0B93F3B391FF}"/>
              </a:ext>
            </a:extLst>
          </p:cNvPr>
          <p:cNvSpPr>
            <a:spLocks noChangeArrowheads="1"/>
          </p:cNvSpPr>
          <p:nvPr/>
        </p:nvSpPr>
        <p:spPr bwMode="auto">
          <a:xfrm>
            <a:off x="304800" y="3581400"/>
            <a:ext cx="8534400" cy="838200"/>
          </a:xfrm>
          <a:prstGeom prst="rect">
            <a:avLst/>
          </a:prstGeom>
          <a:solidFill>
            <a:schemeClr val="accent2"/>
          </a:solidFill>
          <a:ln w="2857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1" name="Rectangle 3">
            <a:extLst>
              <a:ext uri="{FF2B5EF4-FFF2-40B4-BE49-F238E27FC236}">
                <a16:creationId xmlns:a16="http://schemas.microsoft.com/office/drawing/2014/main" id="{5DFC548A-9978-48FF-BB70-FB9D561DC281}"/>
              </a:ext>
            </a:extLst>
          </p:cNvPr>
          <p:cNvSpPr>
            <a:spLocks noChangeArrowheads="1"/>
          </p:cNvSpPr>
          <p:nvPr/>
        </p:nvSpPr>
        <p:spPr bwMode="auto">
          <a:xfrm>
            <a:off x="304800" y="4648200"/>
            <a:ext cx="8534400" cy="304800"/>
          </a:xfrm>
          <a:prstGeom prst="rect">
            <a:avLst/>
          </a:prstGeom>
          <a:solidFill>
            <a:schemeClr val="accent2"/>
          </a:solidFill>
          <a:ln w="2857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2" name="Rectangle 4">
            <a:extLst>
              <a:ext uri="{FF2B5EF4-FFF2-40B4-BE49-F238E27FC236}">
                <a16:creationId xmlns:a16="http://schemas.microsoft.com/office/drawing/2014/main" id="{1B1EB7C1-5486-466C-95A2-B3AF966B470C}"/>
              </a:ext>
            </a:extLst>
          </p:cNvPr>
          <p:cNvSpPr>
            <a:spLocks noChangeArrowheads="1"/>
          </p:cNvSpPr>
          <p:nvPr/>
        </p:nvSpPr>
        <p:spPr bwMode="auto">
          <a:xfrm>
            <a:off x="304800" y="5181600"/>
            <a:ext cx="8534400" cy="838200"/>
          </a:xfrm>
          <a:prstGeom prst="rect">
            <a:avLst/>
          </a:prstGeom>
          <a:solidFill>
            <a:schemeClr val="accent2"/>
          </a:solidFill>
          <a:ln w="2857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3" name="Rectangle 5">
            <a:extLst>
              <a:ext uri="{FF2B5EF4-FFF2-40B4-BE49-F238E27FC236}">
                <a16:creationId xmlns:a16="http://schemas.microsoft.com/office/drawing/2014/main" id="{DBF869FB-62CA-4599-B65A-0B752D743CF4}"/>
              </a:ext>
            </a:extLst>
          </p:cNvPr>
          <p:cNvSpPr>
            <a:spLocks noChangeArrowheads="1"/>
          </p:cNvSpPr>
          <p:nvPr/>
        </p:nvSpPr>
        <p:spPr bwMode="auto">
          <a:xfrm>
            <a:off x="304800" y="3048000"/>
            <a:ext cx="8534400" cy="304800"/>
          </a:xfrm>
          <a:prstGeom prst="rect">
            <a:avLst/>
          </a:prstGeom>
          <a:solidFill>
            <a:schemeClr val="accent2"/>
          </a:solidFill>
          <a:ln w="2857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4" name="Rectangle 6">
            <a:extLst>
              <a:ext uri="{FF2B5EF4-FFF2-40B4-BE49-F238E27FC236}">
                <a16:creationId xmlns:a16="http://schemas.microsoft.com/office/drawing/2014/main" id="{86C19E98-AA61-4707-9295-C6054778AC48}"/>
              </a:ext>
            </a:extLst>
          </p:cNvPr>
          <p:cNvSpPr>
            <a:spLocks noGrp="1" noChangeArrowheads="1"/>
          </p:cNvSpPr>
          <p:nvPr>
            <p:ph type="title"/>
          </p:nvPr>
        </p:nvSpPr>
        <p:spPr/>
        <p:txBody>
          <a:bodyPr/>
          <a:lstStyle/>
          <a:p>
            <a:pPr eaLnBrk="1" hangingPunct="1"/>
            <a:r>
              <a:rPr lang="en-US" altLang="en-US"/>
              <a:t>Network Protocols</a:t>
            </a:r>
          </a:p>
        </p:txBody>
      </p:sp>
      <p:sp>
        <p:nvSpPr>
          <p:cNvPr id="50185" name="Rectangle 7">
            <a:extLst>
              <a:ext uri="{FF2B5EF4-FFF2-40B4-BE49-F238E27FC236}">
                <a16:creationId xmlns:a16="http://schemas.microsoft.com/office/drawing/2014/main" id="{C48D50F7-660A-4422-BAD9-E96F252D0568}"/>
              </a:ext>
            </a:extLst>
          </p:cNvPr>
          <p:cNvSpPr>
            <a:spLocks noChangeArrowheads="1"/>
          </p:cNvSpPr>
          <p:nvPr/>
        </p:nvSpPr>
        <p:spPr bwMode="auto">
          <a:xfrm>
            <a:off x="3810000" y="2590800"/>
            <a:ext cx="47244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6" name="Rectangle 8">
            <a:extLst>
              <a:ext uri="{FF2B5EF4-FFF2-40B4-BE49-F238E27FC236}">
                <a16:creationId xmlns:a16="http://schemas.microsoft.com/office/drawing/2014/main" id="{22ED2E76-30D6-41D1-BA93-30FB4C5BF23E}"/>
              </a:ext>
            </a:extLst>
          </p:cNvPr>
          <p:cNvSpPr>
            <a:spLocks noChangeArrowheads="1"/>
          </p:cNvSpPr>
          <p:nvPr/>
        </p:nvSpPr>
        <p:spPr bwMode="auto">
          <a:xfrm>
            <a:off x="3733800" y="2895600"/>
            <a:ext cx="4876800" cy="2209800"/>
          </a:xfrm>
          <a:prstGeom prst="rect">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7" name="Rectangle 9">
            <a:extLst>
              <a:ext uri="{FF2B5EF4-FFF2-40B4-BE49-F238E27FC236}">
                <a16:creationId xmlns:a16="http://schemas.microsoft.com/office/drawing/2014/main" id="{591D062F-3937-42F1-92EE-F45B4ACC3308}"/>
              </a:ext>
            </a:extLst>
          </p:cNvPr>
          <p:cNvSpPr>
            <a:spLocks noChangeArrowheads="1"/>
          </p:cNvSpPr>
          <p:nvPr/>
        </p:nvSpPr>
        <p:spPr bwMode="auto">
          <a:xfrm>
            <a:off x="2133600" y="1752600"/>
            <a:ext cx="1447800" cy="4419600"/>
          </a:xfrm>
          <a:prstGeom prst="rect">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8" name="Rectangle 10">
            <a:extLst>
              <a:ext uri="{FF2B5EF4-FFF2-40B4-BE49-F238E27FC236}">
                <a16:creationId xmlns:a16="http://schemas.microsoft.com/office/drawing/2014/main" id="{762D2B5E-018D-4221-810C-1A128B57018C}"/>
              </a:ext>
            </a:extLst>
          </p:cNvPr>
          <p:cNvSpPr>
            <a:spLocks noChangeArrowheads="1"/>
          </p:cNvSpPr>
          <p:nvPr/>
        </p:nvSpPr>
        <p:spPr bwMode="auto">
          <a:xfrm>
            <a:off x="533400" y="1752600"/>
            <a:ext cx="1447800" cy="4419600"/>
          </a:xfrm>
          <a:prstGeom prst="rect">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9" name="Rectangle 11">
            <a:extLst>
              <a:ext uri="{FF2B5EF4-FFF2-40B4-BE49-F238E27FC236}">
                <a16:creationId xmlns:a16="http://schemas.microsoft.com/office/drawing/2014/main" id="{202281A6-D854-42D9-932D-7DCE26ACF855}"/>
              </a:ext>
            </a:extLst>
          </p:cNvPr>
          <p:cNvSpPr>
            <a:spLocks noChangeArrowheads="1"/>
          </p:cNvSpPr>
          <p:nvPr/>
        </p:nvSpPr>
        <p:spPr bwMode="auto">
          <a:xfrm>
            <a:off x="609600" y="24384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Application</a:t>
            </a:r>
          </a:p>
          <a:p>
            <a:pPr algn="ctr">
              <a:spcBef>
                <a:spcPct val="0"/>
              </a:spcBef>
              <a:buClrTx/>
              <a:buSzTx/>
              <a:buFontTx/>
              <a:buNone/>
            </a:pPr>
            <a:r>
              <a:rPr lang="en-US" altLang="en-US" sz="1400" b="1"/>
              <a:t>Layer</a:t>
            </a:r>
          </a:p>
        </p:txBody>
      </p:sp>
      <p:sp>
        <p:nvSpPr>
          <p:cNvPr id="50190" name="Rectangle 12">
            <a:extLst>
              <a:ext uri="{FF2B5EF4-FFF2-40B4-BE49-F238E27FC236}">
                <a16:creationId xmlns:a16="http://schemas.microsoft.com/office/drawing/2014/main" id="{A1FFE01A-F511-4FE4-977F-C3E598480063}"/>
              </a:ext>
            </a:extLst>
          </p:cNvPr>
          <p:cNvSpPr>
            <a:spLocks noChangeArrowheads="1"/>
          </p:cNvSpPr>
          <p:nvPr/>
        </p:nvSpPr>
        <p:spPr bwMode="auto">
          <a:xfrm>
            <a:off x="609600" y="29718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Presentation</a:t>
            </a:r>
          </a:p>
          <a:p>
            <a:pPr algn="ctr">
              <a:spcBef>
                <a:spcPct val="0"/>
              </a:spcBef>
              <a:buClrTx/>
              <a:buSzTx/>
              <a:buFontTx/>
              <a:buNone/>
            </a:pPr>
            <a:r>
              <a:rPr lang="en-US" altLang="en-US" sz="1400" b="1"/>
              <a:t>Layer</a:t>
            </a:r>
          </a:p>
        </p:txBody>
      </p:sp>
      <p:sp>
        <p:nvSpPr>
          <p:cNvPr id="50191" name="Rectangle 13">
            <a:extLst>
              <a:ext uri="{FF2B5EF4-FFF2-40B4-BE49-F238E27FC236}">
                <a16:creationId xmlns:a16="http://schemas.microsoft.com/office/drawing/2014/main" id="{1D2F3E9A-645B-41DE-B73B-0E68BF834C26}"/>
              </a:ext>
            </a:extLst>
          </p:cNvPr>
          <p:cNvSpPr>
            <a:spLocks noChangeArrowheads="1"/>
          </p:cNvSpPr>
          <p:nvPr/>
        </p:nvSpPr>
        <p:spPr bwMode="auto">
          <a:xfrm>
            <a:off x="609600" y="35052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Session</a:t>
            </a:r>
          </a:p>
          <a:p>
            <a:pPr algn="ctr">
              <a:spcBef>
                <a:spcPct val="0"/>
              </a:spcBef>
              <a:buClrTx/>
              <a:buSzTx/>
              <a:buFontTx/>
              <a:buNone/>
            </a:pPr>
            <a:r>
              <a:rPr lang="en-US" altLang="en-US" sz="1400" b="1"/>
              <a:t>Layer</a:t>
            </a:r>
          </a:p>
        </p:txBody>
      </p:sp>
      <p:sp>
        <p:nvSpPr>
          <p:cNvPr id="50192" name="Rectangle 14">
            <a:extLst>
              <a:ext uri="{FF2B5EF4-FFF2-40B4-BE49-F238E27FC236}">
                <a16:creationId xmlns:a16="http://schemas.microsoft.com/office/drawing/2014/main" id="{B066FBC1-B8D7-41E5-B92C-D949C5FFF593}"/>
              </a:ext>
            </a:extLst>
          </p:cNvPr>
          <p:cNvSpPr>
            <a:spLocks noChangeArrowheads="1"/>
          </p:cNvSpPr>
          <p:nvPr/>
        </p:nvSpPr>
        <p:spPr bwMode="auto">
          <a:xfrm>
            <a:off x="609600" y="40386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Transport</a:t>
            </a:r>
          </a:p>
          <a:p>
            <a:pPr algn="ctr">
              <a:spcBef>
                <a:spcPct val="0"/>
              </a:spcBef>
              <a:buClrTx/>
              <a:buSzTx/>
              <a:buFontTx/>
              <a:buNone/>
            </a:pPr>
            <a:r>
              <a:rPr lang="en-US" altLang="en-US" sz="1400" b="1"/>
              <a:t>Layer</a:t>
            </a:r>
          </a:p>
        </p:txBody>
      </p:sp>
      <p:sp>
        <p:nvSpPr>
          <p:cNvPr id="50193" name="Rectangle 15">
            <a:extLst>
              <a:ext uri="{FF2B5EF4-FFF2-40B4-BE49-F238E27FC236}">
                <a16:creationId xmlns:a16="http://schemas.microsoft.com/office/drawing/2014/main" id="{8E26819C-FD44-406A-BA05-0F5EFE7E55EB}"/>
              </a:ext>
            </a:extLst>
          </p:cNvPr>
          <p:cNvSpPr>
            <a:spLocks noChangeArrowheads="1"/>
          </p:cNvSpPr>
          <p:nvPr/>
        </p:nvSpPr>
        <p:spPr bwMode="auto">
          <a:xfrm>
            <a:off x="609600" y="45720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Network</a:t>
            </a:r>
          </a:p>
          <a:p>
            <a:pPr algn="ctr">
              <a:spcBef>
                <a:spcPct val="0"/>
              </a:spcBef>
              <a:buClrTx/>
              <a:buSzTx/>
              <a:buFontTx/>
              <a:buNone/>
            </a:pPr>
            <a:r>
              <a:rPr lang="en-US" altLang="en-US" sz="1400" b="1"/>
              <a:t>Layer</a:t>
            </a:r>
          </a:p>
        </p:txBody>
      </p:sp>
      <p:sp>
        <p:nvSpPr>
          <p:cNvPr id="50194" name="Rectangle 16">
            <a:extLst>
              <a:ext uri="{FF2B5EF4-FFF2-40B4-BE49-F238E27FC236}">
                <a16:creationId xmlns:a16="http://schemas.microsoft.com/office/drawing/2014/main" id="{7D4A6776-DE88-4172-8307-43DE2440BE18}"/>
              </a:ext>
            </a:extLst>
          </p:cNvPr>
          <p:cNvSpPr>
            <a:spLocks noChangeArrowheads="1"/>
          </p:cNvSpPr>
          <p:nvPr/>
        </p:nvSpPr>
        <p:spPr bwMode="auto">
          <a:xfrm>
            <a:off x="609600" y="51054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Data Link</a:t>
            </a:r>
          </a:p>
          <a:p>
            <a:pPr algn="ctr">
              <a:spcBef>
                <a:spcPct val="0"/>
              </a:spcBef>
              <a:buClrTx/>
              <a:buSzTx/>
              <a:buFontTx/>
              <a:buNone/>
            </a:pPr>
            <a:r>
              <a:rPr lang="en-US" altLang="en-US" sz="1400" b="1"/>
              <a:t>Layer</a:t>
            </a:r>
          </a:p>
        </p:txBody>
      </p:sp>
      <p:sp>
        <p:nvSpPr>
          <p:cNvPr id="50195" name="Rectangle 17">
            <a:extLst>
              <a:ext uri="{FF2B5EF4-FFF2-40B4-BE49-F238E27FC236}">
                <a16:creationId xmlns:a16="http://schemas.microsoft.com/office/drawing/2014/main" id="{2A0E41EC-BACA-4B32-B9DC-BBCCAF646736}"/>
              </a:ext>
            </a:extLst>
          </p:cNvPr>
          <p:cNvSpPr>
            <a:spLocks noChangeArrowheads="1"/>
          </p:cNvSpPr>
          <p:nvPr/>
        </p:nvSpPr>
        <p:spPr bwMode="auto">
          <a:xfrm>
            <a:off x="609600" y="56388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Physical</a:t>
            </a:r>
          </a:p>
          <a:p>
            <a:pPr algn="ctr">
              <a:spcBef>
                <a:spcPct val="0"/>
              </a:spcBef>
              <a:buClrTx/>
              <a:buSzTx/>
              <a:buFontTx/>
              <a:buNone/>
            </a:pPr>
            <a:r>
              <a:rPr lang="en-US" altLang="en-US" sz="1400" b="1"/>
              <a:t>Layer</a:t>
            </a:r>
          </a:p>
        </p:txBody>
      </p:sp>
      <p:sp>
        <p:nvSpPr>
          <p:cNvPr id="50196" name="Rectangle 18">
            <a:extLst>
              <a:ext uri="{FF2B5EF4-FFF2-40B4-BE49-F238E27FC236}">
                <a16:creationId xmlns:a16="http://schemas.microsoft.com/office/drawing/2014/main" id="{FEB556B8-46F7-475F-89C3-A5A1C20EC9C5}"/>
              </a:ext>
            </a:extLst>
          </p:cNvPr>
          <p:cNvSpPr>
            <a:spLocks noChangeArrowheads="1"/>
          </p:cNvSpPr>
          <p:nvPr/>
        </p:nvSpPr>
        <p:spPr bwMode="auto">
          <a:xfrm>
            <a:off x="2209800" y="45720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Internet</a:t>
            </a:r>
          </a:p>
          <a:p>
            <a:pPr algn="ctr">
              <a:spcBef>
                <a:spcPct val="0"/>
              </a:spcBef>
              <a:buClrTx/>
              <a:buSzTx/>
              <a:buFontTx/>
              <a:buNone/>
            </a:pPr>
            <a:r>
              <a:rPr lang="en-US" altLang="en-US" sz="1400" b="1"/>
              <a:t>Layer</a:t>
            </a:r>
          </a:p>
        </p:txBody>
      </p:sp>
      <p:sp>
        <p:nvSpPr>
          <p:cNvPr id="50197" name="Rectangle 19">
            <a:extLst>
              <a:ext uri="{FF2B5EF4-FFF2-40B4-BE49-F238E27FC236}">
                <a16:creationId xmlns:a16="http://schemas.microsoft.com/office/drawing/2014/main" id="{346A30AA-1875-4021-9D0D-0A7BBA3CC213}"/>
              </a:ext>
            </a:extLst>
          </p:cNvPr>
          <p:cNvSpPr>
            <a:spLocks noChangeArrowheads="1"/>
          </p:cNvSpPr>
          <p:nvPr/>
        </p:nvSpPr>
        <p:spPr bwMode="auto">
          <a:xfrm>
            <a:off x="2209800" y="29718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Application</a:t>
            </a:r>
          </a:p>
          <a:p>
            <a:pPr algn="ctr">
              <a:spcBef>
                <a:spcPct val="0"/>
              </a:spcBef>
              <a:buClrTx/>
              <a:buSzTx/>
              <a:buFontTx/>
              <a:buNone/>
            </a:pPr>
            <a:r>
              <a:rPr lang="en-US" altLang="en-US" sz="1400" b="1"/>
              <a:t>Layer</a:t>
            </a:r>
          </a:p>
        </p:txBody>
      </p:sp>
      <p:sp>
        <p:nvSpPr>
          <p:cNvPr id="50198" name="Rectangle 20">
            <a:extLst>
              <a:ext uri="{FF2B5EF4-FFF2-40B4-BE49-F238E27FC236}">
                <a16:creationId xmlns:a16="http://schemas.microsoft.com/office/drawing/2014/main" id="{DD92E34C-FD90-4D27-81BC-461002A2F2F8}"/>
              </a:ext>
            </a:extLst>
          </p:cNvPr>
          <p:cNvSpPr>
            <a:spLocks noChangeArrowheads="1"/>
          </p:cNvSpPr>
          <p:nvPr/>
        </p:nvSpPr>
        <p:spPr bwMode="auto">
          <a:xfrm>
            <a:off x="3810000" y="2971800"/>
            <a:ext cx="6096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Telnet</a:t>
            </a:r>
          </a:p>
        </p:txBody>
      </p:sp>
      <p:sp>
        <p:nvSpPr>
          <p:cNvPr id="50199" name="Rectangle 21">
            <a:extLst>
              <a:ext uri="{FF2B5EF4-FFF2-40B4-BE49-F238E27FC236}">
                <a16:creationId xmlns:a16="http://schemas.microsoft.com/office/drawing/2014/main" id="{824C8396-86E4-452B-8554-6727723375CF}"/>
              </a:ext>
            </a:extLst>
          </p:cNvPr>
          <p:cNvSpPr>
            <a:spLocks noChangeArrowheads="1"/>
          </p:cNvSpPr>
          <p:nvPr/>
        </p:nvSpPr>
        <p:spPr bwMode="auto">
          <a:xfrm>
            <a:off x="4495800" y="2971800"/>
            <a:ext cx="6096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FTP</a:t>
            </a:r>
          </a:p>
        </p:txBody>
      </p:sp>
      <p:sp>
        <p:nvSpPr>
          <p:cNvPr id="50200" name="Rectangle 22">
            <a:extLst>
              <a:ext uri="{FF2B5EF4-FFF2-40B4-BE49-F238E27FC236}">
                <a16:creationId xmlns:a16="http://schemas.microsoft.com/office/drawing/2014/main" id="{E7460074-2BE8-40AE-86E2-BAB262A13117}"/>
              </a:ext>
            </a:extLst>
          </p:cNvPr>
          <p:cNvSpPr>
            <a:spLocks noChangeArrowheads="1"/>
          </p:cNvSpPr>
          <p:nvPr/>
        </p:nvSpPr>
        <p:spPr bwMode="auto">
          <a:xfrm>
            <a:off x="5181600" y="2971800"/>
            <a:ext cx="6096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SMTP</a:t>
            </a:r>
          </a:p>
        </p:txBody>
      </p:sp>
      <p:sp>
        <p:nvSpPr>
          <p:cNvPr id="50201" name="Rectangle 23">
            <a:extLst>
              <a:ext uri="{FF2B5EF4-FFF2-40B4-BE49-F238E27FC236}">
                <a16:creationId xmlns:a16="http://schemas.microsoft.com/office/drawing/2014/main" id="{AF9C0590-7DB2-42BA-AEA1-4791B60768D9}"/>
              </a:ext>
            </a:extLst>
          </p:cNvPr>
          <p:cNvSpPr>
            <a:spLocks noChangeArrowheads="1"/>
          </p:cNvSpPr>
          <p:nvPr/>
        </p:nvSpPr>
        <p:spPr bwMode="auto">
          <a:xfrm>
            <a:off x="5867400" y="2971800"/>
            <a:ext cx="6096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DNS</a:t>
            </a:r>
          </a:p>
        </p:txBody>
      </p:sp>
      <p:sp>
        <p:nvSpPr>
          <p:cNvPr id="50202" name="Rectangle 24">
            <a:extLst>
              <a:ext uri="{FF2B5EF4-FFF2-40B4-BE49-F238E27FC236}">
                <a16:creationId xmlns:a16="http://schemas.microsoft.com/office/drawing/2014/main" id="{F5F3C721-8123-4721-A999-4F6AD4950FF4}"/>
              </a:ext>
            </a:extLst>
          </p:cNvPr>
          <p:cNvSpPr>
            <a:spLocks noChangeArrowheads="1"/>
          </p:cNvSpPr>
          <p:nvPr/>
        </p:nvSpPr>
        <p:spPr bwMode="auto">
          <a:xfrm>
            <a:off x="6553200" y="2971800"/>
            <a:ext cx="6096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RIP</a:t>
            </a:r>
          </a:p>
        </p:txBody>
      </p:sp>
      <p:sp>
        <p:nvSpPr>
          <p:cNvPr id="50203" name="Rectangle 25">
            <a:extLst>
              <a:ext uri="{FF2B5EF4-FFF2-40B4-BE49-F238E27FC236}">
                <a16:creationId xmlns:a16="http://schemas.microsoft.com/office/drawing/2014/main" id="{AF9CD924-FB40-4035-8714-F0711DB5E9CA}"/>
              </a:ext>
            </a:extLst>
          </p:cNvPr>
          <p:cNvSpPr>
            <a:spLocks noChangeArrowheads="1"/>
          </p:cNvSpPr>
          <p:nvPr/>
        </p:nvSpPr>
        <p:spPr bwMode="auto">
          <a:xfrm>
            <a:off x="7239000" y="2971800"/>
            <a:ext cx="6096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SNMP</a:t>
            </a:r>
          </a:p>
        </p:txBody>
      </p:sp>
      <p:sp>
        <p:nvSpPr>
          <p:cNvPr id="50204" name="Rectangle 26">
            <a:extLst>
              <a:ext uri="{FF2B5EF4-FFF2-40B4-BE49-F238E27FC236}">
                <a16:creationId xmlns:a16="http://schemas.microsoft.com/office/drawing/2014/main" id="{2EF46D1A-1288-47C0-9862-DCE4C3232363}"/>
              </a:ext>
            </a:extLst>
          </p:cNvPr>
          <p:cNvSpPr>
            <a:spLocks noChangeArrowheads="1"/>
          </p:cNvSpPr>
          <p:nvPr/>
        </p:nvSpPr>
        <p:spPr bwMode="auto">
          <a:xfrm>
            <a:off x="7924800" y="2971800"/>
            <a:ext cx="6096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HTTP</a:t>
            </a:r>
          </a:p>
        </p:txBody>
      </p:sp>
      <p:sp>
        <p:nvSpPr>
          <p:cNvPr id="50205" name="Rectangle 27">
            <a:extLst>
              <a:ext uri="{FF2B5EF4-FFF2-40B4-BE49-F238E27FC236}">
                <a16:creationId xmlns:a16="http://schemas.microsoft.com/office/drawing/2014/main" id="{89C6B92B-D5CF-402E-8AF6-C332ECBDC4A8}"/>
              </a:ext>
            </a:extLst>
          </p:cNvPr>
          <p:cNvSpPr>
            <a:spLocks noChangeArrowheads="1"/>
          </p:cNvSpPr>
          <p:nvPr/>
        </p:nvSpPr>
        <p:spPr bwMode="auto">
          <a:xfrm>
            <a:off x="3810000" y="4572000"/>
            <a:ext cx="4724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IP</a:t>
            </a:r>
          </a:p>
        </p:txBody>
      </p:sp>
      <p:sp>
        <p:nvSpPr>
          <p:cNvPr id="50206" name="Rectangle 28">
            <a:extLst>
              <a:ext uri="{FF2B5EF4-FFF2-40B4-BE49-F238E27FC236}">
                <a16:creationId xmlns:a16="http://schemas.microsoft.com/office/drawing/2014/main" id="{6992196E-F553-48F0-9BA4-35D331216AE3}"/>
              </a:ext>
            </a:extLst>
          </p:cNvPr>
          <p:cNvSpPr>
            <a:spLocks noChangeArrowheads="1"/>
          </p:cNvSpPr>
          <p:nvPr/>
        </p:nvSpPr>
        <p:spPr bwMode="auto">
          <a:xfrm>
            <a:off x="2209800" y="3505200"/>
            <a:ext cx="1295400" cy="9906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Host-to-Host</a:t>
            </a:r>
          </a:p>
          <a:p>
            <a:pPr algn="ctr">
              <a:spcBef>
                <a:spcPct val="0"/>
              </a:spcBef>
              <a:buClrTx/>
              <a:buSzTx/>
              <a:buFontTx/>
              <a:buNone/>
            </a:pPr>
            <a:r>
              <a:rPr lang="en-US" altLang="en-US" sz="1400" b="1"/>
              <a:t>Transport</a:t>
            </a:r>
          </a:p>
          <a:p>
            <a:pPr algn="ctr">
              <a:spcBef>
                <a:spcPct val="0"/>
              </a:spcBef>
              <a:buClrTx/>
              <a:buSzTx/>
              <a:buFontTx/>
              <a:buNone/>
            </a:pPr>
            <a:r>
              <a:rPr lang="en-US" altLang="en-US" sz="1400" b="1"/>
              <a:t>Layer</a:t>
            </a:r>
          </a:p>
        </p:txBody>
      </p:sp>
      <p:sp>
        <p:nvSpPr>
          <p:cNvPr id="50207" name="Rectangle 29">
            <a:extLst>
              <a:ext uri="{FF2B5EF4-FFF2-40B4-BE49-F238E27FC236}">
                <a16:creationId xmlns:a16="http://schemas.microsoft.com/office/drawing/2014/main" id="{0E38CA40-29F2-4F61-BB27-9B4F5BE04A5A}"/>
              </a:ext>
            </a:extLst>
          </p:cNvPr>
          <p:cNvSpPr>
            <a:spLocks noChangeArrowheads="1"/>
          </p:cNvSpPr>
          <p:nvPr/>
        </p:nvSpPr>
        <p:spPr bwMode="auto">
          <a:xfrm>
            <a:off x="3810000" y="3505200"/>
            <a:ext cx="2286000" cy="9906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TCP</a:t>
            </a:r>
          </a:p>
        </p:txBody>
      </p:sp>
      <p:sp>
        <p:nvSpPr>
          <p:cNvPr id="50208" name="Rectangle 30">
            <a:extLst>
              <a:ext uri="{FF2B5EF4-FFF2-40B4-BE49-F238E27FC236}">
                <a16:creationId xmlns:a16="http://schemas.microsoft.com/office/drawing/2014/main" id="{B3D85753-F130-4D49-8CE2-6218CADD6198}"/>
              </a:ext>
            </a:extLst>
          </p:cNvPr>
          <p:cNvSpPr>
            <a:spLocks noChangeArrowheads="1"/>
          </p:cNvSpPr>
          <p:nvPr/>
        </p:nvSpPr>
        <p:spPr bwMode="auto">
          <a:xfrm>
            <a:off x="6172200" y="3505200"/>
            <a:ext cx="2362200" cy="9906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UDP</a:t>
            </a:r>
          </a:p>
        </p:txBody>
      </p:sp>
      <p:sp>
        <p:nvSpPr>
          <p:cNvPr id="50209" name="Rectangle 31">
            <a:extLst>
              <a:ext uri="{FF2B5EF4-FFF2-40B4-BE49-F238E27FC236}">
                <a16:creationId xmlns:a16="http://schemas.microsoft.com/office/drawing/2014/main" id="{F3B6305B-449A-4A04-BEF8-791C5EBB9944}"/>
              </a:ext>
            </a:extLst>
          </p:cNvPr>
          <p:cNvSpPr>
            <a:spLocks noChangeArrowheads="1"/>
          </p:cNvSpPr>
          <p:nvPr/>
        </p:nvSpPr>
        <p:spPr bwMode="auto">
          <a:xfrm>
            <a:off x="4953000" y="5257800"/>
            <a:ext cx="1143000" cy="6858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Token</a:t>
            </a:r>
          </a:p>
          <a:p>
            <a:pPr algn="ctr">
              <a:spcBef>
                <a:spcPct val="0"/>
              </a:spcBef>
              <a:buClrTx/>
              <a:buSzTx/>
              <a:buFontTx/>
              <a:buNone/>
            </a:pPr>
            <a:r>
              <a:rPr lang="en-US" altLang="en-US" sz="1400" b="1"/>
              <a:t>Ring</a:t>
            </a:r>
          </a:p>
        </p:txBody>
      </p:sp>
      <p:sp>
        <p:nvSpPr>
          <p:cNvPr id="50210" name="Rectangle 32">
            <a:extLst>
              <a:ext uri="{FF2B5EF4-FFF2-40B4-BE49-F238E27FC236}">
                <a16:creationId xmlns:a16="http://schemas.microsoft.com/office/drawing/2014/main" id="{0F5AA2EB-4D3B-4B54-A39C-A413D1894F27}"/>
              </a:ext>
            </a:extLst>
          </p:cNvPr>
          <p:cNvSpPr>
            <a:spLocks noChangeArrowheads="1"/>
          </p:cNvSpPr>
          <p:nvPr/>
        </p:nvSpPr>
        <p:spPr bwMode="auto">
          <a:xfrm>
            <a:off x="3810000" y="5257800"/>
            <a:ext cx="1066800" cy="6858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Ethernet</a:t>
            </a:r>
          </a:p>
        </p:txBody>
      </p:sp>
      <p:sp>
        <p:nvSpPr>
          <p:cNvPr id="50211" name="Rectangle 33">
            <a:extLst>
              <a:ext uri="{FF2B5EF4-FFF2-40B4-BE49-F238E27FC236}">
                <a16:creationId xmlns:a16="http://schemas.microsoft.com/office/drawing/2014/main" id="{3BE8DF88-274A-4A80-B041-E2A540CAD863}"/>
              </a:ext>
            </a:extLst>
          </p:cNvPr>
          <p:cNvSpPr>
            <a:spLocks noChangeArrowheads="1"/>
          </p:cNvSpPr>
          <p:nvPr/>
        </p:nvSpPr>
        <p:spPr bwMode="auto">
          <a:xfrm>
            <a:off x="7391400" y="5257800"/>
            <a:ext cx="1219200" cy="6858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ATM</a:t>
            </a:r>
          </a:p>
        </p:txBody>
      </p:sp>
      <p:sp>
        <p:nvSpPr>
          <p:cNvPr id="50212" name="Rectangle 34">
            <a:extLst>
              <a:ext uri="{FF2B5EF4-FFF2-40B4-BE49-F238E27FC236}">
                <a16:creationId xmlns:a16="http://schemas.microsoft.com/office/drawing/2014/main" id="{5DF75FF6-48E0-4FBD-8FA3-25032AF8C36C}"/>
              </a:ext>
            </a:extLst>
          </p:cNvPr>
          <p:cNvSpPr>
            <a:spLocks noChangeArrowheads="1"/>
          </p:cNvSpPr>
          <p:nvPr/>
        </p:nvSpPr>
        <p:spPr bwMode="auto">
          <a:xfrm>
            <a:off x="6172200" y="5257800"/>
            <a:ext cx="1143000" cy="6858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Frame</a:t>
            </a:r>
          </a:p>
          <a:p>
            <a:pPr algn="ctr">
              <a:spcBef>
                <a:spcPct val="0"/>
              </a:spcBef>
              <a:buClrTx/>
              <a:buSzTx/>
              <a:buFontTx/>
              <a:buNone/>
            </a:pPr>
            <a:r>
              <a:rPr lang="en-US" altLang="en-US" sz="1400" b="1"/>
              <a:t>Relay</a:t>
            </a:r>
          </a:p>
        </p:txBody>
      </p:sp>
      <p:sp>
        <p:nvSpPr>
          <p:cNvPr id="50213" name="Rectangle 35">
            <a:extLst>
              <a:ext uri="{FF2B5EF4-FFF2-40B4-BE49-F238E27FC236}">
                <a16:creationId xmlns:a16="http://schemas.microsoft.com/office/drawing/2014/main" id="{5F84C1B8-56C6-417D-83CC-E8991DF3832C}"/>
              </a:ext>
            </a:extLst>
          </p:cNvPr>
          <p:cNvSpPr>
            <a:spLocks noChangeArrowheads="1"/>
          </p:cNvSpPr>
          <p:nvPr/>
        </p:nvSpPr>
        <p:spPr bwMode="auto">
          <a:xfrm>
            <a:off x="2209800" y="5105400"/>
            <a:ext cx="1295400" cy="9906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Network</a:t>
            </a:r>
          </a:p>
          <a:p>
            <a:pPr algn="ctr">
              <a:spcBef>
                <a:spcPct val="0"/>
              </a:spcBef>
              <a:buClrTx/>
              <a:buSzTx/>
              <a:buFontTx/>
              <a:buNone/>
            </a:pPr>
            <a:r>
              <a:rPr lang="en-US" altLang="en-US" sz="1400" b="1"/>
              <a:t>Interface</a:t>
            </a:r>
          </a:p>
          <a:p>
            <a:pPr algn="ctr">
              <a:spcBef>
                <a:spcPct val="0"/>
              </a:spcBef>
              <a:buClrTx/>
              <a:buSzTx/>
              <a:buFontTx/>
              <a:buNone/>
            </a:pPr>
            <a:r>
              <a:rPr lang="en-US" altLang="en-US" sz="1400" b="1"/>
              <a:t>Layer</a:t>
            </a:r>
          </a:p>
        </p:txBody>
      </p:sp>
      <p:sp>
        <p:nvSpPr>
          <p:cNvPr id="50214" name="Text Box 36">
            <a:extLst>
              <a:ext uri="{FF2B5EF4-FFF2-40B4-BE49-F238E27FC236}">
                <a16:creationId xmlns:a16="http://schemas.microsoft.com/office/drawing/2014/main" id="{133CABBD-260E-4784-B361-4D2940AAB3BE}"/>
              </a:ext>
            </a:extLst>
          </p:cNvPr>
          <p:cNvSpPr txBox="1">
            <a:spLocks noChangeArrowheads="1"/>
          </p:cNvSpPr>
          <p:nvPr/>
        </p:nvSpPr>
        <p:spPr bwMode="auto">
          <a:xfrm>
            <a:off x="533400" y="1752600"/>
            <a:ext cx="1447800" cy="581025"/>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600" b="1"/>
              <a:t>OSI Model Layers</a:t>
            </a:r>
          </a:p>
        </p:txBody>
      </p:sp>
      <p:sp>
        <p:nvSpPr>
          <p:cNvPr id="50215" name="Text Box 37">
            <a:extLst>
              <a:ext uri="{FF2B5EF4-FFF2-40B4-BE49-F238E27FC236}">
                <a16:creationId xmlns:a16="http://schemas.microsoft.com/office/drawing/2014/main" id="{C4F96135-6F06-4028-811A-DC0DEEEDD3F5}"/>
              </a:ext>
            </a:extLst>
          </p:cNvPr>
          <p:cNvSpPr txBox="1">
            <a:spLocks noChangeArrowheads="1"/>
          </p:cNvSpPr>
          <p:nvPr/>
        </p:nvSpPr>
        <p:spPr bwMode="auto">
          <a:xfrm>
            <a:off x="2133600" y="1752600"/>
            <a:ext cx="1447800" cy="1069975"/>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600" b="1"/>
              <a:t>TCP/IP Protocol Architecture Layers</a:t>
            </a:r>
          </a:p>
        </p:txBody>
      </p:sp>
      <p:sp>
        <p:nvSpPr>
          <p:cNvPr id="50216" name="Text Box 38">
            <a:extLst>
              <a:ext uri="{FF2B5EF4-FFF2-40B4-BE49-F238E27FC236}">
                <a16:creationId xmlns:a16="http://schemas.microsoft.com/office/drawing/2014/main" id="{2D3B4D67-5AAE-4363-BE3B-68ABA651F762}"/>
              </a:ext>
            </a:extLst>
          </p:cNvPr>
          <p:cNvSpPr txBox="1">
            <a:spLocks noChangeArrowheads="1"/>
          </p:cNvSpPr>
          <p:nvPr/>
        </p:nvSpPr>
        <p:spPr bwMode="auto">
          <a:xfrm>
            <a:off x="6324600" y="1905000"/>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b="1"/>
              <a:t>TCP/IP Protocol Suite</a:t>
            </a:r>
          </a:p>
        </p:txBody>
      </p:sp>
      <p:sp>
        <p:nvSpPr>
          <p:cNvPr id="50217" name="Line 39">
            <a:extLst>
              <a:ext uri="{FF2B5EF4-FFF2-40B4-BE49-F238E27FC236}">
                <a16:creationId xmlns:a16="http://schemas.microsoft.com/office/drawing/2014/main" id="{961B4038-BE80-43D1-B87C-EED4AA2FD99F}"/>
              </a:ext>
            </a:extLst>
          </p:cNvPr>
          <p:cNvSpPr>
            <a:spLocks noChangeShapeType="1"/>
          </p:cNvSpPr>
          <p:nvPr/>
        </p:nvSpPr>
        <p:spPr bwMode="auto">
          <a:xfrm flipV="1">
            <a:off x="6172200" y="22098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8" name="Line 40">
            <a:extLst>
              <a:ext uri="{FF2B5EF4-FFF2-40B4-BE49-F238E27FC236}">
                <a16:creationId xmlns:a16="http://schemas.microsoft.com/office/drawing/2014/main" id="{0FCC9983-92AE-482E-A981-BCCC413C4D73}"/>
              </a:ext>
            </a:extLst>
          </p:cNvPr>
          <p:cNvSpPr>
            <a:spLocks noChangeShapeType="1"/>
          </p:cNvSpPr>
          <p:nvPr/>
        </p:nvSpPr>
        <p:spPr bwMode="auto">
          <a:xfrm>
            <a:off x="6172200" y="2209800"/>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9" name="Text Box 41">
            <a:extLst>
              <a:ext uri="{FF2B5EF4-FFF2-40B4-BE49-F238E27FC236}">
                <a16:creationId xmlns:a16="http://schemas.microsoft.com/office/drawing/2014/main" id="{2DDC9007-D373-410D-8A8A-A94CC988C3E3}"/>
              </a:ext>
            </a:extLst>
          </p:cNvPr>
          <p:cNvSpPr txBox="1">
            <a:spLocks noChangeArrowheads="1"/>
          </p:cNvSpPr>
          <p:nvPr/>
        </p:nvSpPr>
        <p:spPr bwMode="auto">
          <a:xfrm>
            <a:off x="3810000" y="4724400"/>
            <a:ext cx="6858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400" b="1"/>
              <a:t>ARP</a:t>
            </a:r>
          </a:p>
        </p:txBody>
      </p:sp>
      <p:sp>
        <p:nvSpPr>
          <p:cNvPr id="50220" name="Text Box 42">
            <a:extLst>
              <a:ext uri="{FF2B5EF4-FFF2-40B4-BE49-F238E27FC236}">
                <a16:creationId xmlns:a16="http://schemas.microsoft.com/office/drawing/2014/main" id="{2289E12B-8F83-421F-A408-5AD1B2DD99D1}"/>
              </a:ext>
            </a:extLst>
          </p:cNvPr>
          <p:cNvSpPr txBox="1">
            <a:spLocks noChangeArrowheads="1"/>
          </p:cNvSpPr>
          <p:nvPr/>
        </p:nvSpPr>
        <p:spPr bwMode="auto">
          <a:xfrm>
            <a:off x="7848600" y="4572000"/>
            <a:ext cx="6858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400" b="1"/>
              <a:t>ICMP</a:t>
            </a:r>
          </a:p>
        </p:txBody>
      </p:sp>
      <p:sp>
        <p:nvSpPr>
          <p:cNvPr id="50221" name="Text Box 43">
            <a:extLst>
              <a:ext uri="{FF2B5EF4-FFF2-40B4-BE49-F238E27FC236}">
                <a16:creationId xmlns:a16="http://schemas.microsoft.com/office/drawing/2014/main" id="{BF33D303-1764-4B05-A72D-98C6FD522352}"/>
              </a:ext>
            </a:extLst>
          </p:cNvPr>
          <p:cNvSpPr txBox="1">
            <a:spLocks noChangeArrowheads="1"/>
          </p:cNvSpPr>
          <p:nvPr/>
        </p:nvSpPr>
        <p:spPr bwMode="auto">
          <a:xfrm>
            <a:off x="7162800" y="4572000"/>
            <a:ext cx="6858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400" b="1"/>
              <a:t>IGMP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FED69C-A766-463B-9A5E-1105749FD1ED}"/>
              </a:ext>
            </a:extLst>
          </p:cNvPr>
          <p:cNvSpPr>
            <a:spLocks noGrp="1" noChangeArrowheads="1"/>
          </p:cNvSpPr>
          <p:nvPr>
            <p:ph type="ctrTitle"/>
          </p:nvPr>
        </p:nvSpPr>
        <p:spPr>
          <a:xfrm>
            <a:off x="1828800" y="1066800"/>
            <a:ext cx="7010400" cy="2057400"/>
          </a:xfrm>
        </p:spPr>
        <p:txBody>
          <a:bodyPr/>
          <a:lstStyle/>
          <a:p>
            <a:pPr eaLnBrk="1" hangingPunct="1"/>
            <a:r>
              <a:rPr lang="en-US" altLang="en-US" sz="4400">
                <a:latin typeface="Comic Sans MS" panose="030F0702030302020204" pitchFamily="66" charset="0"/>
                <a:cs typeface="Shruti" panose="020B0502040204020203" pitchFamily="34" charset="0"/>
              </a:rPr>
              <a:t>Ultimate Extensible Distributed System</a:t>
            </a:r>
          </a:p>
        </p:txBody>
      </p:sp>
      <p:sp>
        <p:nvSpPr>
          <p:cNvPr id="16387" name="Rectangle 3">
            <a:extLst>
              <a:ext uri="{FF2B5EF4-FFF2-40B4-BE49-F238E27FC236}">
                <a16:creationId xmlns:a16="http://schemas.microsoft.com/office/drawing/2014/main" id="{0E77DE85-3825-43EE-8F8D-F2FB335E0E71}"/>
              </a:ext>
            </a:extLst>
          </p:cNvPr>
          <p:cNvSpPr>
            <a:spLocks noGrp="1" noChangeArrowheads="1"/>
          </p:cNvSpPr>
          <p:nvPr>
            <p:ph type="subTitle" idx="1"/>
          </p:nvPr>
        </p:nvSpPr>
        <p:spPr>
          <a:xfrm>
            <a:off x="990600" y="3886200"/>
            <a:ext cx="7391400" cy="1752600"/>
          </a:xfrm>
        </p:spPr>
        <p:txBody>
          <a:bodyPr/>
          <a:lstStyle/>
          <a:p>
            <a:pPr eaLnBrk="1" hangingPunct="1"/>
            <a:r>
              <a:rPr lang="en-US" altLang="en-US">
                <a:latin typeface="Comic Sans MS" panose="030F0702030302020204" pitchFamily="66" charset="0"/>
                <a:cs typeface="Shruti" panose="020B0502040204020203" pitchFamily="34" charset="0"/>
              </a:rPr>
              <a:t>Jim Fawcett</a:t>
            </a:r>
          </a:p>
          <a:p>
            <a:pPr eaLnBrk="1" hangingPunct="1"/>
            <a:r>
              <a:rPr lang="en-US" altLang="en-US">
                <a:latin typeface="Comic Sans MS" panose="030F0702030302020204" pitchFamily="66" charset="0"/>
                <a:cs typeface="Shruti" panose="020B0502040204020203" pitchFamily="34" charset="0"/>
              </a:rPr>
              <a:t>CSE681 – Software Modeling &amp; Analysis</a:t>
            </a:r>
          </a:p>
          <a:p>
            <a:pPr eaLnBrk="1" hangingPunct="1"/>
            <a:r>
              <a:rPr lang="en-US" altLang="en-US">
                <a:latin typeface="Comic Sans MS" panose="030F0702030302020204" pitchFamily="66" charset="0"/>
                <a:cs typeface="Shruti" panose="020B0502040204020203" pitchFamily="34" charset="0"/>
              </a:rPr>
              <a:t>Fall 2010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2226" name="Slide Number Placeholder 4">
            <a:extLst>
              <a:ext uri="{FF2B5EF4-FFF2-40B4-BE49-F238E27FC236}">
                <a16:creationId xmlns:a16="http://schemas.microsoft.com/office/drawing/2014/main" id="{04E76319-FC0F-4CB6-A456-C1A9AC5B33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900B936-1A4D-48D8-BC5C-C402F21B7E4A}" type="slidenum">
              <a:rPr lang="en-US" altLang="en-US" sz="1000" smtClean="0"/>
              <a:pPr>
                <a:spcBef>
                  <a:spcPct val="0"/>
                </a:spcBef>
                <a:buClrTx/>
                <a:buSzTx/>
                <a:buFontTx/>
                <a:buNone/>
              </a:pPr>
              <a:t>20</a:t>
            </a:fld>
            <a:endParaRPr lang="en-US" altLang="en-US" sz="1000"/>
          </a:p>
        </p:txBody>
      </p:sp>
      <p:sp>
        <p:nvSpPr>
          <p:cNvPr id="52227" name="Footer Placeholder 5">
            <a:extLst>
              <a:ext uri="{FF2B5EF4-FFF2-40B4-BE49-F238E27FC236}">
                <a16:creationId xmlns:a16="http://schemas.microsoft.com/office/drawing/2014/main" id="{0465FDE7-DA7B-478B-A64F-3F343E3197F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52228" name="Rectangle 2">
            <a:extLst>
              <a:ext uri="{FF2B5EF4-FFF2-40B4-BE49-F238E27FC236}">
                <a16:creationId xmlns:a16="http://schemas.microsoft.com/office/drawing/2014/main" id="{443DD87B-30E8-441A-BB77-D45DEF2C24DA}"/>
              </a:ext>
            </a:extLst>
          </p:cNvPr>
          <p:cNvSpPr>
            <a:spLocks noGrp="1" noChangeArrowheads="1"/>
          </p:cNvSpPr>
          <p:nvPr>
            <p:ph type="title"/>
          </p:nvPr>
        </p:nvSpPr>
        <p:spPr/>
        <p:txBody>
          <a:bodyPr/>
          <a:lstStyle/>
          <a:p>
            <a:pPr eaLnBrk="1" hangingPunct="1"/>
            <a:r>
              <a:rPr lang="en-US" altLang="en-US"/>
              <a:t>Networks - Transport Layer</a:t>
            </a:r>
          </a:p>
        </p:txBody>
      </p:sp>
      <p:sp>
        <p:nvSpPr>
          <p:cNvPr id="52229" name="Rectangle 3">
            <a:extLst>
              <a:ext uri="{FF2B5EF4-FFF2-40B4-BE49-F238E27FC236}">
                <a16:creationId xmlns:a16="http://schemas.microsoft.com/office/drawing/2014/main" id="{B00697A2-5BF4-43F4-B956-4793A28D9BFB}"/>
              </a:ext>
            </a:extLst>
          </p:cNvPr>
          <p:cNvSpPr>
            <a:spLocks noGrp="1" noChangeArrowheads="1"/>
          </p:cNvSpPr>
          <p:nvPr>
            <p:ph type="body" idx="1"/>
          </p:nvPr>
        </p:nvSpPr>
        <p:spPr>
          <a:xfrm>
            <a:off x="914400" y="1676400"/>
            <a:ext cx="7772400" cy="4454525"/>
          </a:xfrm>
          <a:noFill/>
        </p:spPr>
        <p:txBody>
          <a:bodyPr/>
          <a:lstStyle/>
          <a:p>
            <a:pPr eaLnBrk="1" hangingPunct="1">
              <a:lnSpc>
                <a:spcPct val="90000"/>
              </a:lnSpc>
              <a:spcBef>
                <a:spcPct val="0"/>
              </a:spcBef>
            </a:pPr>
            <a:r>
              <a:rPr lang="en-US" altLang="en-US" sz="2000"/>
              <a:t>Provides efficient, reliable and cost-effective service</a:t>
            </a:r>
            <a:br>
              <a:rPr lang="en-US" altLang="en-US" sz="2000"/>
            </a:br>
            <a:endParaRPr lang="en-US" altLang="en-US" sz="2000"/>
          </a:p>
          <a:p>
            <a:pPr eaLnBrk="1" hangingPunct="1">
              <a:lnSpc>
                <a:spcPct val="90000"/>
              </a:lnSpc>
              <a:spcBef>
                <a:spcPct val="0"/>
              </a:spcBef>
            </a:pPr>
            <a:r>
              <a:rPr lang="en-US" altLang="en-US" sz="2000"/>
              <a:t>Uses Sockets programming model</a:t>
            </a:r>
            <a:br>
              <a:rPr lang="en-US" altLang="en-US" sz="2000"/>
            </a:br>
            <a:endParaRPr lang="en-US" altLang="en-US" sz="2000"/>
          </a:p>
          <a:p>
            <a:pPr eaLnBrk="1" hangingPunct="1">
              <a:lnSpc>
                <a:spcPct val="90000"/>
              </a:lnSpc>
              <a:spcBef>
                <a:spcPct val="0"/>
              </a:spcBef>
            </a:pPr>
            <a:r>
              <a:rPr lang="en-US" altLang="en-US" sz="2000"/>
              <a:t>Ports identify application</a:t>
            </a:r>
          </a:p>
          <a:p>
            <a:pPr lvl="1" eaLnBrk="1" hangingPunct="1">
              <a:lnSpc>
                <a:spcPct val="90000"/>
              </a:lnSpc>
              <a:spcBef>
                <a:spcPct val="0"/>
              </a:spcBef>
            </a:pPr>
            <a:r>
              <a:rPr lang="en-US" altLang="en-US" sz="2000"/>
              <a:t>Well-known ports identify standard services </a:t>
            </a:r>
            <a:br>
              <a:rPr lang="en-US" altLang="en-US" sz="2000"/>
            </a:br>
            <a:r>
              <a:rPr lang="en-US" altLang="en-US" sz="2000"/>
              <a:t>(e.g. HTTP uses port 80, SMTP uses port 25)</a:t>
            </a:r>
            <a:br>
              <a:rPr lang="en-US" altLang="en-US" sz="2000"/>
            </a:br>
            <a:endParaRPr lang="en-US" altLang="en-US" sz="2000"/>
          </a:p>
          <a:p>
            <a:pPr eaLnBrk="1" hangingPunct="1">
              <a:lnSpc>
                <a:spcPct val="90000"/>
              </a:lnSpc>
              <a:spcBef>
                <a:spcPct val="0"/>
              </a:spcBef>
            </a:pPr>
            <a:r>
              <a:rPr lang="en-US" altLang="en-US" sz="2000"/>
              <a:t>Transmission Control Protocol (TCP)</a:t>
            </a:r>
          </a:p>
          <a:p>
            <a:pPr lvl="1" eaLnBrk="1" hangingPunct="1">
              <a:lnSpc>
                <a:spcPct val="90000"/>
              </a:lnSpc>
              <a:spcBef>
                <a:spcPct val="0"/>
              </a:spcBef>
            </a:pPr>
            <a:r>
              <a:rPr lang="en-US" altLang="en-US" sz="2000"/>
              <a:t>Provides reliable, connection-oriented byte stream</a:t>
            </a:r>
            <a:br>
              <a:rPr lang="en-US" altLang="en-US" sz="2000"/>
            </a:br>
            <a:endParaRPr lang="en-US" altLang="en-US" sz="2000"/>
          </a:p>
          <a:p>
            <a:pPr eaLnBrk="1" hangingPunct="1">
              <a:lnSpc>
                <a:spcPct val="90000"/>
              </a:lnSpc>
              <a:spcBef>
                <a:spcPct val="0"/>
              </a:spcBef>
            </a:pPr>
            <a:r>
              <a:rPr lang="en-US" altLang="en-US" sz="2000"/>
              <a:t>UDP</a:t>
            </a:r>
          </a:p>
          <a:p>
            <a:pPr lvl="1" eaLnBrk="1" hangingPunct="1">
              <a:lnSpc>
                <a:spcPct val="90000"/>
              </a:lnSpc>
              <a:spcBef>
                <a:spcPct val="0"/>
              </a:spcBef>
            </a:pPr>
            <a:r>
              <a:rPr lang="en-US" altLang="en-US" sz="2000"/>
              <a:t>Connectionless, efficient, unreliable</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Slide Number Placeholder 4">
            <a:extLst>
              <a:ext uri="{FF2B5EF4-FFF2-40B4-BE49-F238E27FC236}">
                <a16:creationId xmlns:a16="http://schemas.microsoft.com/office/drawing/2014/main" id="{9CF0BCC9-A3D9-4361-8C5C-6F0BDC2C3EC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BFCF87C-26DF-4399-9E2D-0E55BF6FAFEF}" type="slidenum">
              <a:rPr lang="en-US" altLang="en-US" sz="1000" smtClean="0"/>
              <a:pPr>
                <a:spcBef>
                  <a:spcPct val="0"/>
                </a:spcBef>
                <a:buClrTx/>
                <a:buSzTx/>
                <a:buFontTx/>
                <a:buNone/>
              </a:pPr>
              <a:t>21</a:t>
            </a:fld>
            <a:endParaRPr lang="en-US" altLang="en-US" sz="1000"/>
          </a:p>
        </p:txBody>
      </p:sp>
      <p:sp>
        <p:nvSpPr>
          <p:cNvPr id="54275" name="Footer Placeholder 5">
            <a:extLst>
              <a:ext uri="{FF2B5EF4-FFF2-40B4-BE49-F238E27FC236}">
                <a16:creationId xmlns:a16="http://schemas.microsoft.com/office/drawing/2014/main" id="{4F4662F5-F747-4B91-90CE-949BE02A8F2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54276" name="Rectangle 2">
            <a:extLst>
              <a:ext uri="{FF2B5EF4-FFF2-40B4-BE49-F238E27FC236}">
                <a16:creationId xmlns:a16="http://schemas.microsoft.com/office/drawing/2014/main" id="{DFF1AEC3-C410-4674-8C05-EEFBDE1B83CA}"/>
              </a:ext>
            </a:extLst>
          </p:cNvPr>
          <p:cNvSpPr>
            <a:spLocks noGrp="1" noChangeArrowheads="1"/>
          </p:cNvSpPr>
          <p:nvPr>
            <p:ph type="title"/>
          </p:nvPr>
        </p:nvSpPr>
        <p:spPr/>
        <p:txBody>
          <a:bodyPr/>
          <a:lstStyle/>
          <a:p>
            <a:pPr eaLnBrk="1" hangingPunct="1"/>
            <a:r>
              <a:rPr lang="en-US" altLang="en-US" sz="3600"/>
              <a:t>Communication Between Networks</a:t>
            </a:r>
          </a:p>
        </p:txBody>
      </p:sp>
      <p:sp>
        <p:nvSpPr>
          <p:cNvPr id="54277" name="Rectangle 3">
            <a:extLst>
              <a:ext uri="{FF2B5EF4-FFF2-40B4-BE49-F238E27FC236}">
                <a16:creationId xmlns:a16="http://schemas.microsoft.com/office/drawing/2014/main" id="{C28ED8C5-653D-46AF-9234-30F6754E89C6}"/>
              </a:ext>
            </a:extLst>
          </p:cNvPr>
          <p:cNvSpPr>
            <a:spLocks noGrp="1" noChangeArrowheads="1"/>
          </p:cNvSpPr>
          <p:nvPr>
            <p:ph type="body" idx="1"/>
          </p:nvPr>
        </p:nvSpPr>
        <p:spPr/>
        <p:txBody>
          <a:bodyPr/>
          <a:lstStyle/>
          <a:p>
            <a:pPr eaLnBrk="1" hangingPunct="1">
              <a:spcBef>
                <a:spcPct val="0"/>
              </a:spcBef>
            </a:pPr>
            <a:r>
              <a:rPr lang="en-US" altLang="en-US" sz="2000"/>
              <a:t>Internet Protocol (IP)</a:t>
            </a:r>
          </a:p>
          <a:p>
            <a:pPr lvl="1" eaLnBrk="1" hangingPunct="1">
              <a:spcBef>
                <a:spcPct val="0"/>
              </a:spcBef>
            </a:pPr>
            <a:r>
              <a:rPr lang="en-US" altLang="en-US" sz="2000"/>
              <a:t>Routable, connectionless datagram delivery</a:t>
            </a:r>
          </a:p>
          <a:p>
            <a:pPr lvl="1" eaLnBrk="1" hangingPunct="1">
              <a:spcBef>
                <a:spcPct val="0"/>
              </a:spcBef>
            </a:pPr>
            <a:r>
              <a:rPr lang="en-US" altLang="en-US" sz="2000"/>
              <a:t>Specifies source and destination</a:t>
            </a:r>
          </a:p>
          <a:p>
            <a:pPr lvl="1" eaLnBrk="1" hangingPunct="1">
              <a:spcBef>
                <a:spcPct val="0"/>
              </a:spcBef>
            </a:pPr>
            <a:r>
              <a:rPr lang="en-US" altLang="en-US" sz="2000"/>
              <a:t>Does not guarantee reliable delivery</a:t>
            </a:r>
          </a:p>
          <a:p>
            <a:pPr lvl="1" eaLnBrk="1" hangingPunct="1">
              <a:spcBef>
                <a:spcPct val="0"/>
              </a:spcBef>
            </a:pPr>
            <a:r>
              <a:rPr lang="en-US" altLang="en-US" sz="2000"/>
              <a:t>Large message may be broken into many datagrams, not guaranteed to arrive in the order sent</a:t>
            </a:r>
          </a:p>
          <a:p>
            <a:pPr lvl="1" eaLnBrk="1" hangingPunct="1">
              <a:spcBef>
                <a:spcPct val="0"/>
              </a:spcBef>
            </a:pPr>
            <a:endParaRPr lang="en-US" altLang="en-US" sz="2000"/>
          </a:p>
          <a:p>
            <a:pPr eaLnBrk="1" hangingPunct="1">
              <a:spcBef>
                <a:spcPct val="0"/>
              </a:spcBef>
            </a:pPr>
            <a:r>
              <a:rPr lang="en-US" altLang="en-US" sz="2000"/>
              <a:t>Transport Control Protocol (TCP)</a:t>
            </a:r>
          </a:p>
          <a:p>
            <a:pPr lvl="1" eaLnBrk="1" hangingPunct="1">
              <a:spcBef>
                <a:spcPct val="0"/>
              </a:spcBef>
            </a:pPr>
            <a:r>
              <a:rPr lang="en-US" altLang="en-US" sz="2000"/>
              <a:t>Reliable stream transport service</a:t>
            </a:r>
          </a:p>
          <a:p>
            <a:pPr lvl="1" eaLnBrk="1" hangingPunct="1">
              <a:spcBef>
                <a:spcPct val="0"/>
              </a:spcBef>
            </a:pPr>
            <a:r>
              <a:rPr lang="en-US" altLang="en-US" sz="2000"/>
              <a:t>Datagrams are delivered to the receiving application in the order sent</a:t>
            </a:r>
          </a:p>
          <a:p>
            <a:pPr lvl="1" eaLnBrk="1" hangingPunct="1">
              <a:spcBef>
                <a:spcPct val="0"/>
              </a:spcBef>
            </a:pPr>
            <a:r>
              <a:rPr lang="en-US" altLang="en-US" sz="2000"/>
              <a:t>Error control is provided to improve reliability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Slide Number Placeholder 3">
            <a:extLst>
              <a:ext uri="{FF2B5EF4-FFF2-40B4-BE49-F238E27FC236}">
                <a16:creationId xmlns:a16="http://schemas.microsoft.com/office/drawing/2014/main" id="{45C4EFB5-A3D5-4748-8C30-5BEA80295DC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C04A14-C3AE-4AF0-B48A-E51DB710A88E}" type="slidenum">
              <a:rPr lang="en-US" altLang="en-US" sz="1000" smtClean="0"/>
              <a:pPr>
                <a:spcBef>
                  <a:spcPct val="0"/>
                </a:spcBef>
                <a:buClrTx/>
                <a:buSzTx/>
                <a:buFontTx/>
                <a:buNone/>
              </a:pPr>
              <a:t>22</a:t>
            </a:fld>
            <a:endParaRPr lang="en-US" altLang="en-US" sz="1000"/>
          </a:p>
        </p:txBody>
      </p:sp>
      <p:sp>
        <p:nvSpPr>
          <p:cNvPr id="56323" name="Footer Placeholder 4">
            <a:extLst>
              <a:ext uri="{FF2B5EF4-FFF2-40B4-BE49-F238E27FC236}">
                <a16:creationId xmlns:a16="http://schemas.microsoft.com/office/drawing/2014/main" id="{01A7BEC1-71F4-4E56-B11C-FCC81517035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56324" name="Rectangle 2">
            <a:extLst>
              <a:ext uri="{FF2B5EF4-FFF2-40B4-BE49-F238E27FC236}">
                <a16:creationId xmlns:a16="http://schemas.microsoft.com/office/drawing/2014/main" id="{9B1C19E6-8EE1-4CB6-B8EA-C74AA2DC01A0}"/>
              </a:ext>
            </a:extLst>
          </p:cNvPr>
          <p:cNvSpPr>
            <a:spLocks noGrp="1" noChangeArrowheads="1"/>
          </p:cNvSpPr>
          <p:nvPr>
            <p:ph type="title"/>
          </p:nvPr>
        </p:nvSpPr>
        <p:spPr/>
        <p:txBody>
          <a:bodyPr/>
          <a:lstStyle/>
          <a:p>
            <a:pPr eaLnBrk="1" hangingPunct="1"/>
            <a:r>
              <a:rPr lang="en-US" altLang="en-US"/>
              <a:t>Pinging Various URLs</a:t>
            </a:r>
          </a:p>
        </p:txBody>
      </p:sp>
      <p:pic>
        <p:nvPicPr>
          <p:cNvPr id="56325" name="Picture 3">
            <a:extLst>
              <a:ext uri="{FF2B5EF4-FFF2-40B4-BE49-F238E27FC236}">
                <a16:creationId xmlns:a16="http://schemas.microsoft.com/office/drawing/2014/main" id="{7A7563FC-2912-48B1-9954-D26FBFC6E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371600"/>
            <a:ext cx="624363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26" name="AutoShape 4">
            <a:extLst>
              <a:ext uri="{FF2B5EF4-FFF2-40B4-BE49-F238E27FC236}">
                <a16:creationId xmlns:a16="http://schemas.microsoft.com/office/drawing/2014/main" id="{C0A7A1F8-49B2-425E-BA9F-2B7FE9D8A96F}"/>
              </a:ext>
            </a:extLst>
          </p:cNvPr>
          <p:cNvSpPr>
            <a:spLocks noChangeArrowheads="1"/>
          </p:cNvSpPr>
          <p:nvPr/>
        </p:nvSpPr>
        <p:spPr bwMode="auto">
          <a:xfrm>
            <a:off x="6172200" y="2005013"/>
            <a:ext cx="2438400" cy="762000"/>
          </a:xfrm>
          <a:prstGeom prst="wedgeRoundRectCallout">
            <a:avLst>
              <a:gd name="adj1" fmla="val -84375"/>
              <a:gd name="adj2" fmla="val -42708"/>
              <a:gd name="adj3" fmla="val 16667"/>
            </a:avLst>
          </a:prstGeom>
          <a:solidFill>
            <a:schemeClr val="accent1"/>
          </a:solidFill>
          <a:ln w="9525">
            <a:solidFill>
              <a:schemeClr val="tx1"/>
            </a:solidFill>
            <a:miter lim="800000"/>
            <a:headEnd/>
            <a:tailEnd/>
          </a:ln>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Ping in network</a:t>
            </a:r>
          </a:p>
          <a:p>
            <a:pPr algn="ctr" eaLnBrk="1" hangingPunct="1">
              <a:spcBef>
                <a:spcPct val="0"/>
              </a:spcBef>
              <a:buClrTx/>
              <a:buSzTx/>
              <a:buFontTx/>
              <a:buNone/>
            </a:pPr>
            <a:r>
              <a:rPr lang="en-US" altLang="en-US" sz="1800"/>
              <a:t> – few millisec</a:t>
            </a:r>
          </a:p>
        </p:txBody>
      </p:sp>
      <p:sp>
        <p:nvSpPr>
          <p:cNvPr id="56327" name="AutoShape 5">
            <a:extLst>
              <a:ext uri="{FF2B5EF4-FFF2-40B4-BE49-F238E27FC236}">
                <a16:creationId xmlns:a16="http://schemas.microsoft.com/office/drawing/2014/main" id="{9933CEC5-4E2A-441E-9CE5-00C6A84F3399}"/>
              </a:ext>
            </a:extLst>
          </p:cNvPr>
          <p:cNvSpPr>
            <a:spLocks noChangeArrowheads="1"/>
          </p:cNvSpPr>
          <p:nvPr/>
        </p:nvSpPr>
        <p:spPr bwMode="auto">
          <a:xfrm>
            <a:off x="6019800" y="3529013"/>
            <a:ext cx="2667000" cy="762000"/>
          </a:xfrm>
          <a:prstGeom prst="wedgeRoundRectCallout">
            <a:avLst>
              <a:gd name="adj1" fmla="val -72856"/>
              <a:gd name="adj2" fmla="val -42708"/>
              <a:gd name="adj3" fmla="val 16667"/>
            </a:avLst>
          </a:prstGeom>
          <a:solidFill>
            <a:schemeClr val="accent1"/>
          </a:solidFill>
          <a:ln w="9525">
            <a:solidFill>
              <a:schemeClr val="tx1"/>
            </a:solidFill>
            <a:miter lim="800000"/>
            <a:headEnd/>
            <a:tailEnd/>
          </a:ln>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Ping in Syracuse</a:t>
            </a:r>
          </a:p>
          <a:p>
            <a:pPr algn="ctr" eaLnBrk="1" hangingPunct="1">
              <a:spcBef>
                <a:spcPct val="0"/>
              </a:spcBef>
              <a:buClrTx/>
              <a:buSzTx/>
              <a:buFontTx/>
              <a:buNone/>
            </a:pPr>
            <a:r>
              <a:rPr lang="en-US" altLang="en-US" sz="1800"/>
              <a:t> – few tens of millisec</a:t>
            </a:r>
          </a:p>
        </p:txBody>
      </p:sp>
      <p:sp>
        <p:nvSpPr>
          <p:cNvPr id="56328" name="AutoShape 10">
            <a:extLst>
              <a:ext uri="{FF2B5EF4-FFF2-40B4-BE49-F238E27FC236}">
                <a16:creationId xmlns:a16="http://schemas.microsoft.com/office/drawing/2014/main" id="{BAD642C4-9194-4903-9273-327365AF4E6B}"/>
              </a:ext>
            </a:extLst>
          </p:cNvPr>
          <p:cNvSpPr>
            <a:spLocks noChangeArrowheads="1"/>
          </p:cNvSpPr>
          <p:nvPr/>
        </p:nvSpPr>
        <p:spPr bwMode="auto">
          <a:xfrm>
            <a:off x="5715000" y="5053013"/>
            <a:ext cx="3124200" cy="762000"/>
          </a:xfrm>
          <a:prstGeom prst="wedgeRoundRectCallout">
            <a:avLst>
              <a:gd name="adj1" fmla="val -66769"/>
              <a:gd name="adj2" fmla="val -42708"/>
              <a:gd name="adj3" fmla="val 16667"/>
            </a:avLst>
          </a:prstGeom>
          <a:solidFill>
            <a:schemeClr val="accent1"/>
          </a:solidFill>
          <a:ln w="9525">
            <a:solidFill>
              <a:schemeClr val="tx1"/>
            </a:solidFill>
            <a:miter lim="800000"/>
            <a:headEnd/>
            <a:tailEnd/>
          </a:ln>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Ping to Moscow</a:t>
            </a:r>
          </a:p>
          <a:p>
            <a:pPr algn="ctr" eaLnBrk="1" hangingPunct="1">
              <a:spcBef>
                <a:spcPct val="0"/>
              </a:spcBef>
              <a:buClrTx/>
              <a:buSzTx/>
              <a:buFontTx/>
              <a:buNone/>
            </a:pPr>
            <a:r>
              <a:rPr lang="en-US" altLang="en-US" sz="1800"/>
              <a:t> – few hundreds of millisec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Slide Number Placeholder 3">
            <a:extLst>
              <a:ext uri="{FF2B5EF4-FFF2-40B4-BE49-F238E27FC236}">
                <a16:creationId xmlns:a16="http://schemas.microsoft.com/office/drawing/2014/main" id="{2BEDD9B2-5809-421D-8FE6-DFD09FC4A72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5566847-2481-4F72-A003-4621B4F2F34B}" type="slidenum">
              <a:rPr lang="en-US" altLang="en-US" sz="1000" smtClean="0"/>
              <a:pPr>
                <a:spcBef>
                  <a:spcPct val="0"/>
                </a:spcBef>
                <a:buClrTx/>
                <a:buSzTx/>
                <a:buFontTx/>
                <a:buNone/>
              </a:pPr>
              <a:t>23</a:t>
            </a:fld>
            <a:endParaRPr lang="en-US" altLang="en-US" sz="1000"/>
          </a:p>
        </p:txBody>
      </p:sp>
      <p:sp>
        <p:nvSpPr>
          <p:cNvPr id="58371" name="Footer Placeholder 4">
            <a:extLst>
              <a:ext uri="{FF2B5EF4-FFF2-40B4-BE49-F238E27FC236}">
                <a16:creationId xmlns:a16="http://schemas.microsoft.com/office/drawing/2014/main" id="{92CA3721-DD3E-4371-9EFB-FE21C27DC75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58372" name="Rectangle 2">
            <a:extLst>
              <a:ext uri="{FF2B5EF4-FFF2-40B4-BE49-F238E27FC236}">
                <a16:creationId xmlns:a16="http://schemas.microsoft.com/office/drawing/2014/main" id="{1B9FB6A8-BEF0-42B6-BAE3-95115974E583}"/>
              </a:ext>
            </a:extLst>
          </p:cNvPr>
          <p:cNvSpPr>
            <a:spLocks noGrp="1" noChangeArrowheads="1"/>
          </p:cNvSpPr>
          <p:nvPr>
            <p:ph type="title"/>
          </p:nvPr>
        </p:nvSpPr>
        <p:spPr/>
        <p:txBody>
          <a:bodyPr/>
          <a:lstStyle/>
          <a:p>
            <a:pPr eaLnBrk="1" hangingPunct="1"/>
            <a:r>
              <a:rPr lang="en-US" altLang="en-US"/>
              <a:t>Tracing HTTP Message with Tracert</a:t>
            </a:r>
          </a:p>
        </p:txBody>
      </p:sp>
      <p:pic>
        <p:nvPicPr>
          <p:cNvPr id="58373" name="Picture 3">
            <a:extLst>
              <a:ext uri="{FF2B5EF4-FFF2-40B4-BE49-F238E27FC236}">
                <a16:creationId xmlns:a16="http://schemas.microsoft.com/office/drawing/2014/main" id="{3D0F22B4-D13A-4938-A5ED-1902F361A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52575"/>
            <a:ext cx="70008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0418" name="Slide Number Placeholder 4">
            <a:extLst>
              <a:ext uri="{FF2B5EF4-FFF2-40B4-BE49-F238E27FC236}">
                <a16:creationId xmlns:a16="http://schemas.microsoft.com/office/drawing/2014/main" id="{A08810DD-3249-4445-A010-4FA01CB3E90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7539C3C-F18E-4686-A8CA-B02EC3453DE6}" type="slidenum">
              <a:rPr lang="en-US" altLang="en-US" sz="1000" smtClean="0"/>
              <a:pPr>
                <a:spcBef>
                  <a:spcPct val="0"/>
                </a:spcBef>
                <a:buClrTx/>
                <a:buSzTx/>
                <a:buFontTx/>
                <a:buNone/>
              </a:pPr>
              <a:t>24</a:t>
            </a:fld>
            <a:endParaRPr lang="en-US" altLang="en-US" sz="1000"/>
          </a:p>
        </p:txBody>
      </p:sp>
      <p:sp>
        <p:nvSpPr>
          <p:cNvPr id="60419" name="Footer Placeholder 5">
            <a:extLst>
              <a:ext uri="{FF2B5EF4-FFF2-40B4-BE49-F238E27FC236}">
                <a16:creationId xmlns:a16="http://schemas.microsoft.com/office/drawing/2014/main" id="{F40A92B7-C4B7-41A1-BA44-8DD8E002791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60420" name="Rectangle 2">
            <a:extLst>
              <a:ext uri="{FF2B5EF4-FFF2-40B4-BE49-F238E27FC236}">
                <a16:creationId xmlns:a16="http://schemas.microsoft.com/office/drawing/2014/main" id="{7F5ED5C2-03A5-40AF-97E9-37FEEEDCCBA1}"/>
              </a:ext>
            </a:extLst>
          </p:cNvPr>
          <p:cNvSpPr>
            <a:spLocks noGrp="1" noChangeArrowheads="1"/>
          </p:cNvSpPr>
          <p:nvPr>
            <p:ph type="title"/>
          </p:nvPr>
        </p:nvSpPr>
        <p:spPr/>
        <p:txBody>
          <a:bodyPr/>
          <a:lstStyle/>
          <a:p>
            <a:pPr eaLnBrk="1" hangingPunct="1"/>
            <a:r>
              <a:rPr lang="en-US" altLang="en-US" sz="3800"/>
              <a:t>HTTP – Excerpts from W3C Docs</a:t>
            </a:r>
            <a:br>
              <a:rPr lang="en-US" altLang="en-US" sz="3800"/>
            </a:br>
            <a:r>
              <a:rPr lang="en-US" altLang="en-US" sz="2200">
                <a:hlinkClick r:id="rId4" action="ppaction://hlinksldjump"/>
              </a:rPr>
              <a:t>skip to HTTP Methods</a:t>
            </a:r>
            <a:endParaRPr lang="en-US" altLang="en-US" sz="2200"/>
          </a:p>
        </p:txBody>
      </p:sp>
      <p:sp>
        <p:nvSpPr>
          <p:cNvPr id="60421" name="Rectangle 3">
            <a:extLst>
              <a:ext uri="{FF2B5EF4-FFF2-40B4-BE49-F238E27FC236}">
                <a16:creationId xmlns:a16="http://schemas.microsoft.com/office/drawing/2014/main" id="{D0E55B9C-581E-4CE6-9F5E-F262C7BDF30A}"/>
              </a:ext>
            </a:extLst>
          </p:cNvPr>
          <p:cNvSpPr>
            <a:spLocks noGrp="1" noChangeArrowheads="1"/>
          </p:cNvSpPr>
          <p:nvPr>
            <p:ph type="body" idx="1"/>
          </p:nvPr>
        </p:nvSpPr>
        <p:spPr/>
        <p:txBody>
          <a:bodyPr/>
          <a:lstStyle/>
          <a:p>
            <a:pPr eaLnBrk="1" hangingPunct="1">
              <a:spcBef>
                <a:spcPct val="0"/>
              </a:spcBef>
            </a:pPr>
            <a:r>
              <a:rPr lang="en-US" altLang="en-US" sz="1800"/>
              <a:t>An application-level protocol with low overhead and the speed necessary for distributed, collaborative, hyper-media information systems. </a:t>
            </a:r>
          </a:p>
          <a:p>
            <a:pPr eaLnBrk="1" hangingPunct="1">
              <a:spcBef>
                <a:spcPct val="0"/>
              </a:spcBef>
            </a:pPr>
            <a:r>
              <a:rPr lang="en-US" altLang="en-US" sz="1800"/>
              <a:t>It is a generic, stateless, (message)-oriented protocol which can be used for many tasks, such as name servers and distributed object management systems, through extensions of its request methods (commands). </a:t>
            </a:r>
          </a:p>
          <a:p>
            <a:pPr eaLnBrk="1" hangingPunct="1">
              <a:spcBef>
                <a:spcPct val="0"/>
              </a:spcBef>
            </a:pPr>
            <a:r>
              <a:rPr lang="en-US" altLang="en-US" sz="1800"/>
              <a:t>A feature of HTTP is the typing and negotiation of data representation, allowing systems to be built independently of the data being transferred. </a:t>
            </a:r>
          </a:p>
          <a:p>
            <a:pPr eaLnBrk="1" hangingPunct="1">
              <a:spcBef>
                <a:spcPct val="0"/>
              </a:spcBef>
            </a:pPr>
            <a:r>
              <a:rPr lang="en-US" altLang="en-US" sz="1800"/>
              <a:t>The protocol is typically layered on top of TCP/IP in order to guarantee data transfer.</a:t>
            </a:r>
          </a:p>
          <a:p>
            <a:pPr eaLnBrk="1" hangingPunct="1">
              <a:spcBef>
                <a:spcPct val="0"/>
              </a:spcBef>
            </a:pPr>
            <a:r>
              <a:rPr lang="en-US" altLang="en-US" sz="1800"/>
              <a:t>The protocol consists of a request and response paradigm.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2466" name="Slide Number Placeholder 3">
            <a:extLst>
              <a:ext uri="{FF2B5EF4-FFF2-40B4-BE49-F238E27FC236}">
                <a16:creationId xmlns:a16="http://schemas.microsoft.com/office/drawing/2014/main" id="{BE0A0336-507E-434B-AC04-58A3FD90033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E45095B-0FBA-49ED-A960-C33474B1BD37}" type="slidenum">
              <a:rPr lang="en-US" altLang="en-US" sz="1000" smtClean="0"/>
              <a:pPr>
                <a:spcBef>
                  <a:spcPct val="0"/>
                </a:spcBef>
                <a:buClrTx/>
                <a:buSzTx/>
                <a:buFontTx/>
                <a:buNone/>
              </a:pPr>
              <a:t>25</a:t>
            </a:fld>
            <a:endParaRPr lang="en-US" altLang="en-US" sz="1000"/>
          </a:p>
        </p:txBody>
      </p:sp>
      <p:sp>
        <p:nvSpPr>
          <p:cNvPr id="62467" name="Footer Placeholder 4">
            <a:extLst>
              <a:ext uri="{FF2B5EF4-FFF2-40B4-BE49-F238E27FC236}">
                <a16:creationId xmlns:a16="http://schemas.microsoft.com/office/drawing/2014/main" id="{17562CE6-E270-4FAC-BCF6-26647957273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sp>
        <p:nvSpPr>
          <p:cNvPr id="62468" name="Rectangle 2">
            <a:extLst>
              <a:ext uri="{FF2B5EF4-FFF2-40B4-BE49-F238E27FC236}">
                <a16:creationId xmlns:a16="http://schemas.microsoft.com/office/drawing/2014/main" id="{5348D854-567A-44AB-A678-C1DA85CDCF18}"/>
              </a:ext>
            </a:extLst>
          </p:cNvPr>
          <p:cNvSpPr>
            <a:spLocks noGrp="1" noChangeArrowheads="1"/>
          </p:cNvSpPr>
          <p:nvPr>
            <p:ph type="title"/>
          </p:nvPr>
        </p:nvSpPr>
        <p:spPr>
          <a:xfrm>
            <a:off x="914400" y="277813"/>
            <a:ext cx="7772400" cy="865187"/>
          </a:xfrm>
        </p:spPr>
        <p:txBody>
          <a:bodyPr/>
          <a:lstStyle/>
          <a:p>
            <a:pPr eaLnBrk="1" hangingPunct="1"/>
            <a:r>
              <a:rPr lang="en-US" altLang="en-US"/>
              <a:t>HTTP Messages</a:t>
            </a:r>
            <a:br>
              <a:rPr lang="en-US" altLang="en-US" sz="3800"/>
            </a:br>
            <a:r>
              <a:rPr lang="en-US" altLang="en-US" sz="2100"/>
              <a:t>as seen by packet sniffer</a:t>
            </a:r>
          </a:p>
        </p:txBody>
      </p:sp>
      <p:sp useBgFill="1">
        <p:nvSpPr>
          <p:cNvPr id="62469" name="Rectangle 3">
            <a:extLst>
              <a:ext uri="{FF2B5EF4-FFF2-40B4-BE49-F238E27FC236}">
                <a16:creationId xmlns:a16="http://schemas.microsoft.com/office/drawing/2014/main" id="{C2C7202C-A4C4-494D-89C6-DBB523B09FBB}"/>
              </a:ext>
            </a:extLst>
          </p:cNvPr>
          <p:cNvSpPr>
            <a:spLocks noChangeArrowheads="1"/>
          </p:cNvSpPr>
          <p:nvPr/>
        </p:nvSpPr>
        <p:spPr bwMode="auto">
          <a:xfrm>
            <a:off x="609600" y="1371600"/>
            <a:ext cx="7696200" cy="5165725"/>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800">
                <a:latin typeface="Courier New" panose="02070309020205020404" pitchFamily="49" charset="0"/>
              </a:rPr>
              <a:t> TCP  113   192.168.0.102  207.46.144.188   2834    80  [2004.05.19 - 12:15:20.718]</a:t>
            </a:r>
          </a:p>
          <a:p>
            <a:pPr>
              <a:spcBef>
                <a:spcPct val="0"/>
              </a:spcBef>
              <a:buClrTx/>
              <a:buSzTx/>
              <a:buFontTx/>
              <a:buNone/>
            </a:pPr>
            <a:endParaRPr lang="en-US" altLang="en-US" sz="800">
              <a:latin typeface="Courier New" panose="02070309020205020404" pitchFamily="49" charset="0"/>
            </a:endParaRPr>
          </a:p>
          <a:p>
            <a:pPr>
              <a:spcBef>
                <a:spcPct val="0"/>
              </a:spcBef>
              <a:buClrTx/>
              <a:buSzTx/>
              <a:buFontTx/>
              <a:buNone/>
            </a:pPr>
            <a:r>
              <a:rPr lang="en-US" altLang="en-US" sz="800">
                <a:latin typeface="Courier New" panose="02070309020205020404" pitchFamily="49" charset="0"/>
              </a:rPr>
              <a:t>E  qSó@ €…šÀ¨ fÏ.¼</a:t>
            </a:r>
            <a:br>
              <a:rPr lang="en-US" altLang="en-US" sz="800">
                <a:latin typeface="Courier New" panose="02070309020205020404" pitchFamily="49" charset="0"/>
              </a:rPr>
            </a:br>
            <a:r>
              <a:rPr lang="en-US" altLang="en-US" sz="800">
                <a:latin typeface="Courier New" panose="02070309020205020404" pitchFamily="49" charset="0"/>
              </a:rPr>
              <a:t> P‚X {ÈEPDpÑ¼  GET /ms.htm HTTP/1.1</a:t>
            </a:r>
          </a:p>
          <a:p>
            <a:pPr>
              <a:spcBef>
                <a:spcPct val="0"/>
              </a:spcBef>
              <a:buClrTx/>
              <a:buSzTx/>
              <a:buFontTx/>
              <a:buNone/>
            </a:pPr>
            <a:r>
              <a:rPr lang="en-US" altLang="en-US" sz="800">
                <a:latin typeface="Courier New" panose="02070309020205020404" pitchFamily="49" charset="0"/>
              </a:rPr>
              <a:t>Connection: Keep-Alive</a:t>
            </a:r>
          </a:p>
          <a:p>
            <a:pPr>
              <a:spcBef>
                <a:spcPct val="0"/>
              </a:spcBef>
              <a:buClrTx/>
              <a:buSzTx/>
              <a:buFontTx/>
              <a:buNone/>
            </a:pPr>
            <a:r>
              <a:rPr lang="en-US" altLang="en-US" sz="800">
                <a:latin typeface="Courier New" panose="02070309020205020404" pitchFamily="49" charset="0"/>
              </a:rPr>
              <a:t>Host: www.microsoft.com</a:t>
            </a:r>
          </a:p>
          <a:p>
            <a:pPr>
              <a:spcBef>
                <a:spcPct val="0"/>
              </a:spcBef>
              <a:buClrTx/>
              <a:buSzTx/>
              <a:buFontTx/>
              <a:buNone/>
            </a:pPr>
            <a:endParaRPr lang="en-US" altLang="en-US" sz="800">
              <a:latin typeface="Courier New" panose="02070309020205020404" pitchFamily="49" charset="0"/>
            </a:endParaRPr>
          </a:p>
          <a:p>
            <a:pPr>
              <a:spcBef>
                <a:spcPct val="0"/>
              </a:spcBef>
              <a:buClrTx/>
              <a:buSzTx/>
              <a:buFontTx/>
              <a:buNone/>
            </a:pPr>
            <a:endParaRPr lang="en-US" altLang="en-US" sz="800">
              <a:latin typeface="Courier New" panose="02070309020205020404" pitchFamily="49" charset="0"/>
            </a:endParaRPr>
          </a:p>
          <a:p>
            <a:pPr>
              <a:spcBef>
                <a:spcPct val="0"/>
              </a:spcBef>
              <a:buClrTx/>
              <a:buSzTx/>
              <a:buFontTx/>
              <a:buNone/>
            </a:pPr>
            <a:endParaRPr lang="en-US" altLang="en-US" sz="800">
              <a:latin typeface="Courier New" panose="02070309020205020404" pitchFamily="49" charset="0"/>
            </a:endParaRPr>
          </a:p>
          <a:p>
            <a:pPr>
              <a:spcBef>
                <a:spcPct val="0"/>
              </a:spcBef>
              <a:buClrTx/>
              <a:buSzTx/>
              <a:buFontTx/>
              <a:buNone/>
            </a:pPr>
            <a:r>
              <a:rPr lang="en-US" altLang="en-US" sz="800">
                <a:latin typeface="Courier New" panose="02070309020205020404" pitchFamily="49" charset="0"/>
              </a:rPr>
              <a:t> TCP 1102  207.46.144.188   192.168.0.102     80  2834  [2004.05.19 - 12:15:20.843]</a:t>
            </a:r>
          </a:p>
          <a:p>
            <a:pPr>
              <a:spcBef>
                <a:spcPct val="0"/>
              </a:spcBef>
              <a:buClrTx/>
              <a:buSzTx/>
              <a:buFontTx/>
              <a:buNone/>
            </a:pPr>
            <a:endParaRPr lang="en-US" altLang="en-US" sz="800">
              <a:latin typeface="Courier New" panose="02070309020205020404" pitchFamily="49" charset="0"/>
            </a:endParaRPr>
          </a:p>
          <a:p>
            <a:pPr>
              <a:spcBef>
                <a:spcPct val="0"/>
              </a:spcBef>
              <a:buClrTx/>
              <a:buSzTx/>
              <a:buFontTx/>
              <a:buNone/>
            </a:pPr>
            <a:r>
              <a:rPr lang="en-US" altLang="en-US" sz="800">
                <a:latin typeface="Courier New" panose="02070309020205020404" pitchFamily="49" charset="0"/>
              </a:rPr>
              <a:t>E N¢¬@ nEÏ.¼À¨ f P</a:t>
            </a:r>
            <a:br>
              <a:rPr lang="en-US" altLang="en-US" sz="800">
                <a:latin typeface="Courier New" panose="02070309020205020404" pitchFamily="49" charset="0"/>
              </a:rPr>
            </a:br>
            <a:r>
              <a:rPr lang="en-US" altLang="en-US" sz="800">
                <a:latin typeface="Courier New" panose="02070309020205020404" pitchFamily="49" charset="0"/>
              </a:rPr>
              <a:t>{ÈE‚XIPÿ¶jà  HTTP/1.1 200 OK</a:t>
            </a:r>
          </a:p>
          <a:p>
            <a:pPr>
              <a:spcBef>
                <a:spcPct val="0"/>
              </a:spcBef>
              <a:buClrTx/>
              <a:buSzTx/>
              <a:buFontTx/>
              <a:buNone/>
            </a:pPr>
            <a:r>
              <a:rPr lang="en-US" altLang="en-US" sz="800">
                <a:latin typeface="Courier New" panose="02070309020205020404" pitchFamily="49" charset="0"/>
              </a:rPr>
              <a:t>Cache-Control: max-age=60</a:t>
            </a:r>
          </a:p>
          <a:p>
            <a:pPr>
              <a:spcBef>
                <a:spcPct val="0"/>
              </a:spcBef>
              <a:buClrTx/>
              <a:buSzTx/>
              <a:buFontTx/>
              <a:buNone/>
            </a:pPr>
            <a:r>
              <a:rPr lang="en-US" altLang="en-US" sz="800">
                <a:latin typeface="Courier New" panose="02070309020205020404" pitchFamily="49" charset="0"/>
              </a:rPr>
              <a:t>Content-Length: 669</a:t>
            </a:r>
          </a:p>
          <a:p>
            <a:pPr>
              <a:spcBef>
                <a:spcPct val="0"/>
              </a:spcBef>
              <a:buClrTx/>
              <a:buSzTx/>
              <a:buFontTx/>
              <a:buNone/>
            </a:pPr>
            <a:r>
              <a:rPr lang="en-US" altLang="en-US" sz="800">
                <a:latin typeface="Courier New" panose="02070309020205020404" pitchFamily="49" charset="0"/>
              </a:rPr>
              <a:t>Content-Type: text/html</a:t>
            </a:r>
          </a:p>
          <a:p>
            <a:pPr>
              <a:spcBef>
                <a:spcPct val="0"/>
              </a:spcBef>
              <a:buClrTx/>
              <a:buSzTx/>
              <a:buFontTx/>
              <a:buNone/>
            </a:pPr>
            <a:r>
              <a:rPr lang="en-US" altLang="en-US" sz="800">
                <a:latin typeface="Courier New" panose="02070309020205020404" pitchFamily="49" charset="0"/>
              </a:rPr>
              <a:t>Last-Modified: Thu, 11 Jul 2002 17:05:42 GMT</a:t>
            </a:r>
          </a:p>
          <a:p>
            <a:pPr>
              <a:spcBef>
                <a:spcPct val="0"/>
              </a:spcBef>
              <a:buClrTx/>
              <a:buSzTx/>
              <a:buFontTx/>
              <a:buNone/>
            </a:pPr>
            <a:r>
              <a:rPr lang="en-US" altLang="en-US" sz="800">
                <a:latin typeface="Courier New" panose="02070309020205020404" pitchFamily="49" charset="0"/>
              </a:rPr>
              <a:t>Accept-Ranges: bytes</a:t>
            </a:r>
          </a:p>
          <a:p>
            <a:pPr>
              <a:spcBef>
                <a:spcPct val="0"/>
              </a:spcBef>
              <a:buClrTx/>
              <a:buSzTx/>
              <a:buFontTx/>
              <a:buNone/>
            </a:pPr>
            <a:r>
              <a:rPr lang="en-US" altLang="en-US" sz="800">
                <a:latin typeface="Courier New" panose="02070309020205020404" pitchFamily="49" charset="0"/>
              </a:rPr>
              <a:t>ETag: "be61bb30fd28c21:27b"</a:t>
            </a:r>
          </a:p>
          <a:p>
            <a:pPr>
              <a:spcBef>
                <a:spcPct val="0"/>
              </a:spcBef>
              <a:buClrTx/>
              <a:buSzTx/>
              <a:buFontTx/>
              <a:buNone/>
            </a:pPr>
            <a:r>
              <a:rPr lang="en-US" altLang="en-US" sz="800">
                <a:latin typeface="Courier New" panose="02070309020205020404" pitchFamily="49" charset="0"/>
              </a:rPr>
              <a:t>Server: Microsoft-IIS/6.0</a:t>
            </a:r>
          </a:p>
          <a:p>
            <a:pPr>
              <a:spcBef>
                <a:spcPct val="0"/>
              </a:spcBef>
              <a:buClrTx/>
              <a:buSzTx/>
              <a:buFontTx/>
              <a:buNone/>
            </a:pPr>
            <a:r>
              <a:rPr lang="en-US" altLang="en-US" sz="800">
                <a:latin typeface="Courier New" panose="02070309020205020404" pitchFamily="49" charset="0"/>
              </a:rPr>
              <a:t>P3P: CP="ALL IND DSP COR ADM CONo CUR CUSo IVAo IVDo PSA PSD TAI TELo OUR SAMo CNT COM INT NAV ONL PHY PRE PUR UNI"</a:t>
            </a:r>
          </a:p>
          <a:p>
            <a:pPr>
              <a:spcBef>
                <a:spcPct val="0"/>
              </a:spcBef>
              <a:buClrTx/>
              <a:buSzTx/>
              <a:buFontTx/>
              <a:buNone/>
            </a:pPr>
            <a:r>
              <a:rPr lang="en-US" altLang="en-US" sz="800">
                <a:latin typeface="Courier New" panose="02070309020205020404" pitchFamily="49" charset="0"/>
              </a:rPr>
              <a:t>X-Powered-By: ASP.NET</a:t>
            </a:r>
          </a:p>
          <a:p>
            <a:pPr>
              <a:spcBef>
                <a:spcPct val="0"/>
              </a:spcBef>
              <a:buClrTx/>
              <a:buSzTx/>
              <a:buFontTx/>
              <a:buNone/>
            </a:pPr>
            <a:r>
              <a:rPr lang="en-US" altLang="en-US" sz="800">
                <a:latin typeface="Courier New" panose="02070309020205020404" pitchFamily="49" charset="0"/>
              </a:rPr>
              <a:t>Date: Wed, 19 May 2004 16:15:16 GMT</a:t>
            </a:r>
          </a:p>
          <a:p>
            <a:pPr>
              <a:spcBef>
                <a:spcPct val="0"/>
              </a:spcBef>
              <a:buClrTx/>
              <a:buSzTx/>
              <a:buFontTx/>
              <a:buNone/>
            </a:pPr>
            <a:endParaRPr lang="en-US" altLang="en-US" sz="800">
              <a:latin typeface="Courier New" panose="02070309020205020404" pitchFamily="49" charset="0"/>
            </a:endParaRPr>
          </a:p>
          <a:p>
            <a:pPr>
              <a:spcBef>
                <a:spcPct val="0"/>
              </a:spcBef>
              <a:buClrTx/>
              <a:buSzTx/>
              <a:buFontTx/>
              <a:buNone/>
            </a:pPr>
            <a:r>
              <a:rPr lang="en-US" altLang="en-US" sz="800">
                <a:latin typeface="Courier New" panose="02070309020205020404" pitchFamily="49" charset="0"/>
              </a:rPr>
              <a:t>&lt;!--TOOLBAR_START--&gt;</a:t>
            </a:r>
          </a:p>
          <a:p>
            <a:pPr>
              <a:spcBef>
                <a:spcPct val="0"/>
              </a:spcBef>
              <a:buClrTx/>
              <a:buSzTx/>
              <a:buFontTx/>
              <a:buNone/>
            </a:pPr>
            <a:r>
              <a:rPr lang="en-US" altLang="en-US" sz="800">
                <a:latin typeface="Courier New" panose="02070309020205020404" pitchFamily="49" charset="0"/>
              </a:rPr>
              <a:t>&lt;!--TOOLBAR_EXEMPT--&gt;</a:t>
            </a:r>
          </a:p>
          <a:p>
            <a:pPr>
              <a:spcBef>
                <a:spcPct val="0"/>
              </a:spcBef>
              <a:buClrTx/>
              <a:buSzTx/>
              <a:buFontTx/>
              <a:buNone/>
            </a:pPr>
            <a:r>
              <a:rPr lang="en-US" altLang="en-US" sz="800">
                <a:latin typeface="Courier New" panose="02070309020205020404" pitchFamily="49" charset="0"/>
              </a:rPr>
              <a:t>&lt;!--TOOLBAR_END--&gt;</a:t>
            </a:r>
          </a:p>
          <a:p>
            <a:pPr>
              <a:spcBef>
                <a:spcPct val="0"/>
              </a:spcBef>
              <a:buClrTx/>
              <a:buSzTx/>
              <a:buFontTx/>
              <a:buNone/>
            </a:pPr>
            <a:r>
              <a:rPr lang="en-US" altLang="en-US" sz="800">
                <a:latin typeface="Courier New" panose="02070309020205020404" pitchFamily="49" charset="0"/>
              </a:rPr>
              <a:t>&lt;!DOCTYPE HTML PUBLIC "-//W3C//DTD HTML 4.0 Transitional//EN"</a:t>
            </a:r>
          </a:p>
          <a:p>
            <a:pPr>
              <a:spcBef>
                <a:spcPct val="0"/>
              </a:spcBef>
              <a:buClrTx/>
              <a:buSzTx/>
              <a:buFontTx/>
              <a:buNone/>
            </a:pPr>
            <a:r>
              <a:rPr lang="en-US" altLang="en-US" sz="800">
                <a:latin typeface="Courier New" panose="02070309020205020404" pitchFamily="49" charset="0"/>
              </a:rPr>
              <a:t>	"http://www.w3.org/TR/REC-html40/loose.dtd"&gt;</a:t>
            </a:r>
          </a:p>
          <a:p>
            <a:pPr>
              <a:spcBef>
                <a:spcPct val="0"/>
              </a:spcBef>
              <a:buClrTx/>
              <a:buSzTx/>
              <a:buFontTx/>
              <a:buNone/>
            </a:pPr>
            <a:r>
              <a:rPr lang="en-US" altLang="en-US" sz="800">
                <a:latin typeface="Courier New" panose="02070309020205020404" pitchFamily="49" charset="0"/>
              </a:rPr>
              <a:t>&lt;HTML&gt;</a:t>
            </a:r>
          </a:p>
          <a:p>
            <a:pPr>
              <a:spcBef>
                <a:spcPct val="0"/>
              </a:spcBef>
              <a:buClrTx/>
              <a:buSzTx/>
              <a:buFontTx/>
              <a:buNone/>
            </a:pPr>
            <a:r>
              <a:rPr lang="en-US" altLang="en-US" sz="800">
                <a:latin typeface="Courier New" panose="02070309020205020404" pitchFamily="49" charset="0"/>
              </a:rPr>
              <a:t>&lt;HEAD&gt;</a:t>
            </a:r>
          </a:p>
          <a:p>
            <a:pPr>
              <a:spcBef>
                <a:spcPct val="0"/>
              </a:spcBef>
              <a:buClrTx/>
              <a:buSzTx/>
              <a:buFontTx/>
              <a:buNone/>
            </a:pPr>
            <a:r>
              <a:rPr lang="en-US" altLang="en-US" sz="800">
                <a:latin typeface="Courier New" panose="02070309020205020404" pitchFamily="49" charset="0"/>
              </a:rPr>
              <a:t>&lt;META HTTP-EQUIV="Refresh" CONTENT="0; URL=/"&gt;</a:t>
            </a:r>
          </a:p>
          <a:p>
            <a:pPr>
              <a:spcBef>
                <a:spcPct val="0"/>
              </a:spcBef>
              <a:buClrTx/>
              <a:buSzTx/>
              <a:buFontTx/>
              <a:buNone/>
            </a:pPr>
            <a:r>
              <a:rPr lang="en-US" altLang="en-US" sz="800">
                <a:latin typeface="Courier New" panose="02070309020205020404" pitchFamily="49" charset="0"/>
              </a:rPr>
              <a:t>&lt;TITLE&gt;Microsoft Corporation -- Where Do You Want to Go Today?&lt;/TITLE&gt;</a:t>
            </a:r>
          </a:p>
          <a:p>
            <a:pPr>
              <a:spcBef>
                <a:spcPct val="0"/>
              </a:spcBef>
              <a:buClrTx/>
              <a:buSzTx/>
              <a:buFontTx/>
              <a:buNone/>
            </a:pPr>
            <a:r>
              <a:rPr lang="en-US" altLang="en-US" sz="800">
                <a:latin typeface="Courier New" panose="02070309020205020404" pitchFamily="49" charset="0"/>
              </a:rPr>
              <a:t>&lt;/HEAD&gt;</a:t>
            </a:r>
          </a:p>
          <a:p>
            <a:pPr>
              <a:spcBef>
                <a:spcPct val="0"/>
              </a:spcBef>
              <a:buClrTx/>
              <a:buSzTx/>
              <a:buFontTx/>
              <a:buNone/>
            </a:pPr>
            <a:r>
              <a:rPr lang="en-US" altLang="en-US" sz="800">
                <a:latin typeface="Courier New" panose="02070309020205020404" pitchFamily="49" charset="0"/>
              </a:rPr>
              <a:t>&lt;BODY BGCOLOR="#FFFFFF" TEXT="#000000"&gt;</a:t>
            </a:r>
          </a:p>
          <a:p>
            <a:pPr>
              <a:spcBef>
                <a:spcPct val="0"/>
              </a:spcBef>
              <a:buClrTx/>
              <a:buSzTx/>
              <a:buFontTx/>
              <a:buNone/>
            </a:pPr>
            <a:r>
              <a:rPr lang="en-US" altLang="en-US" sz="800">
                <a:latin typeface="Courier New" panose="02070309020205020404" pitchFamily="49" charset="0"/>
              </a:rPr>
              <a:t>&lt;FONT FACE="Verdana, Arial, Helvetica" SIZE=2&gt;</a:t>
            </a:r>
          </a:p>
          <a:p>
            <a:pPr>
              <a:spcBef>
                <a:spcPct val="0"/>
              </a:spcBef>
              <a:buClrTx/>
              <a:buSzTx/>
              <a:buFontTx/>
              <a:buNone/>
            </a:pPr>
            <a:r>
              <a:rPr lang="en-US" altLang="en-US" sz="800">
                <a:latin typeface="Courier New" panose="02070309020205020404" pitchFamily="49" charset="0"/>
              </a:rPr>
              <a:t>If your browser can't handle redirect, please click &lt;a href="/"&gt;here&lt;/a&gt;</a:t>
            </a:r>
          </a:p>
          <a:p>
            <a:pPr>
              <a:spcBef>
                <a:spcPct val="0"/>
              </a:spcBef>
              <a:buClrTx/>
              <a:buSzTx/>
              <a:buFontTx/>
              <a:buNone/>
            </a:pPr>
            <a:r>
              <a:rPr lang="en-US" altLang="en-US" sz="800">
                <a:latin typeface="Courier New" panose="02070309020205020404" pitchFamily="49" charset="0"/>
              </a:rPr>
              <a:t>&lt;/FONT&gt;</a:t>
            </a:r>
          </a:p>
          <a:p>
            <a:pPr>
              <a:spcBef>
                <a:spcPct val="0"/>
              </a:spcBef>
              <a:buClrTx/>
              <a:buSzTx/>
              <a:buFontTx/>
              <a:buNone/>
            </a:pPr>
            <a:r>
              <a:rPr lang="en-US" altLang="en-US" sz="800">
                <a:latin typeface="Courier New" panose="02070309020205020404" pitchFamily="49" charset="0"/>
              </a:rPr>
              <a:t>&lt;/BODY&gt;</a:t>
            </a:r>
          </a:p>
          <a:p>
            <a:pPr>
              <a:spcBef>
                <a:spcPct val="0"/>
              </a:spcBef>
              <a:buClrTx/>
              <a:buSzTx/>
              <a:buFontTx/>
              <a:buNone/>
            </a:pPr>
            <a:r>
              <a:rPr lang="en-US" altLang="en-US" sz="800">
                <a:latin typeface="Courier New" panose="02070309020205020404" pitchFamily="49" charset="0"/>
              </a:rPr>
              <a:t>&lt;/HTML&gt;</a:t>
            </a:r>
          </a:p>
          <a:p>
            <a:pPr>
              <a:spcBef>
                <a:spcPct val="50000"/>
              </a:spcBef>
              <a:buClrTx/>
              <a:buSzTx/>
              <a:buFontTx/>
              <a:buNone/>
            </a:pPr>
            <a:r>
              <a:rPr lang="en-US" altLang="en-US" sz="800">
                <a:latin typeface="Courier New" panose="02070309020205020404" pitchFamily="49" charset="0"/>
              </a:rPr>
              <a:t>                                                                                                                                                             </a:t>
            </a:r>
          </a:p>
        </p:txBody>
      </p:sp>
      <p:sp>
        <p:nvSpPr>
          <p:cNvPr id="62470" name="AutoShape 4">
            <a:extLst>
              <a:ext uri="{FF2B5EF4-FFF2-40B4-BE49-F238E27FC236}">
                <a16:creationId xmlns:a16="http://schemas.microsoft.com/office/drawing/2014/main" id="{13936B2D-C04D-4A68-A95E-5E61F910586D}"/>
              </a:ext>
            </a:extLst>
          </p:cNvPr>
          <p:cNvSpPr>
            <a:spLocks noChangeArrowheads="1"/>
          </p:cNvSpPr>
          <p:nvPr/>
        </p:nvSpPr>
        <p:spPr bwMode="auto">
          <a:xfrm>
            <a:off x="6324600" y="1371600"/>
            <a:ext cx="1752600" cy="457200"/>
          </a:xfrm>
          <a:prstGeom prst="wedgeRoundRectCallout">
            <a:avLst>
              <a:gd name="adj1" fmla="val -73731"/>
              <a:gd name="adj2" fmla="val -21528"/>
              <a:gd name="adj3" fmla="val 16667"/>
            </a:avLst>
          </a:prstGeom>
          <a:solidFill>
            <a:schemeClr val="folHlink"/>
          </a:solidFill>
          <a:ln w="12700">
            <a:solidFill>
              <a:schemeClr val="tx1"/>
            </a:solidFill>
            <a:miter lim="800000"/>
            <a:headEnd/>
            <a:tailEnd/>
          </a:ln>
        </p:spPr>
        <p:txBody>
          <a:bodyPr anchor="ctr" anchorCtr="1"/>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00">
                <a:latin typeface="Tahoma" panose="020B0604030504040204" pitchFamily="34" charset="0"/>
              </a:rPr>
              <a:t>Request Message</a:t>
            </a:r>
          </a:p>
        </p:txBody>
      </p:sp>
      <p:sp>
        <p:nvSpPr>
          <p:cNvPr id="62471" name="AutoShape 5">
            <a:extLst>
              <a:ext uri="{FF2B5EF4-FFF2-40B4-BE49-F238E27FC236}">
                <a16:creationId xmlns:a16="http://schemas.microsoft.com/office/drawing/2014/main" id="{A9F90482-57BE-48D3-A350-7F59E5E3325A}"/>
              </a:ext>
            </a:extLst>
          </p:cNvPr>
          <p:cNvSpPr>
            <a:spLocks noChangeArrowheads="1"/>
          </p:cNvSpPr>
          <p:nvPr/>
        </p:nvSpPr>
        <p:spPr bwMode="auto">
          <a:xfrm>
            <a:off x="6400800" y="2362200"/>
            <a:ext cx="1752600" cy="457200"/>
          </a:xfrm>
          <a:prstGeom prst="wedgeRoundRectCallout">
            <a:avLst>
              <a:gd name="adj1" fmla="val -79259"/>
              <a:gd name="adj2" fmla="val 5556"/>
              <a:gd name="adj3" fmla="val 16667"/>
            </a:avLst>
          </a:prstGeom>
          <a:solidFill>
            <a:schemeClr val="folHlink"/>
          </a:solidFill>
          <a:ln w="12700">
            <a:solidFill>
              <a:schemeClr val="tx1"/>
            </a:solidFill>
            <a:miter lim="800000"/>
            <a:headEnd/>
            <a:tailEnd/>
          </a:ln>
        </p:spPr>
        <p:txBody>
          <a:bodyPr anchor="ctr" anchorCtr="1"/>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00">
                <a:latin typeface="Tahoma" panose="020B0604030504040204" pitchFamily="34" charset="0"/>
              </a:rPr>
              <a:t>Response Message</a:t>
            </a:r>
          </a:p>
        </p:txBody>
      </p:sp>
      <p:sp>
        <p:nvSpPr>
          <p:cNvPr id="62472" name="AutoShape 6">
            <a:extLst>
              <a:ext uri="{FF2B5EF4-FFF2-40B4-BE49-F238E27FC236}">
                <a16:creationId xmlns:a16="http://schemas.microsoft.com/office/drawing/2014/main" id="{A1421D2B-089A-48FD-BB23-45B1392B4DE8}"/>
              </a:ext>
            </a:extLst>
          </p:cNvPr>
          <p:cNvSpPr>
            <a:spLocks noChangeArrowheads="1"/>
          </p:cNvSpPr>
          <p:nvPr/>
        </p:nvSpPr>
        <p:spPr bwMode="auto">
          <a:xfrm>
            <a:off x="3810000" y="2971800"/>
            <a:ext cx="990600" cy="457200"/>
          </a:xfrm>
          <a:prstGeom prst="wedgeRoundRectCallout">
            <a:avLst>
              <a:gd name="adj1" fmla="val -143912"/>
              <a:gd name="adj2" fmla="val -3819"/>
              <a:gd name="adj3" fmla="val 16667"/>
            </a:avLst>
          </a:prstGeom>
          <a:solidFill>
            <a:schemeClr val="folHlink"/>
          </a:solidFill>
          <a:ln w="12700">
            <a:solidFill>
              <a:schemeClr val="tx1"/>
            </a:solidFill>
            <a:miter lim="800000"/>
            <a:headEnd/>
            <a:tailEnd/>
          </a:ln>
        </p:spPr>
        <p:txBody>
          <a:bodyPr anchor="ctr" anchorCtr="1"/>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00">
                <a:latin typeface="Tahoma" panose="020B0604030504040204" pitchFamily="34" charset="0"/>
              </a:rPr>
              <a:t>headers</a:t>
            </a:r>
          </a:p>
        </p:txBody>
      </p:sp>
      <p:sp>
        <p:nvSpPr>
          <p:cNvPr id="62473" name="AutoShape 7">
            <a:extLst>
              <a:ext uri="{FF2B5EF4-FFF2-40B4-BE49-F238E27FC236}">
                <a16:creationId xmlns:a16="http://schemas.microsoft.com/office/drawing/2014/main" id="{CF893DF6-13F7-436D-AA5C-CF1F83D69F10}"/>
              </a:ext>
            </a:extLst>
          </p:cNvPr>
          <p:cNvSpPr>
            <a:spLocks noChangeArrowheads="1"/>
          </p:cNvSpPr>
          <p:nvPr/>
        </p:nvSpPr>
        <p:spPr bwMode="auto">
          <a:xfrm>
            <a:off x="5943600" y="4876800"/>
            <a:ext cx="1524000" cy="457200"/>
          </a:xfrm>
          <a:prstGeom prst="wedgeRoundRectCallout">
            <a:avLst>
              <a:gd name="adj1" fmla="val -111042"/>
              <a:gd name="adj2" fmla="val -3819"/>
              <a:gd name="adj3" fmla="val 16667"/>
            </a:avLst>
          </a:prstGeom>
          <a:solidFill>
            <a:schemeClr val="folHlink"/>
          </a:solidFill>
          <a:ln w="12700">
            <a:solidFill>
              <a:schemeClr val="tx1"/>
            </a:solidFill>
            <a:miter lim="800000"/>
            <a:headEnd/>
            <a:tailEnd/>
          </a:ln>
        </p:spPr>
        <p:txBody>
          <a:bodyPr anchor="ctr" anchorCtr="1"/>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00">
                <a:latin typeface="Tahoma" panose="020B0604030504040204" pitchFamily="34" charset="0"/>
              </a:rPr>
              <a:t>message body</a:t>
            </a:r>
          </a:p>
        </p:txBody>
      </p:sp>
      <p:sp>
        <p:nvSpPr>
          <p:cNvPr id="62474" name="AutoShape 8">
            <a:extLst>
              <a:ext uri="{FF2B5EF4-FFF2-40B4-BE49-F238E27FC236}">
                <a16:creationId xmlns:a16="http://schemas.microsoft.com/office/drawing/2014/main" id="{1F2CD635-6980-4D53-ABA0-D69A3657DC8F}"/>
              </a:ext>
            </a:extLst>
          </p:cNvPr>
          <p:cNvSpPr>
            <a:spLocks noChangeArrowheads="1"/>
          </p:cNvSpPr>
          <p:nvPr/>
        </p:nvSpPr>
        <p:spPr bwMode="auto">
          <a:xfrm>
            <a:off x="4038600" y="1828800"/>
            <a:ext cx="1219200" cy="457200"/>
          </a:xfrm>
          <a:prstGeom prst="wedgeRoundRectCallout">
            <a:avLst>
              <a:gd name="adj1" fmla="val -128514"/>
              <a:gd name="adj2" fmla="val -37847"/>
              <a:gd name="adj3" fmla="val 16667"/>
            </a:avLst>
          </a:prstGeom>
          <a:solidFill>
            <a:schemeClr val="folHlink"/>
          </a:solidFill>
          <a:ln w="12700">
            <a:solidFill>
              <a:schemeClr val="tx1"/>
            </a:solidFill>
            <a:miter lim="800000"/>
            <a:headEnd/>
            <a:tailEnd/>
          </a:ln>
        </p:spPr>
        <p:txBody>
          <a:bodyPr anchor="ctr" anchorCtr="1"/>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00">
                <a:latin typeface="Tahoma" panose="020B0604030504040204" pitchFamily="34" charset="0"/>
              </a:rPr>
              <a:t>method</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4514" name="Slide Number Placeholder 4">
            <a:extLst>
              <a:ext uri="{FF2B5EF4-FFF2-40B4-BE49-F238E27FC236}">
                <a16:creationId xmlns:a16="http://schemas.microsoft.com/office/drawing/2014/main" id="{6C7146DD-AC3F-4EAD-B5C0-A9E8AF5DF8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A3F7D9-05A3-4F81-9524-A711A3A5660F}" type="slidenum">
              <a:rPr lang="en-US" altLang="en-US" sz="1000" smtClean="0"/>
              <a:pPr>
                <a:spcBef>
                  <a:spcPct val="0"/>
                </a:spcBef>
                <a:buClrTx/>
                <a:buSzTx/>
                <a:buFontTx/>
                <a:buNone/>
              </a:pPr>
              <a:t>26</a:t>
            </a:fld>
            <a:endParaRPr lang="en-US" altLang="en-US" sz="1000"/>
          </a:p>
        </p:txBody>
      </p:sp>
      <p:sp>
        <p:nvSpPr>
          <p:cNvPr id="64515" name="Footer Placeholder 5">
            <a:extLst>
              <a:ext uri="{FF2B5EF4-FFF2-40B4-BE49-F238E27FC236}">
                <a16:creationId xmlns:a16="http://schemas.microsoft.com/office/drawing/2014/main" id="{9E6823D9-3BDC-4C7E-9269-4634BED5792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64516" name="Rectangle 2">
            <a:extLst>
              <a:ext uri="{FF2B5EF4-FFF2-40B4-BE49-F238E27FC236}">
                <a16:creationId xmlns:a16="http://schemas.microsoft.com/office/drawing/2014/main" id="{BFFF1E01-42FB-46A7-897B-973AF1605323}"/>
              </a:ext>
            </a:extLst>
          </p:cNvPr>
          <p:cNvSpPr>
            <a:spLocks noGrp="1" noChangeArrowheads="1"/>
          </p:cNvSpPr>
          <p:nvPr>
            <p:ph type="title"/>
          </p:nvPr>
        </p:nvSpPr>
        <p:spPr/>
        <p:txBody>
          <a:bodyPr/>
          <a:lstStyle/>
          <a:p>
            <a:pPr eaLnBrk="1" hangingPunct="1"/>
            <a:r>
              <a:rPr lang="en-US" altLang="en-US"/>
              <a:t>Typical HTTP Transaction</a:t>
            </a:r>
          </a:p>
        </p:txBody>
      </p:sp>
      <p:sp>
        <p:nvSpPr>
          <p:cNvPr id="64517" name="Rectangle 3">
            <a:extLst>
              <a:ext uri="{FF2B5EF4-FFF2-40B4-BE49-F238E27FC236}">
                <a16:creationId xmlns:a16="http://schemas.microsoft.com/office/drawing/2014/main" id="{132639A6-BBC5-4BBB-8AFC-6C5B38AF3433}"/>
              </a:ext>
            </a:extLst>
          </p:cNvPr>
          <p:cNvSpPr>
            <a:spLocks noGrp="1" noChangeArrowheads="1"/>
          </p:cNvSpPr>
          <p:nvPr>
            <p:ph type="body" idx="1"/>
          </p:nvPr>
        </p:nvSpPr>
        <p:spPr/>
        <p:txBody>
          <a:bodyPr/>
          <a:lstStyle/>
          <a:p>
            <a:pPr eaLnBrk="1" hangingPunct="1">
              <a:lnSpc>
                <a:spcPct val="90000"/>
              </a:lnSpc>
              <a:spcBef>
                <a:spcPct val="0"/>
              </a:spcBef>
            </a:pPr>
            <a:r>
              <a:rPr lang="en-US" altLang="en-US" sz="2000"/>
              <a:t>Client browser finds a machine address from an internet Domain Name Server (DNS).</a:t>
            </a:r>
          </a:p>
          <a:p>
            <a:pPr eaLnBrk="1" hangingPunct="1">
              <a:lnSpc>
                <a:spcPct val="90000"/>
              </a:lnSpc>
              <a:spcBef>
                <a:spcPct val="0"/>
              </a:spcBef>
            </a:pPr>
            <a:r>
              <a:rPr lang="en-US" altLang="en-US" sz="2000"/>
              <a:t>Client and Server open TCP/IP socket connection.</a:t>
            </a:r>
          </a:p>
          <a:p>
            <a:pPr eaLnBrk="1" hangingPunct="1">
              <a:lnSpc>
                <a:spcPct val="90000"/>
              </a:lnSpc>
              <a:spcBef>
                <a:spcPct val="0"/>
              </a:spcBef>
            </a:pPr>
            <a:r>
              <a:rPr lang="en-US" altLang="en-US" sz="2000"/>
              <a:t>Server waits for a request.</a:t>
            </a:r>
          </a:p>
          <a:p>
            <a:pPr eaLnBrk="1" hangingPunct="1">
              <a:lnSpc>
                <a:spcPct val="90000"/>
              </a:lnSpc>
              <a:spcBef>
                <a:spcPct val="0"/>
              </a:spcBef>
            </a:pPr>
            <a:r>
              <a:rPr lang="en-US" altLang="en-US" sz="2000"/>
              <a:t>Browser sends a verb and an object:</a:t>
            </a:r>
          </a:p>
          <a:p>
            <a:pPr lvl="1" eaLnBrk="1" hangingPunct="1">
              <a:lnSpc>
                <a:spcPct val="90000"/>
              </a:lnSpc>
              <a:spcBef>
                <a:spcPct val="0"/>
              </a:spcBef>
            </a:pPr>
            <a:r>
              <a:rPr lang="en-US" altLang="en-US" sz="2000"/>
              <a:t>GET XYZ.HTM or POST form</a:t>
            </a:r>
          </a:p>
          <a:p>
            <a:pPr lvl="1" eaLnBrk="1" hangingPunct="1">
              <a:lnSpc>
                <a:spcPct val="90000"/>
              </a:lnSpc>
              <a:spcBef>
                <a:spcPct val="0"/>
              </a:spcBef>
            </a:pPr>
            <a:r>
              <a:rPr lang="en-US" altLang="en-US" sz="2000"/>
              <a:t>If there is an error server can send back an HTML-based explanation.</a:t>
            </a:r>
          </a:p>
          <a:p>
            <a:pPr eaLnBrk="1" hangingPunct="1">
              <a:lnSpc>
                <a:spcPct val="90000"/>
              </a:lnSpc>
              <a:spcBef>
                <a:spcPct val="0"/>
              </a:spcBef>
            </a:pPr>
            <a:r>
              <a:rPr lang="en-US" altLang="en-US" sz="2000"/>
              <a:t>Server applies headers to a returned HTML file and delivers to browser.</a:t>
            </a:r>
          </a:p>
          <a:p>
            <a:pPr eaLnBrk="1" hangingPunct="1">
              <a:lnSpc>
                <a:spcPct val="90000"/>
              </a:lnSpc>
              <a:spcBef>
                <a:spcPct val="0"/>
              </a:spcBef>
            </a:pPr>
            <a:r>
              <a:rPr lang="en-US" altLang="en-US" sz="2000"/>
              <a:t>Client and Server close connection.</a:t>
            </a:r>
          </a:p>
          <a:p>
            <a:pPr lvl="1" eaLnBrk="1" hangingPunct="1">
              <a:lnSpc>
                <a:spcPct val="90000"/>
              </a:lnSpc>
              <a:spcBef>
                <a:spcPct val="0"/>
              </a:spcBef>
            </a:pPr>
            <a:r>
              <a:rPr lang="en-US" altLang="en-US" sz="2000"/>
              <a:t>It is possible for the client to request the connection stay open with HTTP 1.1.</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6562" name="Slide Number Placeholder 4">
            <a:extLst>
              <a:ext uri="{FF2B5EF4-FFF2-40B4-BE49-F238E27FC236}">
                <a16:creationId xmlns:a16="http://schemas.microsoft.com/office/drawing/2014/main" id="{453CBAAC-6D5F-4F1A-A5D3-7E747A2FEDC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BCD4779-7299-4DC0-A5BF-6D9ACA27FBE1}" type="slidenum">
              <a:rPr lang="en-US" altLang="en-US" sz="1000" smtClean="0"/>
              <a:pPr>
                <a:spcBef>
                  <a:spcPct val="0"/>
                </a:spcBef>
                <a:buClrTx/>
                <a:buSzTx/>
                <a:buFontTx/>
                <a:buNone/>
              </a:pPr>
              <a:t>27</a:t>
            </a:fld>
            <a:endParaRPr lang="en-US" altLang="en-US" sz="1000"/>
          </a:p>
        </p:txBody>
      </p:sp>
      <p:sp>
        <p:nvSpPr>
          <p:cNvPr id="66563" name="Footer Placeholder 5">
            <a:extLst>
              <a:ext uri="{FF2B5EF4-FFF2-40B4-BE49-F238E27FC236}">
                <a16:creationId xmlns:a16="http://schemas.microsoft.com/office/drawing/2014/main" id="{70ECC9AE-AB3B-4BF3-9282-E6EB814EA47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66564" name="Rectangle 2">
            <a:extLst>
              <a:ext uri="{FF2B5EF4-FFF2-40B4-BE49-F238E27FC236}">
                <a16:creationId xmlns:a16="http://schemas.microsoft.com/office/drawing/2014/main" id="{2310D2C2-AD3A-46F6-987E-011E80D5DEB6}"/>
              </a:ext>
            </a:extLst>
          </p:cNvPr>
          <p:cNvSpPr>
            <a:spLocks noGrp="1" noChangeArrowheads="1"/>
          </p:cNvSpPr>
          <p:nvPr>
            <p:ph type="title"/>
          </p:nvPr>
        </p:nvSpPr>
        <p:spPr/>
        <p:txBody>
          <a:bodyPr/>
          <a:lstStyle/>
          <a:p>
            <a:pPr eaLnBrk="1" hangingPunct="1"/>
            <a:r>
              <a:rPr lang="en-US" altLang="en-US"/>
              <a:t>A Typical HTTP Transaction</a:t>
            </a:r>
          </a:p>
        </p:txBody>
      </p:sp>
      <p:sp>
        <p:nvSpPr>
          <p:cNvPr id="66565" name="Rectangle 3">
            <a:extLst>
              <a:ext uri="{FF2B5EF4-FFF2-40B4-BE49-F238E27FC236}">
                <a16:creationId xmlns:a16="http://schemas.microsoft.com/office/drawing/2014/main" id="{C91D9CCA-9EF8-422C-A044-20100DC17A0E}"/>
              </a:ext>
            </a:extLst>
          </p:cNvPr>
          <p:cNvSpPr>
            <a:spLocks noGrp="1" noChangeArrowheads="1"/>
          </p:cNvSpPr>
          <p:nvPr>
            <p:ph type="body" idx="1"/>
          </p:nvPr>
        </p:nvSpPr>
        <p:spPr/>
        <p:txBody>
          <a:bodyPr/>
          <a:lstStyle/>
          <a:p>
            <a:pPr eaLnBrk="1" hangingPunct="1">
              <a:spcBef>
                <a:spcPct val="0"/>
              </a:spcBef>
            </a:pPr>
            <a:r>
              <a:rPr lang="en-US" altLang="en-US"/>
              <a:t>From my home network I typed:</a:t>
            </a:r>
            <a:br>
              <a:rPr lang="en-US" altLang="en-US"/>
            </a:br>
            <a:r>
              <a:rPr lang="en-US" altLang="en-US"/>
              <a:t> 	telnet </a:t>
            </a:r>
            <a:r>
              <a:rPr lang="en-US" altLang="en-US">
                <a:hlinkClick r:id="rId4"/>
              </a:rPr>
              <a:t>www.syr.edu</a:t>
            </a:r>
            <a:r>
              <a:rPr lang="en-US" altLang="en-US"/>
              <a:t> 80</a:t>
            </a:r>
            <a:br>
              <a:rPr lang="en-US" altLang="en-US"/>
            </a:br>
            <a:r>
              <a:rPr lang="en-US" altLang="en-US"/>
              <a:t> 	GET / HTTP/1.0</a:t>
            </a:r>
            <a:br>
              <a:rPr lang="en-US" altLang="en-US"/>
            </a:br>
            <a:endParaRPr lang="en-US" altLang="en-US"/>
          </a:p>
          <a:p>
            <a:pPr eaLnBrk="1" hangingPunct="1">
              <a:spcBef>
                <a:spcPct val="0"/>
              </a:spcBef>
            </a:pPr>
            <a:r>
              <a:rPr lang="en-US" altLang="en-US"/>
              <a:t>On the next page you will see what I received: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8610" name="Slide Number Placeholder 2">
            <a:extLst>
              <a:ext uri="{FF2B5EF4-FFF2-40B4-BE49-F238E27FC236}">
                <a16:creationId xmlns:a16="http://schemas.microsoft.com/office/drawing/2014/main" id="{B611F0BA-8126-4335-AC4B-0557D49534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8AB2294-429A-4B77-A982-C0BCE0ABFDB3}" type="slidenum">
              <a:rPr lang="en-US" altLang="en-US" sz="1000" smtClean="0"/>
              <a:pPr>
                <a:spcBef>
                  <a:spcPct val="0"/>
                </a:spcBef>
                <a:buClrTx/>
                <a:buSzTx/>
                <a:buFontTx/>
                <a:buNone/>
              </a:pPr>
              <a:t>28</a:t>
            </a:fld>
            <a:endParaRPr lang="en-US" altLang="en-US" sz="1000"/>
          </a:p>
        </p:txBody>
      </p:sp>
      <p:sp>
        <p:nvSpPr>
          <p:cNvPr id="68611" name="Footer Placeholder 3">
            <a:extLst>
              <a:ext uri="{FF2B5EF4-FFF2-40B4-BE49-F238E27FC236}">
                <a16:creationId xmlns:a16="http://schemas.microsoft.com/office/drawing/2014/main" id="{B4CB72CE-26D5-4D10-9EF5-0E143F6CC11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pic>
        <p:nvPicPr>
          <p:cNvPr id="68612" name="Picture 7">
            <a:extLst>
              <a:ext uri="{FF2B5EF4-FFF2-40B4-BE49-F238E27FC236}">
                <a16:creationId xmlns:a16="http://schemas.microsoft.com/office/drawing/2014/main" id="{E08F6BBF-57EF-4FBF-8BA6-68E4A88BC1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57200"/>
            <a:ext cx="5867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0658" name="Slide Number Placeholder 4">
            <a:extLst>
              <a:ext uri="{FF2B5EF4-FFF2-40B4-BE49-F238E27FC236}">
                <a16:creationId xmlns:a16="http://schemas.microsoft.com/office/drawing/2014/main" id="{CB9CC6CC-9C26-44DE-A4E0-65FE4C65B40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6024EC-A8BE-48D9-B6E8-0791F93CA442}" type="slidenum">
              <a:rPr lang="en-US" altLang="en-US" sz="1000" smtClean="0"/>
              <a:pPr>
                <a:spcBef>
                  <a:spcPct val="0"/>
                </a:spcBef>
                <a:buClrTx/>
                <a:buSzTx/>
                <a:buFontTx/>
                <a:buNone/>
              </a:pPr>
              <a:t>29</a:t>
            </a:fld>
            <a:endParaRPr lang="en-US" altLang="en-US" sz="1000"/>
          </a:p>
        </p:txBody>
      </p:sp>
      <p:sp>
        <p:nvSpPr>
          <p:cNvPr id="70659" name="Footer Placeholder 5">
            <a:extLst>
              <a:ext uri="{FF2B5EF4-FFF2-40B4-BE49-F238E27FC236}">
                <a16:creationId xmlns:a16="http://schemas.microsoft.com/office/drawing/2014/main" id="{36AEDA18-4DF9-4F01-A054-A0E8BA4A29D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hlinkClick r:id="rId4" action="ppaction://hlinksldjump"/>
              </a:rPr>
              <a:t>Table of Contents</a:t>
            </a:r>
          </a:p>
        </p:txBody>
      </p:sp>
      <p:graphicFrame>
        <p:nvGraphicFramePr>
          <p:cNvPr id="70660" name="Object 4">
            <a:extLst>
              <a:ext uri="{FF2B5EF4-FFF2-40B4-BE49-F238E27FC236}">
                <a16:creationId xmlns:a16="http://schemas.microsoft.com/office/drawing/2014/main" id="{709162F9-56ED-474E-A10C-5202A7E11302}"/>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70661" name="Visio" r:id="rId5" imgW="10123449" imgH="7837662" progId="Visio.Drawing.11">
                  <p:embed/>
                </p:oleObj>
              </mc:Choice>
              <mc:Fallback>
                <p:oleObj name="Visio" r:id="rId5" imgW="10123449" imgH="7837662" progId="Visio.Drawing.11">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4EB14848-6F4A-43E9-878F-EDCCC2CA1446}"/>
              </a:ext>
            </a:extLst>
          </p:cNvPr>
          <p:cNvSpPr>
            <a:spLocks noGrp="1"/>
          </p:cNvSpPr>
          <p:nvPr>
            <p:ph type="sldNum" sz="quarter" idx="11"/>
          </p:nvPr>
        </p:nvSpPr>
        <p:spPr>
          <a:xfrm>
            <a:off x="6781800" y="6019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20149EA-D151-4EBB-ACB4-BCDD05611291}" type="slidenum">
              <a:rPr lang="en-US" altLang="en-US" sz="1000" smtClean="0">
                <a:latin typeface="Comic Sans MS" panose="030F0702030302020204" pitchFamily="66" charset="0"/>
              </a:rPr>
              <a:pPr>
                <a:spcBef>
                  <a:spcPct val="0"/>
                </a:spcBef>
                <a:buClrTx/>
                <a:buSzTx/>
                <a:buFontTx/>
                <a:buNone/>
              </a:pPr>
              <a:t>3</a:t>
            </a:fld>
            <a:endParaRPr lang="en-US" altLang="en-US" sz="1000">
              <a:latin typeface="Comic Sans MS" panose="030F0702030302020204" pitchFamily="66" charset="0"/>
            </a:endParaRPr>
          </a:p>
        </p:txBody>
      </p:sp>
      <p:sp>
        <p:nvSpPr>
          <p:cNvPr id="18435" name="Footer Placeholder 5">
            <a:extLst>
              <a:ext uri="{FF2B5EF4-FFF2-40B4-BE49-F238E27FC236}">
                <a16:creationId xmlns:a16="http://schemas.microsoft.com/office/drawing/2014/main" id="{1D6AA068-6FA1-4EFD-8FC4-1F5CFA57D65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8436" name="Rectangle 2">
            <a:extLst>
              <a:ext uri="{FF2B5EF4-FFF2-40B4-BE49-F238E27FC236}">
                <a16:creationId xmlns:a16="http://schemas.microsoft.com/office/drawing/2014/main" id="{F7D1868B-F800-4647-933F-1AAF3799D6FC}"/>
              </a:ext>
            </a:extLst>
          </p:cNvPr>
          <p:cNvSpPr>
            <a:spLocks noGrp="1" noChangeArrowheads="1"/>
          </p:cNvSpPr>
          <p:nvPr>
            <p:ph type="title"/>
          </p:nvPr>
        </p:nvSpPr>
        <p:spPr/>
        <p:txBody>
          <a:bodyPr/>
          <a:lstStyle/>
          <a:p>
            <a:pPr eaLnBrk="1" hangingPunct="1"/>
            <a:r>
              <a:rPr lang="en-US" altLang="en-US"/>
              <a:t>Your Assignment</a:t>
            </a:r>
          </a:p>
        </p:txBody>
      </p:sp>
      <p:sp>
        <p:nvSpPr>
          <p:cNvPr id="18437" name="Rectangle 3">
            <a:extLst>
              <a:ext uri="{FF2B5EF4-FFF2-40B4-BE49-F238E27FC236}">
                <a16:creationId xmlns:a16="http://schemas.microsoft.com/office/drawing/2014/main" id="{FF91AF7E-091A-4EF3-9D02-10AF380C2204}"/>
              </a:ext>
            </a:extLst>
          </p:cNvPr>
          <p:cNvSpPr>
            <a:spLocks noGrp="1" noChangeArrowheads="1"/>
          </p:cNvSpPr>
          <p:nvPr>
            <p:ph type="body" idx="1"/>
          </p:nvPr>
        </p:nvSpPr>
        <p:spPr/>
        <p:txBody>
          <a:bodyPr/>
          <a:lstStyle/>
          <a:p>
            <a:pPr eaLnBrk="1" hangingPunct="1">
              <a:spcBef>
                <a:spcPct val="0"/>
              </a:spcBef>
            </a:pPr>
            <a:r>
              <a:rPr lang="en-US" altLang="en-US"/>
              <a:t>Your supervisor just handed you a spec for implementation of:</a:t>
            </a:r>
          </a:p>
          <a:p>
            <a:pPr lvl="1" eaLnBrk="1" hangingPunct="1">
              <a:spcBef>
                <a:spcPct val="0"/>
              </a:spcBef>
            </a:pPr>
            <a:r>
              <a:rPr lang="en-US" altLang="en-US" sz="2200"/>
              <a:t>Distributed system with universal connectability using sockets</a:t>
            </a:r>
          </a:p>
          <a:p>
            <a:pPr lvl="1" eaLnBrk="1" hangingPunct="1">
              <a:spcBef>
                <a:spcPct val="0"/>
              </a:spcBef>
            </a:pPr>
            <a:r>
              <a:rPr lang="en-US" altLang="en-US" sz="2200"/>
              <a:t>Can process an open-ended variety of documents</a:t>
            </a:r>
          </a:p>
          <a:p>
            <a:pPr lvl="1" eaLnBrk="1" hangingPunct="1">
              <a:spcBef>
                <a:spcPct val="0"/>
              </a:spcBef>
            </a:pPr>
            <a:r>
              <a:rPr lang="en-US" altLang="en-US" sz="2200"/>
              <a:t>Expandable by 5 orders of magnitude in ten years</a:t>
            </a:r>
          </a:p>
          <a:p>
            <a:pPr lvl="1" eaLnBrk="1" hangingPunct="1">
              <a:spcBef>
                <a:spcPct val="0"/>
              </a:spcBef>
            </a:pPr>
            <a:r>
              <a:rPr lang="en-US" altLang="en-US" sz="2200"/>
              <a:t>Can add new tools easily</a:t>
            </a:r>
          </a:p>
          <a:p>
            <a:pPr lvl="1" eaLnBrk="1" hangingPunct="1">
              <a:spcBef>
                <a:spcPct val="0"/>
              </a:spcBef>
            </a:pPr>
            <a:r>
              <a:rPr lang="en-US" altLang="en-US" sz="2200"/>
              <a:t>Supports 50 million users a day without gridlock.</a:t>
            </a:r>
          </a:p>
          <a:p>
            <a:pPr eaLnBrk="1" hangingPunct="1">
              <a:spcBef>
                <a:spcPct val="0"/>
              </a:spcBef>
            </a:pPr>
            <a:r>
              <a:rPr lang="en-US" altLang="en-US"/>
              <a:t>You say </a:t>
            </a:r>
            <a:r>
              <a:rPr lang="en-US" altLang="en-US" b="1" i="1"/>
              <a:t>NO WAY!</a:t>
            </a:r>
          </a:p>
          <a:p>
            <a:pPr eaLnBrk="1" hangingPunct="1">
              <a:spcBef>
                <a:spcPct val="0"/>
              </a:spcBef>
            </a:pPr>
            <a:r>
              <a:rPr lang="en-US" altLang="en-US"/>
              <a:t>Well, maybe.</a:t>
            </a:r>
          </a:p>
          <a:p>
            <a:pPr lvl="1" eaLnBrk="1" hangingPunct="1">
              <a:spcBef>
                <a:spcPct val="0"/>
              </a:spcBef>
            </a:pPr>
            <a:endParaRPr lang="en-US" altLang="en-US" sz="2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Slide Number Placeholder 4">
            <a:extLst>
              <a:ext uri="{FF2B5EF4-FFF2-40B4-BE49-F238E27FC236}">
                <a16:creationId xmlns:a16="http://schemas.microsoft.com/office/drawing/2014/main" id="{7D870BE2-C74F-45E9-865A-313FF834415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3DED04E-7D92-435B-9BF3-62625D25252A}" type="slidenum">
              <a:rPr lang="en-US" altLang="en-US" sz="1000" smtClean="0"/>
              <a:pPr>
                <a:spcBef>
                  <a:spcPct val="0"/>
                </a:spcBef>
                <a:buClrTx/>
                <a:buSzTx/>
                <a:buFontTx/>
                <a:buNone/>
              </a:pPr>
              <a:t>30</a:t>
            </a:fld>
            <a:endParaRPr lang="en-US" altLang="en-US" sz="1000"/>
          </a:p>
        </p:txBody>
      </p:sp>
      <p:sp>
        <p:nvSpPr>
          <p:cNvPr id="72707" name="Footer Placeholder 5">
            <a:extLst>
              <a:ext uri="{FF2B5EF4-FFF2-40B4-BE49-F238E27FC236}">
                <a16:creationId xmlns:a16="http://schemas.microsoft.com/office/drawing/2014/main" id="{04937A1B-BC5E-4DA6-9AA7-A6DF4A6D71E2}"/>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72708" name="Rectangle 2">
            <a:extLst>
              <a:ext uri="{FF2B5EF4-FFF2-40B4-BE49-F238E27FC236}">
                <a16:creationId xmlns:a16="http://schemas.microsoft.com/office/drawing/2014/main" id="{C1B3B472-5694-4091-9E15-9EC0565A9564}"/>
              </a:ext>
            </a:extLst>
          </p:cNvPr>
          <p:cNvSpPr>
            <a:spLocks noGrp="1" noChangeArrowheads="1"/>
          </p:cNvSpPr>
          <p:nvPr>
            <p:ph type="title"/>
          </p:nvPr>
        </p:nvSpPr>
        <p:spPr/>
        <p:txBody>
          <a:bodyPr/>
          <a:lstStyle/>
          <a:p>
            <a:pPr eaLnBrk="1" hangingPunct="1"/>
            <a:r>
              <a:rPr lang="en-US" altLang="en-US"/>
              <a:t>HTTP Methods</a:t>
            </a:r>
          </a:p>
        </p:txBody>
      </p:sp>
      <p:sp useBgFill="1">
        <p:nvSpPr>
          <p:cNvPr id="72709" name="Rectangle 3">
            <a:extLst>
              <a:ext uri="{FF2B5EF4-FFF2-40B4-BE49-F238E27FC236}">
                <a16:creationId xmlns:a16="http://schemas.microsoft.com/office/drawing/2014/main" id="{03FD2407-10B7-42AE-984B-AC0503F9EC31}"/>
              </a:ext>
            </a:extLst>
          </p:cNvPr>
          <p:cNvSpPr>
            <a:spLocks noGrp="1" noChangeArrowheads="1"/>
          </p:cNvSpPr>
          <p:nvPr>
            <p:ph type="body" idx="1"/>
          </p:nvPr>
        </p:nvSpPr>
        <p:spPr>
          <a:xfrm>
            <a:off x="914400" y="1641475"/>
            <a:ext cx="7772400" cy="4530725"/>
          </a:xfrm>
        </p:spPr>
        <p:txBody>
          <a:bodyPr/>
          <a:lstStyle/>
          <a:p>
            <a:pPr eaLnBrk="1" hangingPunct="1">
              <a:spcBef>
                <a:spcPct val="0"/>
              </a:spcBef>
            </a:pPr>
            <a:r>
              <a:rPr lang="en-US" altLang="en-US" sz="1600"/>
              <a:t>GET request-URI HTTP/1.1</a:t>
            </a:r>
          </a:p>
          <a:p>
            <a:pPr lvl="1" eaLnBrk="1" hangingPunct="1">
              <a:spcBef>
                <a:spcPct val="0"/>
              </a:spcBef>
            </a:pPr>
            <a:r>
              <a:rPr lang="en-US" altLang="en-US" sz="1600"/>
              <a:t>Retrieve entity specified in request-URI as body of response message</a:t>
            </a:r>
          </a:p>
          <a:p>
            <a:pPr eaLnBrk="1" hangingPunct="1">
              <a:spcBef>
                <a:spcPct val="0"/>
              </a:spcBef>
            </a:pPr>
            <a:r>
              <a:rPr lang="en-US" altLang="en-US" sz="1600"/>
              <a:t>POST request-URI HTTP/1.1</a:t>
            </a:r>
          </a:p>
          <a:p>
            <a:pPr lvl="1" eaLnBrk="1" hangingPunct="1">
              <a:spcBef>
                <a:spcPct val="0"/>
              </a:spcBef>
            </a:pPr>
            <a:r>
              <a:rPr lang="en-US" altLang="en-US" sz="1600"/>
              <a:t>Sends data in message body to the entity specified in request-URI</a:t>
            </a:r>
          </a:p>
          <a:p>
            <a:pPr eaLnBrk="1" hangingPunct="1">
              <a:spcBef>
                <a:spcPct val="0"/>
              </a:spcBef>
            </a:pPr>
            <a:r>
              <a:rPr lang="en-US" altLang="en-US" sz="1600"/>
              <a:t>PUT request-URI HTTP/1.1</a:t>
            </a:r>
          </a:p>
          <a:p>
            <a:pPr lvl="1" eaLnBrk="1" hangingPunct="1">
              <a:spcBef>
                <a:spcPct val="0"/>
              </a:spcBef>
            </a:pPr>
            <a:r>
              <a:rPr lang="en-US" altLang="en-US" sz="1600"/>
              <a:t>Sends entity in message body to become newly created entity specified by request-URI</a:t>
            </a:r>
          </a:p>
          <a:p>
            <a:pPr eaLnBrk="1" hangingPunct="1">
              <a:spcBef>
                <a:spcPct val="0"/>
              </a:spcBef>
            </a:pPr>
            <a:r>
              <a:rPr lang="en-US" altLang="en-US" sz="1600"/>
              <a:t>HEAD request-URI HTTP/1.1</a:t>
            </a:r>
          </a:p>
          <a:p>
            <a:pPr lvl="1" eaLnBrk="1" hangingPunct="1">
              <a:spcBef>
                <a:spcPct val="0"/>
              </a:spcBef>
            </a:pPr>
            <a:r>
              <a:rPr lang="en-US" altLang="en-US" sz="1600"/>
              <a:t>Same as GET except the server does not send specified entity in response message</a:t>
            </a:r>
          </a:p>
          <a:p>
            <a:pPr eaLnBrk="1" hangingPunct="1">
              <a:spcBef>
                <a:spcPct val="0"/>
              </a:spcBef>
            </a:pPr>
            <a:r>
              <a:rPr lang="en-US" altLang="en-US" sz="1600"/>
              <a:t>DELETE request-URI HTTP/1.1</a:t>
            </a:r>
          </a:p>
          <a:p>
            <a:pPr lvl="1" eaLnBrk="1" hangingPunct="1">
              <a:spcBef>
                <a:spcPct val="0"/>
              </a:spcBef>
            </a:pPr>
            <a:r>
              <a:rPr lang="en-US" altLang="en-US" sz="1600"/>
              <a:t>Request to delete entity specified in request-URI.  </a:t>
            </a:r>
          </a:p>
          <a:p>
            <a:pPr eaLnBrk="1" hangingPunct="1">
              <a:spcBef>
                <a:spcPct val="0"/>
              </a:spcBef>
            </a:pPr>
            <a:r>
              <a:rPr lang="en-US" altLang="en-US" sz="1600"/>
              <a:t>TRACE request-URI HTTP/1.1</a:t>
            </a:r>
          </a:p>
          <a:p>
            <a:pPr lvl="1" eaLnBrk="1" hangingPunct="1">
              <a:spcBef>
                <a:spcPct val="0"/>
              </a:spcBef>
            </a:pPr>
            <a:r>
              <a:rPr lang="en-US" altLang="en-US" sz="1600"/>
              <a:t>Request for each host node to report back</a:t>
            </a:r>
          </a:p>
          <a:p>
            <a:pPr lvl="1" eaLnBrk="1" hangingPunct="1">
              <a:spcBef>
                <a:spcPct val="0"/>
              </a:spcBef>
            </a:pPr>
            <a:endParaRPr lang="en-US" altLang="en-US"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Slide Number Placeholder 4">
            <a:extLst>
              <a:ext uri="{FF2B5EF4-FFF2-40B4-BE49-F238E27FC236}">
                <a16:creationId xmlns:a16="http://schemas.microsoft.com/office/drawing/2014/main" id="{2CD007D7-648D-4578-8BAA-E31981DE57F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7B8639A-9E9A-4310-92DE-30E4CE9AB096}" type="slidenum">
              <a:rPr lang="en-US" altLang="en-US" sz="1000" smtClean="0"/>
              <a:pPr>
                <a:spcBef>
                  <a:spcPct val="0"/>
                </a:spcBef>
                <a:buClrTx/>
                <a:buSzTx/>
                <a:buFontTx/>
                <a:buNone/>
              </a:pPr>
              <a:t>31</a:t>
            </a:fld>
            <a:endParaRPr lang="en-US" altLang="en-US" sz="1000"/>
          </a:p>
        </p:txBody>
      </p:sp>
      <p:sp>
        <p:nvSpPr>
          <p:cNvPr id="74755" name="Footer Placeholder 5">
            <a:extLst>
              <a:ext uri="{FF2B5EF4-FFF2-40B4-BE49-F238E27FC236}">
                <a16:creationId xmlns:a16="http://schemas.microsoft.com/office/drawing/2014/main" id="{1A375524-0F67-4E30-9862-05D28AA2174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74756" name="Text Box 2">
            <a:extLst>
              <a:ext uri="{FF2B5EF4-FFF2-40B4-BE49-F238E27FC236}">
                <a16:creationId xmlns:a16="http://schemas.microsoft.com/office/drawing/2014/main" id="{29C3ADC8-58BC-4A3C-9E41-DBDC9E73B7C3}"/>
              </a:ext>
            </a:extLst>
          </p:cNvPr>
          <p:cNvSpPr txBox="1">
            <a:spLocks noChangeArrowheads="1"/>
          </p:cNvSpPr>
          <p:nvPr/>
        </p:nvSpPr>
        <p:spPr bwMode="auto">
          <a:xfrm>
            <a:off x="457200" y="2717800"/>
            <a:ext cx="8305800" cy="2206625"/>
          </a:xfrm>
          <a:prstGeom prst="rect">
            <a:avLst/>
          </a:prstGeom>
          <a:solidFill>
            <a:srgbClr val="FFCC00"/>
          </a:solidFill>
          <a:ln w="9525">
            <a:solidFill>
              <a:schemeClr val="tx1"/>
            </a:solidFill>
            <a:miter lim="800000"/>
            <a:headEnd/>
            <a:tailEnd/>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
                <a:schemeClr val="accent2"/>
              </a:buClr>
              <a:buSzTx/>
              <a:buFont typeface="Wingdings" panose="05000000000000000000" pitchFamily="2" charset="2"/>
              <a:buNone/>
            </a:pPr>
            <a:r>
              <a:rPr lang="en-US" altLang="en-US" sz="1800" b="1">
                <a:latin typeface="Courier New" panose="02070309020205020404" pitchFamily="49" charset="0"/>
              </a:rPr>
              <a:t>GET /default.asp HTTP/1.0</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Accept: image/gif, image/x-bitmap, image/jpeg, */*</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Accept-Language: en</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User-Agent: Mozilla/1.22 (compatible; MSIE 2.0; Windows 95)</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Connection: Keep-Alive</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If-Modified-Since: Sunday, 17-Apr-96 04:32:58 GMT</a:t>
            </a:r>
          </a:p>
          <a:p>
            <a:pPr>
              <a:spcBef>
                <a:spcPct val="50000"/>
              </a:spcBef>
              <a:buClrTx/>
              <a:buSzTx/>
              <a:buFontTx/>
              <a:buNone/>
            </a:pPr>
            <a:endParaRPr lang="en-US" altLang="en-US" sz="2000" b="1">
              <a:latin typeface="Lucida Console" panose="020B0609040504020204" pitchFamily="49" charset="0"/>
            </a:endParaRPr>
          </a:p>
        </p:txBody>
      </p:sp>
      <p:sp>
        <p:nvSpPr>
          <p:cNvPr id="74757" name="Rectangle 3">
            <a:extLst>
              <a:ext uri="{FF2B5EF4-FFF2-40B4-BE49-F238E27FC236}">
                <a16:creationId xmlns:a16="http://schemas.microsoft.com/office/drawing/2014/main" id="{FC6942B5-DF13-43B7-AC1F-19982AE9D9C3}"/>
              </a:ext>
            </a:extLst>
          </p:cNvPr>
          <p:cNvSpPr>
            <a:spLocks noGrp="1" noChangeArrowheads="1"/>
          </p:cNvSpPr>
          <p:nvPr>
            <p:ph type="title"/>
          </p:nvPr>
        </p:nvSpPr>
        <p:spPr/>
        <p:txBody>
          <a:bodyPr/>
          <a:lstStyle/>
          <a:p>
            <a:pPr eaLnBrk="1" hangingPunct="1"/>
            <a:r>
              <a:rPr lang="en-US" altLang="en-US"/>
              <a:t>HTTP Request</a:t>
            </a:r>
          </a:p>
        </p:txBody>
      </p:sp>
      <p:sp>
        <p:nvSpPr>
          <p:cNvPr id="74758" name="Text Box 4">
            <a:extLst>
              <a:ext uri="{FF2B5EF4-FFF2-40B4-BE49-F238E27FC236}">
                <a16:creationId xmlns:a16="http://schemas.microsoft.com/office/drawing/2014/main" id="{F4E43001-611D-4884-A75A-0F37A38E3D1E}"/>
              </a:ext>
            </a:extLst>
          </p:cNvPr>
          <p:cNvSpPr txBox="1">
            <a:spLocks noChangeArrowheads="1"/>
          </p:cNvSpPr>
          <p:nvPr/>
        </p:nvSpPr>
        <p:spPr bwMode="auto">
          <a:xfrm>
            <a:off x="457200" y="2076450"/>
            <a:ext cx="99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Method</a:t>
            </a:r>
          </a:p>
        </p:txBody>
      </p:sp>
      <p:sp>
        <p:nvSpPr>
          <p:cNvPr id="74759" name="Text Box 5">
            <a:extLst>
              <a:ext uri="{FF2B5EF4-FFF2-40B4-BE49-F238E27FC236}">
                <a16:creationId xmlns:a16="http://schemas.microsoft.com/office/drawing/2014/main" id="{B8285552-A415-4EEC-B578-531457F16399}"/>
              </a:ext>
            </a:extLst>
          </p:cNvPr>
          <p:cNvSpPr txBox="1">
            <a:spLocks noChangeArrowheads="1"/>
          </p:cNvSpPr>
          <p:nvPr/>
        </p:nvSpPr>
        <p:spPr bwMode="auto">
          <a:xfrm>
            <a:off x="1905000" y="20764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File</a:t>
            </a:r>
          </a:p>
        </p:txBody>
      </p:sp>
      <p:sp>
        <p:nvSpPr>
          <p:cNvPr id="74760" name="Text Box 6">
            <a:extLst>
              <a:ext uri="{FF2B5EF4-FFF2-40B4-BE49-F238E27FC236}">
                <a16:creationId xmlns:a16="http://schemas.microsoft.com/office/drawing/2014/main" id="{5498FE0A-B201-43B6-87A3-9795D9862271}"/>
              </a:ext>
            </a:extLst>
          </p:cNvPr>
          <p:cNvSpPr txBox="1">
            <a:spLocks noChangeArrowheads="1"/>
          </p:cNvSpPr>
          <p:nvPr/>
        </p:nvSpPr>
        <p:spPr bwMode="auto">
          <a:xfrm>
            <a:off x="3048000" y="207645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HTTP version</a:t>
            </a:r>
          </a:p>
        </p:txBody>
      </p:sp>
      <p:sp>
        <p:nvSpPr>
          <p:cNvPr id="74761" name="Line 7">
            <a:extLst>
              <a:ext uri="{FF2B5EF4-FFF2-40B4-BE49-F238E27FC236}">
                <a16:creationId xmlns:a16="http://schemas.microsoft.com/office/drawing/2014/main" id="{27ED8C48-813B-4227-9EDE-2140D76465D6}"/>
              </a:ext>
            </a:extLst>
          </p:cNvPr>
          <p:cNvSpPr>
            <a:spLocks noChangeShapeType="1"/>
          </p:cNvSpPr>
          <p:nvPr/>
        </p:nvSpPr>
        <p:spPr bwMode="auto">
          <a:xfrm>
            <a:off x="838200" y="2400300"/>
            <a:ext cx="0" cy="2809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4762" name="Line 8">
            <a:extLst>
              <a:ext uri="{FF2B5EF4-FFF2-40B4-BE49-F238E27FC236}">
                <a16:creationId xmlns:a16="http://schemas.microsoft.com/office/drawing/2014/main" id="{69BBFA33-0172-4256-B251-FAE0DBBD5589}"/>
              </a:ext>
            </a:extLst>
          </p:cNvPr>
          <p:cNvSpPr>
            <a:spLocks noChangeShapeType="1"/>
          </p:cNvSpPr>
          <p:nvPr/>
        </p:nvSpPr>
        <p:spPr bwMode="auto">
          <a:xfrm>
            <a:off x="2209800" y="2400300"/>
            <a:ext cx="0" cy="2809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4763" name="Line 9">
            <a:extLst>
              <a:ext uri="{FF2B5EF4-FFF2-40B4-BE49-F238E27FC236}">
                <a16:creationId xmlns:a16="http://schemas.microsoft.com/office/drawing/2014/main" id="{FB58BF36-5BB0-4E0C-9AC3-CAC3C6C4A55D}"/>
              </a:ext>
            </a:extLst>
          </p:cNvPr>
          <p:cNvSpPr>
            <a:spLocks noChangeShapeType="1"/>
          </p:cNvSpPr>
          <p:nvPr/>
        </p:nvSpPr>
        <p:spPr bwMode="auto">
          <a:xfrm>
            <a:off x="3733800" y="2400300"/>
            <a:ext cx="0" cy="2809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4764" name="Text Box 10">
            <a:extLst>
              <a:ext uri="{FF2B5EF4-FFF2-40B4-BE49-F238E27FC236}">
                <a16:creationId xmlns:a16="http://schemas.microsoft.com/office/drawing/2014/main" id="{E6A9965A-401C-4784-9BF0-BB09229DB3B3}"/>
              </a:ext>
            </a:extLst>
          </p:cNvPr>
          <p:cNvSpPr txBox="1">
            <a:spLocks noChangeArrowheads="1"/>
          </p:cNvSpPr>
          <p:nvPr/>
        </p:nvSpPr>
        <p:spPr bwMode="auto">
          <a:xfrm>
            <a:off x="7467600" y="207645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Headers</a:t>
            </a:r>
          </a:p>
        </p:txBody>
      </p:sp>
      <p:sp>
        <p:nvSpPr>
          <p:cNvPr id="74765" name="Line 11">
            <a:extLst>
              <a:ext uri="{FF2B5EF4-FFF2-40B4-BE49-F238E27FC236}">
                <a16:creationId xmlns:a16="http://schemas.microsoft.com/office/drawing/2014/main" id="{1FFA7448-1AB9-4AA5-93CE-621FAC995E1D}"/>
              </a:ext>
            </a:extLst>
          </p:cNvPr>
          <p:cNvSpPr>
            <a:spLocks noChangeShapeType="1"/>
          </p:cNvSpPr>
          <p:nvPr/>
        </p:nvSpPr>
        <p:spPr bwMode="auto">
          <a:xfrm flipH="1">
            <a:off x="7239000" y="2452688"/>
            <a:ext cx="60960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4766" name="Text Box 12">
            <a:extLst>
              <a:ext uri="{FF2B5EF4-FFF2-40B4-BE49-F238E27FC236}">
                <a16:creationId xmlns:a16="http://schemas.microsoft.com/office/drawing/2014/main" id="{346A5A2E-62BE-4DF5-AADC-66061D9A6CF4}"/>
              </a:ext>
            </a:extLst>
          </p:cNvPr>
          <p:cNvSpPr txBox="1">
            <a:spLocks noChangeArrowheads="1"/>
          </p:cNvSpPr>
          <p:nvPr/>
        </p:nvSpPr>
        <p:spPr bwMode="auto">
          <a:xfrm>
            <a:off x="1447800" y="5338763"/>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Data – none for GET</a:t>
            </a:r>
          </a:p>
        </p:txBody>
      </p:sp>
      <p:sp>
        <p:nvSpPr>
          <p:cNvPr id="74767" name="Line 13">
            <a:extLst>
              <a:ext uri="{FF2B5EF4-FFF2-40B4-BE49-F238E27FC236}">
                <a16:creationId xmlns:a16="http://schemas.microsoft.com/office/drawing/2014/main" id="{011C3CB0-E43A-4A8C-9A4C-E3C38C812AA8}"/>
              </a:ext>
            </a:extLst>
          </p:cNvPr>
          <p:cNvSpPr>
            <a:spLocks noChangeShapeType="1"/>
          </p:cNvSpPr>
          <p:nvPr/>
        </p:nvSpPr>
        <p:spPr bwMode="auto">
          <a:xfrm flipH="1" flipV="1">
            <a:off x="685800" y="4800600"/>
            <a:ext cx="762000" cy="609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4768" name="Text Box 14">
            <a:extLst>
              <a:ext uri="{FF2B5EF4-FFF2-40B4-BE49-F238E27FC236}">
                <a16:creationId xmlns:a16="http://schemas.microsoft.com/office/drawing/2014/main" id="{590AEAA3-AEEB-419B-ABFF-220E507F4153}"/>
              </a:ext>
            </a:extLst>
          </p:cNvPr>
          <p:cNvSpPr txBox="1">
            <a:spLocks noChangeArrowheads="1"/>
          </p:cNvSpPr>
          <p:nvPr/>
        </p:nvSpPr>
        <p:spPr bwMode="auto">
          <a:xfrm>
            <a:off x="3048000" y="497205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Blank line</a:t>
            </a:r>
          </a:p>
        </p:txBody>
      </p:sp>
      <p:sp>
        <p:nvSpPr>
          <p:cNvPr id="74769" name="Line 15">
            <a:extLst>
              <a:ext uri="{FF2B5EF4-FFF2-40B4-BE49-F238E27FC236}">
                <a16:creationId xmlns:a16="http://schemas.microsoft.com/office/drawing/2014/main" id="{6E4D0C77-493E-45BA-B010-E4D9395F63EC}"/>
              </a:ext>
            </a:extLst>
          </p:cNvPr>
          <p:cNvSpPr>
            <a:spLocks noChangeShapeType="1"/>
          </p:cNvSpPr>
          <p:nvPr/>
        </p:nvSpPr>
        <p:spPr bwMode="auto">
          <a:xfrm flipH="1" flipV="1">
            <a:off x="685800" y="4495800"/>
            <a:ext cx="2362200" cy="609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Slide Number Placeholder 4">
            <a:extLst>
              <a:ext uri="{FF2B5EF4-FFF2-40B4-BE49-F238E27FC236}">
                <a16:creationId xmlns:a16="http://schemas.microsoft.com/office/drawing/2014/main" id="{A141839C-0B1F-4E15-820C-7163B1D9A74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CA6DAC2-A322-4016-A39C-2AE44D9365D9}" type="slidenum">
              <a:rPr lang="en-US" altLang="en-US" sz="1000" smtClean="0"/>
              <a:pPr>
                <a:spcBef>
                  <a:spcPct val="0"/>
                </a:spcBef>
                <a:buClrTx/>
                <a:buSzTx/>
                <a:buFontTx/>
                <a:buNone/>
              </a:pPr>
              <a:t>32</a:t>
            </a:fld>
            <a:endParaRPr lang="en-US" altLang="en-US" sz="1000"/>
          </a:p>
        </p:txBody>
      </p:sp>
      <p:sp>
        <p:nvSpPr>
          <p:cNvPr id="76803" name="Footer Placeholder 5">
            <a:extLst>
              <a:ext uri="{FF2B5EF4-FFF2-40B4-BE49-F238E27FC236}">
                <a16:creationId xmlns:a16="http://schemas.microsoft.com/office/drawing/2014/main" id="{35EA3710-EDBF-4AD9-9554-FB6E1F7B777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76804" name="Rectangle 2">
            <a:extLst>
              <a:ext uri="{FF2B5EF4-FFF2-40B4-BE49-F238E27FC236}">
                <a16:creationId xmlns:a16="http://schemas.microsoft.com/office/drawing/2014/main" id="{0B2D348C-DD33-45BE-94B5-AC05F38FD7C8}"/>
              </a:ext>
            </a:extLst>
          </p:cNvPr>
          <p:cNvSpPr>
            <a:spLocks noGrp="1" noChangeArrowheads="1"/>
          </p:cNvSpPr>
          <p:nvPr>
            <p:ph type="title"/>
          </p:nvPr>
        </p:nvSpPr>
        <p:spPr/>
        <p:txBody>
          <a:bodyPr/>
          <a:lstStyle/>
          <a:p>
            <a:pPr eaLnBrk="1" hangingPunct="1"/>
            <a:r>
              <a:rPr lang="en-US" altLang="en-US" sz="2400"/>
              <a:t>Multipurpose Internet Mail Extensions (MIME)</a:t>
            </a:r>
            <a:br>
              <a:rPr lang="en-US" altLang="en-US" sz="2400"/>
            </a:br>
            <a:r>
              <a:rPr lang="en-US" altLang="en-US" sz="1800">
                <a:hlinkClick r:id="rId4" action="ppaction://hlinksldjump"/>
              </a:rPr>
              <a:t>skip to HTTP Response</a:t>
            </a:r>
            <a:endParaRPr lang="en-US" altLang="en-US" sz="1800"/>
          </a:p>
        </p:txBody>
      </p:sp>
      <p:sp>
        <p:nvSpPr>
          <p:cNvPr id="76805" name="Rectangle 3">
            <a:extLst>
              <a:ext uri="{FF2B5EF4-FFF2-40B4-BE49-F238E27FC236}">
                <a16:creationId xmlns:a16="http://schemas.microsoft.com/office/drawing/2014/main" id="{74ECF20A-1B2F-4217-A23B-B27B0159B1BB}"/>
              </a:ext>
            </a:extLst>
          </p:cNvPr>
          <p:cNvSpPr>
            <a:spLocks noGrp="1" noChangeArrowheads="1"/>
          </p:cNvSpPr>
          <p:nvPr>
            <p:ph type="body" idx="1"/>
          </p:nvPr>
        </p:nvSpPr>
        <p:spPr/>
        <p:txBody>
          <a:bodyPr/>
          <a:lstStyle/>
          <a:p>
            <a:pPr eaLnBrk="1" hangingPunct="1">
              <a:spcBef>
                <a:spcPct val="0"/>
              </a:spcBef>
            </a:pPr>
            <a:r>
              <a:rPr lang="en-US" altLang="en-US"/>
              <a:t>Defines types of data/documents</a:t>
            </a:r>
          </a:p>
          <a:p>
            <a:pPr lvl="1" eaLnBrk="1" hangingPunct="1">
              <a:spcBef>
                <a:spcPct val="0"/>
              </a:spcBef>
            </a:pPr>
            <a:r>
              <a:rPr lang="en-US" altLang="en-US" sz="2700"/>
              <a:t>text/plain</a:t>
            </a:r>
          </a:p>
          <a:p>
            <a:pPr lvl="1" eaLnBrk="1" hangingPunct="1">
              <a:spcBef>
                <a:spcPct val="0"/>
              </a:spcBef>
            </a:pPr>
            <a:r>
              <a:rPr lang="en-US" altLang="en-US" sz="2700"/>
              <a:t>text/html</a:t>
            </a:r>
          </a:p>
          <a:p>
            <a:pPr lvl="1" eaLnBrk="1" hangingPunct="1">
              <a:spcBef>
                <a:spcPct val="0"/>
              </a:spcBef>
            </a:pPr>
            <a:r>
              <a:rPr lang="en-US" altLang="en-US" sz="2700"/>
              <a:t>image/gif</a:t>
            </a:r>
          </a:p>
          <a:p>
            <a:pPr lvl="1" eaLnBrk="1" hangingPunct="1">
              <a:spcBef>
                <a:spcPct val="0"/>
              </a:spcBef>
            </a:pPr>
            <a:r>
              <a:rPr lang="en-US" altLang="en-US" sz="2700"/>
              <a:t>image/jpeg</a:t>
            </a:r>
          </a:p>
          <a:p>
            <a:pPr lvl="1" eaLnBrk="1" hangingPunct="1">
              <a:spcBef>
                <a:spcPct val="0"/>
              </a:spcBef>
            </a:pPr>
            <a:r>
              <a:rPr lang="en-US" altLang="en-US" sz="2700"/>
              <a:t>audio/x-pn-realaudio</a:t>
            </a:r>
          </a:p>
          <a:p>
            <a:pPr lvl="1" eaLnBrk="1" hangingPunct="1">
              <a:spcBef>
                <a:spcPct val="0"/>
              </a:spcBef>
            </a:pPr>
            <a:r>
              <a:rPr lang="en-US" altLang="en-US" sz="2700"/>
              <a:t>audio/x-ms-wma</a:t>
            </a:r>
          </a:p>
          <a:p>
            <a:pPr lvl="1" eaLnBrk="1" hangingPunct="1">
              <a:spcBef>
                <a:spcPct val="0"/>
              </a:spcBef>
            </a:pPr>
            <a:r>
              <a:rPr lang="en-US" altLang="en-US" sz="2700"/>
              <a:t>video/x-ms-asf</a:t>
            </a:r>
          </a:p>
          <a:p>
            <a:pPr lvl="1" eaLnBrk="1" hangingPunct="1">
              <a:spcBef>
                <a:spcPct val="0"/>
              </a:spcBef>
            </a:pPr>
            <a:r>
              <a:rPr lang="en-US" altLang="en-US" sz="2700"/>
              <a:t>application/octet-stream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8850" name="Slide Number Placeholder 3">
            <a:extLst>
              <a:ext uri="{FF2B5EF4-FFF2-40B4-BE49-F238E27FC236}">
                <a16:creationId xmlns:a16="http://schemas.microsoft.com/office/drawing/2014/main" id="{4490D697-7C60-4727-82DB-2E81CE01081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FCB724B-EE54-42FF-B82A-94F06C33AA10}" type="slidenum">
              <a:rPr lang="en-US" altLang="en-US" sz="1000" smtClean="0"/>
              <a:pPr>
                <a:spcBef>
                  <a:spcPct val="0"/>
                </a:spcBef>
                <a:buClrTx/>
                <a:buSzTx/>
                <a:buFontTx/>
                <a:buNone/>
              </a:pPr>
              <a:t>33</a:t>
            </a:fld>
            <a:endParaRPr lang="en-US" altLang="en-US" sz="1000"/>
          </a:p>
        </p:txBody>
      </p:sp>
      <p:sp>
        <p:nvSpPr>
          <p:cNvPr id="78851" name="Footer Placeholder 4">
            <a:extLst>
              <a:ext uri="{FF2B5EF4-FFF2-40B4-BE49-F238E27FC236}">
                <a16:creationId xmlns:a16="http://schemas.microsoft.com/office/drawing/2014/main" id="{49A0F3BE-8386-40D8-9317-130ED3C286A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78852" name="Rectangle 2">
            <a:extLst>
              <a:ext uri="{FF2B5EF4-FFF2-40B4-BE49-F238E27FC236}">
                <a16:creationId xmlns:a16="http://schemas.microsoft.com/office/drawing/2014/main" id="{ACAD9272-FE7E-4B45-B073-84809EC28394}"/>
              </a:ext>
            </a:extLst>
          </p:cNvPr>
          <p:cNvSpPr>
            <a:spLocks noGrp="1" noChangeArrowheads="1"/>
          </p:cNvSpPr>
          <p:nvPr>
            <p:ph type="title"/>
          </p:nvPr>
        </p:nvSpPr>
        <p:spPr/>
        <p:txBody>
          <a:bodyPr/>
          <a:lstStyle/>
          <a:p>
            <a:pPr eaLnBrk="1" hangingPunct="1"/>
            <a:r>
              <a:rPr lang="en-US" altLang="en-US"/>
              <a:t>Request Message</a:t>
            </a:r>
          </a:p>
        </p:txBody>
      </p:sp>
      <p:sp>
        <p:nvSpPr>
          <p:cNvPr id="78853" name="Rectangle 3">
            <a:extLst>
              <a:ext uri="{FF2B5EF4-FFF2-40B4-BE49-F238E27FC236}">
                <a16:creationId xmlns:a16="http://schemas.microsoft.com/office/drawing/2014/main" id="{EB4CC1C8-048D-4493-9829-99513FEFF278}"/>
              </a:ext>
            </a:extLst>
          </p:cNvPr>
          <p:cNvSpPr>
            <a:spLocks noGrp="1" noChangeArrowheads="1"/>
          </p:cNvSpPr>
          <p:nvPr>
            <p:ph type="body" idx="4294967295"/>
          </p:nvPr>
        </p:nvSpPr>
        <p:spPr>
          <a:xfrm>
            <a:off x="3889375" y="1712913"/>
            <a:ext cx="5029200" cy="1106487"/>
          </a:xfrm>
        </p:spPr>
        <p:txBody>
          <a:bodyPr/>
          <a:lstStyle/>
          <a:p>
            <a:pPr eaLnBrk="1" hangingPunct="1">
              <a:buFont typeface="Wingdings" panose="05000000000000000000" pitchFamily="2" charset="2"/>
              <a:buNone/>
            </a:pPr>
            <a:r>
              <a:rPr lang="en-US" altLang="en-US" sz="2400"/>
              <a:t>request methods: </a:t>
            </a:r>
          </a:p>
          <a:p>
            <a:pPr eaLnBrk="1" hangingPunct="1">
              <a:buFont typeface="Wingdings" panose="05000000000000000000" pitchFamily="2" charset="2"/>
              <a:buNone/>
            </a:pPr>
            <a:r>
              <a:rPr lang="en-US" altLang="en-US" sz="2400"/>
              <a:t>DELETE, GET, HEAD, POST, PUT, TRACE</a:t>
            </a:r>
          </a:p>
        </p:txBody>
      </p:sp>
      <p:pic>
        <p:nvPicPr>
          <p:cNvPr id="78854" name="Picture 4" descr="f2">
            <a:extLst>
              <a:ext uri="{FF2B5EF4-FFF2-40B4-BE49-F238E27FC236}">
                <a16:creationId xmlns:a16="http://schemas.microsoft.com/office/drawing/2014/main" id="{5C473ED4-C9DD-4C04-AE0D-E2745A862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3851275"/>
            <a:ext cx="42576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 Box 5">
            <a:extLst>
              <a:ext uri="{FF2B5EF4-FFF2-40B4-BE49-F238E27FC236}">
                <a16:creationId xmlns:a16="http://schemas.microsoft.com/office/drawing/2014/main" id="{382A4FE9-6390-4C7B-BDB8-3858B0EA3C6F}"/>
              </a:ext>
            </a:extLst>
          </p:cNvPr>
          <p:cNvSpPr txBox="1">
            <a:spLocks noChangeArrowheads="1"/>
          </p:cNvSpPr>
          <p:nvPr/>
        </p:nvSpPr>
        <p:spPr bwMode="auto">
          <a:xfrm>
            <a:off x="5072063" y="3868738"/>
            <a:ext cx="3995737"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chemeClr val="tx2"/>
                </a:solidFill>
                <a:latin typeface="Courier New" panose="02070309020205020404" pitchFamily="49" charset="0"/>
              </a:rPr>
              <a:t>GET /pub/index.html HTTP/1.0</a:t>
            </a:r>
          </a:p>
          <a:p>
            <a:pPr eaLnBrk="1" hangingPunct="1">
              <a:spcBef>
                <a:spcPct val="0"/>
              </a:spcBef>
              <a:buClrTx/>
              <a:buSzTx/>
              <a:buFontTx/>
              <a:buNone/>
            </a:pPr>
            <a:r>
              <a:rPr lang="en-US" altLang="en-US" sz="1400">
                <a:solidFill>
                  <a:schemeClr val="tx2"/>
                </a:solidFill>
                <a:latin typeface="Courier New" panose="02070309020205020404" pitchFamily="49" charset="0"/>
              </a:rPr>
              <a:t>Date: Wed, 20 Mar 2002 10:00:02 GMT</a:t>
            </a:r>
          </a:p>
          <a:p>
            <a:pPr eaLnBrk="1" hangingPunct="1">
              <a:spcBef>
                <a:spcPct val="0"/>
              </a:spcBef>
              <a:buClrTx/>
              <a:buSzTx/>
              <a:buFontTx/>
              <a:buNone/>
            </a:pPr>
            <a:r>
              <a:rPr lang="en-US" altLang="en-US" sz="1400">
                <a:solidFill>
                  <a:schemeClr val="tx2"/>
                </a:solidFill>
                <a:latin typeface="Courier New" panose="02070309020205020404" pitchFamily="49" charset="0"/>
              </a:rPr>
              <a:t>Pragma: no-cache</a:t>
            </a:r>
          </a:p>
          <a:p>
            <a:pPr eaLnBrk="1" hangingPunct="1">
              <a:spcBef>
                <a:spcPct val="0"/>
              </a:spcBef>
              <a:buClrTx/>
              <a:buSzTx/>
              <a:buFontTx/>
              <a:buNone/>
            </a:pPr>
            <a:r>
              <a:rPr lang="en-US" altLang="en-US" sz="1400">
                <a:solidFill>
                  <a:schemeClr val="tx2"/>
                </a:solidFill>
                <a:latin typeface="Courier New" panose="02070309020205020404" pitchFamily="49" charset="0"/>
              </a:rPr>
              <a:t>From: amer@udel.edu</a:t>
            </a:r>
          </a:p>
          <a:p>
            <a:pPr eaLnBrk="1" hangingPunct="1">
              <a:spcBef>
                <a:spcPct val="0"/>
              </a:spcBef>
              <a:buClrTx/>
              <a:buSzTx/>
              <a:buFontTx/>
              <a:buNone/>
            </a:pPr>
            <a:r>
              <a:rPr lang="en-US" altLang="en-US" sz="1400">
                <a:solidFill>
                  <a:schemeClr val="tx2"/>
                </a:solidFill>
                <a:latin typeface="Courier New" panose="02070309020205020404" pitchFamily="49" charset="0"/>
              </a:rPr>
              <a:t>User-Agent: Mozilla/4.03</a:t>
            </a:r>
          </a:p>
          <a:p>
            <a:pPr eaLnBrk="1" hangingPunct="1">
              <a:spcBef>
                <a:spcPct val="0"/>
              </a:spcBef>
              <a:buClrTx/>
              <a:buSzTx/>
              <a:buFontTx/>
              <a:buNone/>
            </a:pPr>
            <a:endParaRPr lang="en-US" altLang="en-US" sz="1400">
              <a:solidFill>
                <a:schemeClr val="tx2"/>
              </a:solidFill>
              <a:latin typeface="Times New Roman" panose="02020603050405020304" pitchFamily="18" charset="0"/>
            </a:endParaRPr>
          </a:p>
          <a:p>
            <a:pPr eaLnBrk="1" hangingPunct="1">
              <a:spcBef>
                <a:spcPct val="0"/>
              </a:spcBef>
              <a:buClrTx/>
              <a:buSzTx/>
              <a:buFontTx/>
              <a:buNone/>
            </a:pPr>
            <a:endParaRPr lang="en-US" altLang="en-US" sz="2400">
              <a:solidFill>
                <a:schemeClr val="tx2"/>
              </a:solidFill>
              <a:latin typeface="Times New Roman" panose="02020603050405020304" pitchFamily="18" charset="0"/>
            </a:endParaRPr>
          </a:p>
        </p:txBody>
      </p:sp>
      <p:sp>
        <p:nvSpPr>
          <p:cNvPr id="78856" name="AutoShape 6">
            <a:extLst>
              <a:ext uri="{FF2B5EF4-FFF2-40B4-BE49-F238E27FC236}">
                <a16:creationId xmlns:a16="http://schemas.microsoft.com/office/drawing/2014/main" id="{4FF5B42A-25E7-4C39-94C1-BDE962884C09}"/>
              </a:ext>
            </a:extLst>
          </p:cNvPr>
          <p:cNvSpPr>
            <a:spLocks/>
          </p:cNvSpPr>
          <p:nvPr/>
        </p:nvSpPr>
        <p:spPr bwMode="auto">
          <a:xfrm>
            <a:off x="5013325" y="3919538"/>
            <a:ext cx="88900" cy="1550987"/>
          </a:xfrm>
          <a:prstGeom prst="leftBracket">
            <a:avLst>
              <a:gd name="adj" fmla="val 14538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78857" name="Group 7">
            <a:extLst>
              <a:ext uri="{FF2B5EF4-FFF2-40B4-BE49-F238E27FC236}">
                <a16:creationId xmlns:a16="http://schemas.microsoft.com/office/drawing/2014/main" id="{99605678-D0D7-4ECA-A6A0-A46D50D615E5}"/>
              </a:ext>
            </a:extLst>
          </p:cNvPr>
          <p:cNvGrpSpPr>
            <a:grpSpLocks/>
          </p:cNvGrpSpPr>
          <p:nvPr/>
        </p:nvGrpSpPr>
        <p:grpSpPr bwMode="auto">
          <a:xfrm>
            <a:off x="536575" y="1577975"/>
            <a:ext cx="2286000" cy="1905000"/>
            <a:chOff x="1584" y="1104"/>
            <a:chExt cx="2496" cy="2784"/>
          </a:xfrm>
        </p:grpSpPr>
        <p:sp>
          <p:nvSpPr>
            <p:cNvPr id="78858" name="Rectangle 8">
              <a:extLst>
                <a:ext uri="{FF2B5EF4-FFF2-40B4-BE49-F238E27FC236}">
                  <a16:creationId xmlns:a16="http://schemas.microsoft.com/office/drawing/2014/main" id="{36DC46FA-56A4-45F1-B34D-5BC92EFF0C40}"/>
                </a:ext>
              </a:extLst>
            </p:cNvPr>
            <p:cNvSpPr>
              <a:spLocks noChangeArrowheads="1"/>
            </p:cNvSpPr>
            <p:nvPr/>
          </p:nvSpPr>
          <p:spPr bwMode="auto">
            <a:xfrm>
              <a:off x="1584" y="1104"/>
              <a:ext cx="2496"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request line</a:t>
              </a:r>
            </a:p>
          </p:txBody>
        </p:sp>
        <p:sp>
          <p:nvSpPr>
            <p:cNvPr id="78859" name="Rectangle 9">
              <a:extLst>
                <a:ext uri="{FF2B5EF4-FFF2-40B4-BE49-F238E27FC236}">
                  <a16:creationId xmlns:a16="http://schemas.microsoft.com/office/drawing/2014/main" id="{91D29C3A-05B2-4F8F-963B-CB8073F897B3}"/>
                </a:ext>
              </a:extLst>
            </p:cNvPr>
            <p:cNvSpPr>
              <a:spLocks noChangeArrowheads="1"/>
            </p:cNvSpPr>
            <p:nvPr/>
          </p:nvSpPr>
          <p:spPr bwMode="auto">
            <a:xfrm>
              <a:off x="1584" y="1440"/>
              <a:ext cx="2496" cy="110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headers</a:t>
              </a:r>
            </a:p>
          </p:txBody>
        </p:sp>
        <p:sp>
          <p:nvSpPr>
            <p:cNvPr id="78860" name="Rectangle 10">
              <a:extLst>
                <a:ext uri="{FF2B5EF4-FFF2-40B4-BE49-F238E27FC236}">
                  <a16:creationId xmlns:a16="http://schemas.microsoft.com/office/drawing/2014/main" id="{7EF24AC2-06EA-4959-981E-3F19BE684BFA}"/>
                </a:ext>
              </a:extLst>
            </p:cNvPr>
            <p:cNvSpPr>
              <a:spLocks noChangeArrowheads="1"/>
            </p:cNvSpPr>
            <p:nvPr/>
          </p:nvSpPr>
          <p:spPr bwMode="auto">
            <a:xfrm>
              <a:off x="1584" y="2592"/>
              <a:ext cx="2496"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blank line</a:t>
              </a:r>
            </a:p>
          </p:txBody>
        </p:sp>
        <p:sp>
          <p:nvSpPr>
            <p:cNvPr id="78861" name="Rectangle 11">
              <a:extLst>
                <a:ext uri="{FF2B5EF4-FFF2-40B4-BE49-F238E27FC236}">
                  <a16:creationId xmlns:a16="http://schemas.microsoft.com/office/drawing/2014/main" id="{275C4A80-AD01-4B14-A054-68DD05C59832}"/>
                </a:ext>
              </a:extLst>
            </p:cNvPr>
            <p:cNvSpPr>
              <a:spLocks noChangeArrowheads="1"/>
            </p:cNvSpPr>
            <p:nvPr/>
          </p:nvSpPr>
          <p:spPr bwMode="auto">
            <a:xfrm>
              <a:off x="1584" y="2928"/>
              <a:ext cx="2496" cy="96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body</a:t>
              </a:r>
            </a:p>
          </p:txBody>
        </p:sp>
      </p:gr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Slide Number Placeholder 4">
            <a:extLst>
              <a:ext uri="{FF2B5EF4-FFF2-40B4-BE49-F238E27FC236}">
                <a16:creationId xmlns:a16="http://schemas.microsoft.com/office/drawing/2014/main" id="{BADD3C28-E5B5-4867-B6FC-E02154E217B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69A4CA3-BDEC-4454-8E3F-81CA10566213}" type="slidenum">
              <a:rPr lang="en-US" altLang="en-US" sz="1000" smtClean="0"/>
              <a:pPr>
                <a:spcBef>
                  <a:spcPct val="0"/>
                </a:spcBef>
                <a:buClrTx/>
                <a:buSzTx/>
                <a:buFontTx/>
                <a:buNone/>
              </a:pPr>
              <a:t>34</a:t>
            </a:fld>
            <a:endParaRPr lang="en-US" altLang="en-US" sz="1000"/>
          </a:p>
        </p:txBody>
      </p:sp>
      <p:sp>
        <p:nvSpPr>
          <p:cNvPr id="80899" name="Footer Placeholder 5">
            <a:extLst>
              <a:ext uri="{FF2B5EF4-FFF2-40B4-BE49-F238E27FC236}">
                <a16:creationId xmlns:a16="http://schemas.microsoft.com/office/drawing/2014/main" id="{20F77178-906B-47F8-81C6-490E54D9F85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80900" name="Text Box 2">
            <a:extLst>
              <a:ext uri="{FF2B5EF4-FFF2-40B4-BE49-F238E27FC236}">
                <a16:creationId xmlns:a16="http://schemas.microsoft.com/office/drawing/2014/main" id="{0FA08321-3D3A-414D-8C69-987B81EC49AE}"/>
              </a:ext>
            </a:extLst>
          </p:cNvPr>
          <p:cNvSpPr txBox="1">
            <a:spLocks noChangeArrowheads="1"/>
          </p:cNvSpPr>
          <p:nvPr/>
        </p:nvSpPr>
        <p:spPr bwMode="auto">
          <a:xfrm>
            <a:off x="661988" y="3108325"/>
            <a:ext cx="7086600" cy="2573338"/>
          </a:xfrm>
          <a:prstGeom prst="rect">
            <a:avLst/>
          </a:prstGeom>
          <a:solidFill>
            <a:srgbClr val="FFCC00"/>
          </a:solidFill>
          <a:ln w="9525">
            <a:solidFill>
              <a:schemeClr val="tx1"/>
            </a:solidFill>
            <a:miter lim="800000"/>
            <a:headEnd/>
            <a:tailEnd/>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HTTP/1.0 200 OK</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Date: Sun, 21 Apr 1996 02:20:42 GMT</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Server: Microsoft-Internet-Information-Server/5.0 </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Connection: keep-alive</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Content-Type: text/html</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Last-Modified: Thu, 18 Apr 1996 17:39:05 GMT</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Content-Length: 2543</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 </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&lt;HTML&gt; Some data... blah, blah, blah &lt;/HTML&gt;</a:t>
            </a:r>
          </a:p>
        </p:txBody>
      </p:sp>
      <p:sp>
        <p:nvSpPr>
          <p:cNvPr id="80901" name="Rectangle 3">
            <a:extLst>
              <a:ext uri="{FF2B5EF4-FFF2-40B4-BE49-F238E27FC236}">
                <a16:creationId xmlns:a16="http://schemas.microsoft.com/office/drawing/2014/main" id="{A8714C1C-CA14-4CF0-9221-3733E1032716}"/>
              </a:ext>
            </a:extLst>
          </p:cNvPr>
          <p:cNvSpPr>
            <a:spLocks noGrp="1" noChangeArrowheads="1"/>
          </p:cNvSpPr>
          <p:nvPr>
            <p:ph type="title"/>
          </p:nvPr>
        </p:nvSpPr>
        <p:spPr/>
        <p:txBody>
          <a:bodyPr/>
          <a:lstStyle/>
          <a:p>
            <a:pPr eaLnBrk="1" hangingPunct="1"/>
            <a:r>
              <a:rPr lang="en-US" altLang="en-US"/>
              <a:t>HTTP Response</a:t>
            </a:r>
            <a:br>
              <a:rPr lang="en-US" altLang="en-US"/>
            </a:br>
            <a:r>
              <a:rPr lang="en-US" altLang="en-US" sz="2600">
                <a:hlinkClick r:id="rId4" action="ppaction://hlinksldjump"/>
              </a:rPr>
              <a:t>skip to Programming the Web</a:t>
            </a:r>
            <a:endParaRPr lang="en-US" altLang="en-US" sz="2600"/>
          </a:p>
        </p:txBody>
      </p:sp>
      <p:sp>
        <p:nvSpPr>
          <p:cNvPr id="80902" name="Text Box 4">
            <a:extLst>
              <a:ext uri="{FF2B5EF4-FFF2-40B4-BE49-F238E27FC236}">
                <a16:creationId xmlns:a16="http://schemas.microsoft.com/office/drawing/2014/main" id="{3125F258-7AA1-4FAD-AE71-86DDC70C1F76}"/>
              </a:ext>
            </a:extLst>
          </p:cNvPr>
          <p:cNvSpPr txBox="1">
            <a:spLocks noChangeArrowheads="1"/>
          </p:cNvSpPr>
          <p:nvPr/>
        </p:nvSpPr>
        <p:spPr bwMode="auto">
          <a:xfrm>
            <a:off x="585788" y="213836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HTTP version</a:t>
            </a:r>
          </a:p>
        </p:txBody>
      </p:sp>
      <p:sp>
        <p:nvSpPr>
          <p:cNvPr id="80903" name="Line 5">
            <a:extLst>
              <a:ext uri="{FF2B5EF4-FFF2-40B4-BE49-F238E27FC236}">
                <a16:creationId xmlns:a16="http://schemas.microsoft.com/office/drawing/2014/main" id="{C51EFB8F-F4EE-4FCB-8833-46A48111F55A}"/>
              </a:ext>
            </a:extLst>
          </p:cNvPr>
          <p:cNvSpPr>
            <a:spLocks noChangeShapeType="1"/>
          </p:cNvSpPr>
          <p:nvPr/>
        </p:nvSpPr>
        <p:spPr bwMode="auto">
          <a:xfrm>
            <a:off x="1347788" y="2462213"/>
            <a:ext cx="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04" name="Text Box 6">
            <a:extLst>
              <a:ext uri="{FF2B5EF4-FFF2-40B4-BE49-F238E27FC236}">
                <a16:creationId xmlns:a16="http://schemas.microsoft.com/office/drawing/2014/main" id="{39C73CC4-CDD4-44E2-9AEC-116D1DE45C98}"/>
              </a:ext>
            </a:extLst>
          </p:cNvPr>
          <p:cNvSpPr txBox="1">
            <a:spLocks noChangeArrowheads="1"/>
          </p:cNvSpPr>
          <p:nvPr/>
        </p:nvSpPr>
        <p:spPr bwMode="auto">
          <a:xfrm>
            <a:off x="2405063" y="2138363"/>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Status code</a:t>
            </a:r>
          </a:p>
        </p:txBody>
      </p:sp>
      <p:sp>
        <p:nvSpPr>
          <p:cNvPr id="80905" name="Text Box 7">
            <a:extLst>
              <a:ext uri="{FF2B5EF4-FFF2-40B4-BE49-F238E27FC236}">
                <a16:creationId xmlns:a16="http://schemas.microsoft.com/office/drawing/2014/main" id="{02DD49AB-9760-4C67-B871-037B35F8A843}"/>
              </a:ext>
            </a:extLst>
          </p:cNvPr>
          <p:cNvSpPr txBox="1">
            <a:spLocks noChangeArrowheads="1"/>
          </p:cNvSpPr>
          <p:nvPr/>
        </p:nvSpPr>
        <p:spPr bwMode="auto">
          <a:xfrm>
            <a:off x="4044950" y="2138363"/>
            <a:ext cx="182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Reason phrase</a:t>
            </a:r>
          </a:p>
        </p:txBody>
      </p:sp>
      <p:sp>
        <p:nvSpPr>
          <p:cNvPr id="80906" name="Line 8">
            <a:extLst>
              <a:ext uri="{FF2B5EF4-FFF2-40B4-BE49-F238E27FC236}">
                <a16:creationId xmlns:a16="http://schemas.microsoft.com/office/drawing/2014/main" id="{6F06C78C-5199-4433-8487-68B15547B96B}"/>
              </a:ext>
            </a:extLst>
          </p:cNvPr>
          <p:cNvSpPr>
            <a:spLocks noChangeShapeType="1"/>
          </p:cNvSpPr>
          <p:nvPr/>
        </p:nvSpPr>
        <p:spPr bwMode="auto">
          <a:xfrm flipH="1">
            <a:off x="2338388" y="2462213"/>
            <a:ext cx="685800" cy="6619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07" name="Line 9">
            <a:extLst>
              <a:ext uri="{FF2B5EF4-FFF2-40B4-BE49-F238E27FC236}">
                <a16:creationId xmlns:a16="http://schemas.microsoft.com/office/drawing/2014/main" id="{D0F481A8-B213-4EB4-84D9-06E29CE9E808}"/>
              </a:ext>
            </a:extLst>
          </p:cNvPr>
          <p:cNvSpPr>
            <a:spLocks noChangeShapeType="1"/>
          </p:cNvSpPr>
          <p:nvPr/>
        </p:nvSpPr>
        <p:spPr bwMode="auto">
          <a:xfrm flipH="1">
            <a:off x="2871788" y="2462213"/>
            <a:ext cx="1676400" cy="7381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08" name="Text Box 10">
            <a:extLst>
              <a:ext uri="{FF2B5EF4-FFF2-40B4-BE49-F238E27FC236}">
                <a16:creationId xmlns:a16="http://schemas.microsoft.com/office/drawing/2014/main" id="{551850B8-F702-4FAB-89F2-2DB552422233}"/>
              </a:ext>
            </a:extLst>
          </p:cNvPr>
          <p:cNvSpPr txBox="1">
            <a:spLocks noChangeArrowheads="1"/>
          </p:cNvSpPr>
          <p:nvPr/>
        </p:nvSpPr>
        <p:spPr bwMode="auto">
          <a:xfrm>
            <a:off x="7291388" y="2214563"/>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Headers</a:t>
            </a:r>
          </a:p>
        </p:txBody>
      </p:sp>
      <p:sp>
        <p:nvSpPr>
          <p:cNvPr id="80909" name="Line 11">
            <a:extLst>
              <a:ext uri="{FF2B5EF4-FFF2-40B4-BE49-F238E27FC236}">
                <a16:creationId xmlns:a16="http://schemas.microsoft.com/office/drawing/2014/main" id="{6EE12758-75AA-41AB-B57A-86BFB969AD47}"/>
              </a:ext>
            </a:extLst>
          </p:cNvPr>
          <p:cNvSpPr>
            <a:spLocks noChangeShapeType="1"/>
          </p:cNvSpPr>
          <p:nvPr/>
        </p:nvSpPr>
        <p:spPr bwMode="auto">
          <a:xfrm flipH="1">
            <a:off x="6376988" y="2538413"/>
            <a:ext cx="1371600" cy="10429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10" name="Text Box 12">
            <a:extLst>
              <a:ext uri="{FF2B5EF4-FFF2-40B4-BE49-F238E27FC236}">
                <a16:creationId xmlns:a16="http://schemas.microsoft.com/office/drawing/2014/main" id="{EFE6C59A-72EB-4208-806D-76E59813D292}"/>
              </a:ext>
            </a:extLst>
          </p:cNvPr>
          <p:cNvSpPr txBox="1">
            <a:spLocks noChangeArrowheads="1"/>
          </p:cNvSpPr>
          <p:nvPr/>
        </p:nvSpPr>
        <p:spPr bwMode="auto">
          <a:xfrm>
            <a:off x="8007350" y="4191000"/>
            <a:ext cx="67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Data</a:t>
            </a:r>
          </a:p>
        </p:txBody>
      </p:sp>
      <p:sp>
        <p:nvSpPr>
          <p:cNvPr id="80911" name="Line 13">
            <a:extLst>
              <a:ext uri="{FF2B5EF4-FFF2-40B4-BE49-F238E27FC236}">
                <a16:creationId xmlns:a16="http://schemas.microsoft.com/office/drawing/2014/main" id="{D787DB05-FFEB-4F7E-86C2-ABD142B0290D}"/>
              </a:ext>
            </a:extLst>
          </p:cNvPr>
          <p:cNvSpPr>
            <a:spLocks noChangeShapeType="1"/>
          </p:cNvSpPr>
          <p:nvPr/>
        </p:nvSpPr>
        <p:spPr bwMode="auto">
          <a:xfrm flipH="1">
            <a:off x="6858000" y="4572000"/>
            <a:ext cx="1454150"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2946" name="Slide Number Placeholder 4">
            <a:extLst>
              <a:ext uri="{FF2B5EF4-FFF2-40B4-BE49-F238E27FC236}">
                <a16:creationId xmlns:a16="http://schemas.microsoft.com/office/drawing/2014/main" id="{1CA29290-CD02-49B7-BB68-E2ABCA0E946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264EB1A-1EDA-4999-BF4C-E1B53F0A78C1}" type="slidenum">
              <a:rPr lang="en-US" altLang="en-US" sz="1000" smtClean="0"/>
              <a:pPr>
                <a:spcBef>
                  <a:spcPct val="0"/>
                </a:spcBef>
                <a:buClrTx/>
                <a:buSzTx/>
                <a:buFontTx/>
                <a:buNone/>
              </a:pPr>
              <a:t>35</a:t>
            </a:fld>
            <a:endParaRPr lang="en-US" altLang="en-US" sz="1000"/>
          </a:p>
        </p:txBody>
      </p:sp>
      <p:sp>
        <p:nvSpPr>
          <p:cNvPr id="82947" name="Footer Placeholder 5">
            <a:extLst>
              <a:ext uri="{FF2B5EF4-FFF2-40B4-BE49-F238E27FC236}">
                <a16:creationId xmlns:a16="http://schemas.microsoft.com/office/drawing/2014/main" id="{B373172F-565F-45CE-A1C3-FF59AC33E5D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82948" name="Rectangle 2">
            <a:extLst>
              <a:ext uri="{FF2B5EF4-FFF2-40B4-BE49-F238E27FC236}">
                <a16:creationId xmlns:a16="http://schemas.microsoft.com/office/drawing/2014/main" id="{76C770EE-DD1C-4BE9-A344-3C41FE261379}"/>
              </a:ext>
            </a:extLst>
          </p:cNvPr>
          <p:cNvSpPr>
            <a:spLocks noGrp="1" noChangeArrowheads="1"/>
          </p:cNvSpPr>
          <p:nvPr>
            <p:ph type="title"/>
          </p:nvPr>
        </p:nvSpPr>
        <p:spPr>
          <a:xfrm>
            <a:off x="914400" y="228600"/>
            <a:ext cx="7772400" cy="838200"/>
          </a:xfrm>
        </p:spPr>
        <p:txBody>
          <a:bodyPr/>
          <a:lstStyle/>
          <a:p>
            <a:pPr eaLnBrk="1" hangingPunct="1"/>
            <a:r>
              <a:rPr lang="en-US" altLang="en-US"/>
              <a:t>Response Message</a:t>
            </a:r>
          </a:p>
        </p:txBody>
      </p:sp>
      <p:sp>
        <p:nvSpPr>
          <p:cNvPr id="82949" name="Text Box 3">
            <a:extLst>
              <a:ext uri="{FF2B5EF4-FFF2-40B4-BE49-F238E27FC236}">
                <a16:creationId xmlns:a16="http://schemas.microsoft.com/office/drawing/2014/main" id="{A8E92BB7-6643-4F07-B2C2-E048B0131876}"/>
              </a:ext>
            </a:extLst>
          </p:cNvPr>
          <p:cNvSpPr txBox="1">
            <a:spLocks noChangeArrowheads="1"/>
          </p:cNvSpPr>
          <p:nvPr/>
        </p:nvSpPr>
        <p:spPr bwMode="auto">
          <a:xfrm>
            <a:off x="3505200" y="1554163"/>
            <a:ext cx="48006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40000"/>
              </a:lnSpc>
              <a:spcBef>
                <a:spcPct val="50000"/>
              </a:spcBef>
              <a:buClrTx/>
              <a:buSzTx/>
              <a:buFontTx/>
              <a:buNone/>
            </a:pPr>
            <a:r>
              <a:rPr lang="en-US" altLang="en-US" sz="1600">
                <a:solidFill>
                  <a:schemeClr val="accent2"/>
                </a:solidFill>
                <a:latin typeface="Courier New" panose="02070309020205020404" pitchFamily="49" charset="0"/>
              </a:rPr>
              <a:t>HTTP/1.1 200 OK</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Date: Tue, 08 Oct 2002 00:31:35 GMT</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Server: Apache/1.3.27 tomcat/1.0</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Last-Modified: 7Oct2002 23:40:01 GMT</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ETag: "20f-6c4b-3da21b51"</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Accept-Ranges: bytes</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Content-Length: 27723</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Keep-Alive: timeout=5, max=300</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Connection: Keep-Alive</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Content-Type: text/html</a:t>
            </a:r>
            <a:endParaRPr lang="en-US" altLang="en-US" sz="1400">
              <a:solidFill>
                <a:schemeClr val="accent2"/>
              </a:solidFill>
              <a:latin typeface="Courier New" panose="02070309020205020404" pitchFamily="49" charset="0"/>
            </a:endParaRPr>
          </a:p>
          <a:p>
            <a:pPr eaLnBrk="1" hangingPunct="1">
              <a:lnSpc>
                <a:spcPct val="40000"/>
              </a:lnSpc>
              <a:spcBef>
                <a:spcPct val="0"/>
              </a:spcBef>
              <a:buClrTx/>
              <a:buSzTx/>
              <a:buFontTx/>
              <a:buNone/>
            </a:pPr>
            <a:endParaRPr lang="en-US" altLang="en-US" sz="1400">
              <a:solidFill>
                <a:schemeClr val="accent2"/>
              </a:solidFill>
              <a:latin typeface="Times New Roman" panose="02020603050405020304" pitchFamily="18" charset="0"/>
            </a:endParaRPr>
          </a:p>
          <a:p>
            <a:pPr eaLnBrk="1" hangingPunct="1">
              <a:lnSpc>
                <a:spcPct val="40000"/>
              </a:lnSpc>
              <a:spcBef>
                <a:spcPct val="0"/>
              </a:spcBef>
              <a:buClrTx/>
              <a:buSzTx/>
              <a:buFontTx/>
              <a:buNone/>
            </a:pPr>
            <a:endParaRPr lang="en-US" altLang="en-US" sz="2400">
              <a:solidFill>
                <a:schemeClr val="accent2"/>
              </a:solidFill>
              <a:latin typeface="Times New Roman" panose="02020603050405020304" pitchFamily="18" charset="0"/>
            </a:endParaRPr>
          </a:p>
        </p:txBody>
      </p:sp>
      <p:grpSp>
        <p:nvGrpSpPr>
          <p:cNvPr id="82950" name="Group 4">
            <a:extLst>
              <a:ext uri="{FF2B5EF4-FFF2-40B4-BE49-F238E27FC236}">
                <a16:creationId xmlns:a16="http://schemas.microsoft.com/office/drawing/2014/main" id="{3CE2AA92-4295-48B3-B955-2AE229C3E02E}"/>
              </a:ext>
            </a:extLst>
          </p:cNvPr>
          <p:cNvGrpSpPr>
            <a:grpSpLocks/>
          </p:cNvGrpSpPr>
          <p:nvPr/>
        </p:nvGrpSpPr>
        <p:grpSpPr bwMode="auto">
          <a:xfrm>
            <a:off x="712788" y="1524000"/>
            <a:ext cx="1981200" cy="1981200"/>
            <a:chOff x="1584" y="1152"/>
            <a:chExt cx="2688" cy="2784"/>
          </a:xfrm>
        </p:grpSpPr>
        <p:sp>
          <p:nvSpPr>
            <p:cNvPr id="82952" name="Rectangle 5">
              <a:extLst>
                <a:ext uri="{FF2B5EF4-FFF2-40B4-BE49-F238E27FC236}">
                  <a16:creationId xmlns:a16="http://schemas.microsoft.com/office/drawing/2014/main" id="{B899AF51-1FE8-4B47-821E-08AD230D845A}"/>
                </a:ext>
              </a:extLst>
            </p:cNvPr>
            <p:cNvSpPr>
              <a:spLocks noChangeArrowheads="1"/>
            </p:cNvSpPr>
            <p:nvPr/>
          </p:nvSpPr>
          <p:spPr bwMode="auto">
            <a:xfrm>
              <a:off x="1584" y="1152"/>
              <a:ext cx="2688"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status line</a:t>
              </a:r>
            </a:p>
          </p:txBody>
        </p:sp>
        <p:sp>
          <p:nvSpPr>
            <p:cNvPr id="82953" name="Rectangle 6">
              <a:extLst>
                <a:ext uri="{FF2B5EF4-FFF2-40B4-BE49-F238E27FC236}">
                  <a16:creationId xmlns:a16="http://schemas.microsoft.com/office/drawing/2014/main" id="{3B19C6E8-DE3E-4600-AF64-796C6D13B677}"/>
                </a:ext>
              </a:extLst>
            </p:cNvPr>
            <p:cNvSpPr>
              <a:spLocks noChangeArrowheads="1"/>
            </p:cNvSpPr>
            <p:nvPr/>
          </p:nvSpPr>
          <p:spPr bwMode="auto">
            <a:xfrm>
              <a:off x="1584" y="1488"/>
              <a:ext cx="2688" cy="110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headers</a:t>
              </a:r>
            </a:p>
          </p:txBody>
        </p:sp>
        <p:sp>
          <p:nvSpPr>
            <p:cNvPr id="82954" name="Rectangle 7">
              <a:extLst>
                <a:ext uri="{FF2B5EF4-FFF2-40B4-BE49-F238E27FC236}">
                  <a16:creationId xmlns:a16="http://schemas.microsoft.com/office/drawing/2014/main" id="{B99F0F27-A700-44FF-A5BB-A155D7665E76}"/>
                </a:ext>
              </a:extLst>
            </p:cNvPr>
            <p:cNvSpPr>
              <a:spLocks noChangeArrowheads="1"/>
            </p:cNvSpPr>
            <p:nvPr/>
          </p:nvSpPr>
          <p:spPr bwMode="auto">
            <a:xfrm>
              <a:off x="1584" y="2640"/>
              <a:ext cx="2688"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blank line</a:t>
              </a:r>
            </a:p>
          </p:txBody>
        </p:sp>
        <p:sp>
          <p:nvSpPr>
            <p:cNvPr id="82955" name="Rectangle 8">
              <a:extLst>
                <a:ext uri="{FF2B5EF4-FFF2-40B4-BE49-F238E27FC236}">
                  <a16:creationId xmlns:a16="http://schemas.microsoft.com/office/drawing/2014/main" id="{D362FAFB-E9EA-4FA4-9083-C98D394F4218}"/>
                </a:ext>
              </a:extLst>
            </p:cNvPr>
            <p:cNvSpPr>
              <a:spLocks noChangeArrowheads="1"/>
            </p:cNvSpPr>
            <p:nvPr/>
          </p:nvSpPr>
          <p:spPr bwMode="auto">
            <a:xfrm>
              <a:off x="1584" y="2976"/>
              <a:ext cx="2688" cy="96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body</a:t>
              </a:r>
            </a:p>
          </p:txBody>
        </p:sp>
      </p:grpSp>
      <p:pic>
        <p:nvPicPr>
          <p:cNvPr id="82951" name="Picture 9" descr="f3">
            <a:extLst>
              <a:ext uri="{FF2B5EF4-FFF2-40B4-BE49-F238E27FC236}">
                <a16:creationId xmlns:a16="http://schemas.microsoft.com/office/drawing/2014/main" id="{9CE66F10-79A1-4FEC-910C-4EDE770AFB49}"/>
              </a:ext>
            </a:extLst>
          </p:cNvPr>
          <p:cNvPicPr>
            <a:picLocks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636588" y="3687763"/>
            <a:ext cx="4164012" cy="2506662"/>
          </a:xfr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Slide Number Placeholder 4">
            <a:extLst>
              <a:ext uri="{FF2B5EF4-FFF2-40B4-BE49-F238E27FC236}">
                <a16:creationId xmlns:a16="http://schemas.microsoft.com/office/drawing/2014/main" id="{89F4BB7D-2446-4074-9371-93A7753D10E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FEB7669-E894-43E5-8503-BA88A2626279}" type="slidenum">
              <a:rPr lang="en-US" altLang="en-US" sz="1000" smtClean="0"/>
              <a:pPr>
                <a:spcBef>
                  <a:spcPct val="0"/>
                </a:spcBef>
                <a:buClrTx/>
                <a:buSzTx/>
                <a:buFontTx/>
                <a:buNone/>
              </a:pPr>
              <a:t>36</a:t>
            </a:fld>
            <a:endParaRPr lang="en-US" altLang="en-US" sz="1000"/>
          </a:p>
        </p:txBody>
      </p:sp>
      <p:sp>
        <p:nvSpPr>
          <p:cNvPr id="84995" name="Footer Placeholder 5">
            <a:extLst>
              <a:ext uri="{FF2B5EF4-FFF2-40B4-BE49-F238E27FC236}">
                <a16:creationId xmlns:a16="http://schemas.microsoft.com/office/drawing/2014/main" id="{DC018174-170C-4F65-A94C-C95CD5F4AF5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84996" name="Rectangle 2">
            <a:extLst>
              <a:ext uri="{FF2B5EF4-FFF2-40B4-BE49-F238E27FC236}">
                <a16:creationId xmlns:a16="http://schemas.microsoft.com/office/drawing/2014/main" id="{4F04F284-C39A-4D4A-A827-A22F246A6760}"/>
              </a:ext>
            </a:extLst>
          </p:cNvPr>
          <p:cNvSpPr>
            <a:spLocks noGrp="1" noChangeArrowheads="1"/>
          </p:cNvSpPr>
          <p:nvPr>
            <p:ph type="title"/>
          </p:nvPr>
        </p:nvSpPr>
        <p:spPr>
          <a:xfrm>
            <a:off x="838200" y="228600"/>
            <a:ext cx="7696200" cy="685800"/>
          </a:xfrm>
        </p:spPr>
        <p:txBody>
          <a:bodyPr/>
          <a:lstStyle/>
          <a:p>
            <a:pPr eaLnBrk="1" hangingPunct="1"/>
            <a:r>
              <a:rPr lang="en-US" altLang="en-US"/>
              <a:t>Status Codes</a:t>
            </a:r>
          </a:p>
        </p:txBody>
      </p:sp>
      <p:sp>
        <p:nvSpPr>
          <p:cNvPr id="84997" name="Rectangle 3">
            <a:extLst>
              <a:ext uri="{FF2B5EF4-FFF2-40B4-BE49-F238E27FC236}">
                <a16:creationId xmlns:a16="http://schemas.microsoft.com/office/drawing/2014/main" id="{DBD2B9A7-DCFC-4CD6-93D7-68C2EAF39744}"/>
              </a:ext>
            </a:extLst>
          </p:cNvPr>
          <p:cNvSpPr>
            <a:spLocks noGrp="1" noChangeArrowheads="1"/>
          </p:cNvSpPr>
          <p:nvPr>
            <p:ph type="body" idx="1"/>
          </p:nvPr>
        </p:nvSpPr>
        <p:spPr>
          <a:xfrm>
            <a:off x="685800" y="1600200"/>
            <a:ext cx="2362200" cy="4648200"/>
          </a:xfrm>
        </p:spPr>
        <p:txBody>
          <a:bodyPr/>
          <a:lstStyle/>
          <a:p>
            <a:pPr eaLnBrk="1" hangingPunct="1">
              <a:lnSpc>
                <a:spcPct val="90000"/>
              </a:lnSpc>
              <a:spcBef>
                <a:spcPct val="0"/>
              </a:spcBef>
              <a:buFont typeface="Wingdings" panose="05000000000000000000" pitchFamily="2" charset="2"/>
              <a:buNone/>
            </a:pPr>
            <a:r>
              <a:rPr lang="en-US" altLang="en-US" sz="1400"/>
              <a:t>200   OK</a:t>
            </a:r>
          </a:p>
          <a:p>
            <a:pPr eaLnBrk="1" hangingPunct="1">
              <a:lnSpc>
                <a:spcPct val="90000"/>
              </a:lnSpc>
              <a:spcBef>
                <a:spcPct val="0"/>
              </a:spcBef>
              <a:buFont typeface="Wingdings" panose="05000000000000000000" pitchFamily="2" charset="2"/>
              <a:buNone/>
            </a:pPr>
            <a:r>
              <a:rPr lang="en-US" altLang="en-US" sz="1400"/>
              <a:t>201   Created</a:t>
            </a:r>
          </a:p>
          <a:p>
            <a:pPr eaLnBrk="1" hangingPunct="1">
              <a:lnSpc>
                <a:spcPct val="90000"/>
              </a:lnSpc>
              <a:spcBef>
                <a:spcPct val="0"/>
              </a:spcBef>
              <a:buFont typeface="Wingdings" panose="05000000000000000000" pitchFamily="2" charset="2"/>
              <a:buNone/>
            </a:pPr>
            <a:r>
              <a:rPr lang="en-US" altLang="en-US" sz="1400"/>
              <a:t>202   Accepted</a:t>
            </a:r>
          </a:p>
          <a:p>
            <a:pPr eaLnBrk="1" hangingPunct="1">
              <a:lnSpc>
                <a:spcPct val="90000"/>
              </a:lnSpc>
              <a:spcBef>
                <a:spcPct val="0"/>
              </a:spcBef>
              <a:buFont typeface="Wingdings" panose="05000000000000000000" pitchFamily="2" charset="2"/>
              <a:buNone/>
            </a:pPr>
            <a:r>
              <a:rPr lang="en-US" altLang="en-US" sz="1400"/>
              <a:t>204   No Content</a:t>
            </a:r>
          </a:p>
          <a:p>
            <a:pPr eaLnBrk="1" hangingPunct="1">
              <a:lnSpc>
                <a:spcPct val="90000"/>
              </a:lnSpc>
              <a:spcBef>
                <a:spcPct val="0"/>
              </a:spcBef>
              <a:buFont typeface="Wingdings" panose="05000000000000000000" pitchFamily="2" charset="2"/>
              <a:buNone/>
            </a:pPr>
            <a:r>
              <a:rPr lang="en-US" altLang="en-US" sz="1400"/>
              <a:t>301   Moved Permanently</a:t>
            </a:r>
          </a:p>
          <a:p>
            <a:pPr eaLnBrk="1" hangingPunct="1">
              <a:lnSpc>
                <a:spcPct val="90000"/>
              </a:lnSpc>
              <a:spcBef>
                <a:spcPct val="0"/>
              </a:spcBef>
              <a:buFont typeface="Wingdings" panose="05000000000000000000" pitchFamily="2" charset="2"/>
              <a:buNone/>
            </a:pPr>
            <a:r>
              <a:rPr lang="en-US" altLang="en-US" sz="1400"/>
              <a:t>302   Moved Temporarily</a:t>
            </a:r>
          </a:p>
          <a:p>
            <a:pPr eaLnBrk="1" hangingPunct="1">
              <a:lnSpc>
                <a:spcPct val="90000"/>
              </a:lnSpc>
              <a:spcBef>
                <a:spcPct val="0"/>
              </a:spcBef>
              <a:buFont typeface="Wingdings" panose="05000000000000000000" pitchFamily="2" charset="2"/>
              <a:buNone/>
            </a:pPr>
            <a:r>
              <a:rPr lang="en-US" altLang="en-US" sz="1400"/>
              <a:t>304   Not Modified</a:t>
            </a:r>
          </a:p>
          <a:p>
            <a:pPr eaLnBrk="1" hangingPunct="1">
              <a:lnSpc>
                <a:spcPct val="90000"/>
              </a:lnSpc>
              <a:spcBef>
                <a:spcPct val="0"/>
              </a:spcBef>
              <a:buFont typeface="Wingdings" panose="05000000000000000000" pitchFamily="2" charset="2"/>
              <a:buNone/>
            </a:pPr>
            <a:r>
              <a:rPr lang="en-US" altLang="en-US" sz="1400"/>
              <a:t>400   Bad Request</a:t>
            </a:r>
          </a:p>
          <a:p>
            <a:pPr eaLnBrk="1" hangingPunct="1">
              <a:lnSpc>
                <a:spcPct val="90000"/>
              </a:lnSpc>
              <a:spcBef>
                <a:spcPct val="0"/>
              </a:spcBef>
              <a:buFont typeface="Wingdings" panose="05000000000000000000" pitchFamily="2" charset="2"/>
              <a:buNone/>
            </a:pPr>
            <a:r>
              <a:rPr lang="en-US" altLang="en-US" sz="1400"/>
              <a:t>401   Unauthorized</a:t>
            </a:r>
          </a:p>
          <a:p>
            <a:pPr eaLnBrk="1" hangingPunct="1">
              <a:lnSpc>
                <a:spcPct val="90000"/>
              </a:lnSpc>
              <a:spcBef>
                <a:spcPct val="0"/>
              </a:spcBef>
              <a:buFont typeface="Wingdings" panose="05000000000000000000" pitchFamily="2" charset="2"/>
              <a:buNone/>
            </a:pPr>
            <a:r>
              <a:rPr lang="en-US" altLang="en-US" sz="1400"/>
              <a:t>403   Forbidden</a:t>
            </a:r>
          </a:p>
          <a:p>
            <a:pPr eaLnBrk="1" hangingPunct="1">
              <a:lnSpc>
                <a:spcPct val="90000"/>
              </a:lnSpc>
              <a:spcBef>
                <a:spcPct val="0"/>
              </a:spcBef>
              <a:buFont typeface="Wingdings" panose="05000000000000000000" pitchFamily="2" charset="2"/>
              <a:buNone/>
            </a:pPr>
            <a:r>
              <a:rPr lang="en-US" altLang="en-US" sz="1400"/>
              <a:t>404   Not Found</a:t>
            </a:r>
          </a:p>
          <a:p>
            <a:pPr eaLnBrk="1" hangingPunct="1">
              <a:lnSpc>
                <a:spcPct val="90000"/>
              </a:lnSpc>
              <a:spcBef>
                <a:spcPct val="0"/>
              </a:spcBef>
              <a:buFont typeface="Wingdings" panose="05000000000000000000" pitchFamily="2" charset="2"/>
              <a:buNone/>
            </a:pPr>
            <a:r>
              <a:rPr lang="en-US" altLang="en-US" sz="1400"/>
              <a:t>500   Internal Server Error</a:t>
            </a:r>
          </a:p>
          <a:p>
            <a:pPr eaLnBrk="1" hangingPunct="1">
              <a:lnSpc>
                <a:spcPct val="90000"/>
              </a:lnSpc>
              <a:spcBef>
                <a:spcPct val="0"/>
              </a:spcBef>
              <a:buFont typeface="Wingdings" panose="05000000000000000000" pitchFamily="2" charset="2"/>
              <a:buNone/>
            </a:pPr>
            <a:r>
              <a:rPr lang="en-US" altLang="en-US" sz="1400"/>
              <a:t>501   Not Implemented</a:t>
            </a:r>
          </a:p>
          <a:p>
            <a:pPr eaLnBrk="1" hangingPunct="1">
              <a:lnSpc>
                <a:spcPct val="90000"/>
              </a:lnSpc>
              <a:spcBef>
                <a:spcPct val="0"/>
              </a:spcBef>
              <a:buFont typeface="Wingdings" panose="05000000000000000000" pitchFamily="2" charset="2"/>
              <a:buNone/>
            </a:pPr>
            <a:r>
              <a:rPr lang="en-US" altLang="en-US" sz="1400"/>
              <a:t>502   Bad Gateway</a:t>
            </a:r>
          </a:p>
          <a:p>
            <a:pPr eaLnBrk="1" hangingPunct="1">
              <a:lnSpc>
                <a:spcPct val="90000"/>
              </a:lnSpc>
              <a:spcBef>
                <a:spcPct val="0"/>
              </a:spcBef>
              <a:buFont typeface="Wingdings" panose="05000000000000000000" pitchFamily="2" charset="2"/>
              <a:buNone/>
            </a:pPr>
            <a:r>
              <a:rPr lang="en-US" altLang="en-US" sz="1400"/>
              <a:t>503   Service Unavailable</a:t>
            </a:r>
          </a:p>
        </p:txBody>
      </p:sp>
      <p:sp>
        <p:nvSpPr>
          <p:cNvPr id="84998" name="Text Box 4">
            <a:extLst>
              <a:ext uri="{FF2B5EF4-FFF2-40B4-BE49-F238E27FC236}">
                <a16:creationId xmlns:a16="http://schemas.microsoft.com/office/drawing/2014/main" id="{23A8779C-9A8D-4F2F-B924-43E02A38DCF1}"/>
              </a:ext>
            </a:extLst>
          </p:cNvPr>
          <p:cNvSpPr txBox="1">
            <a:spLocks noChangeArrowheads="1"/>
          </p:cNvSpPr>
          <p:nvPr/>
        </p:nvSpPr>
        <p:spPr bwMode="auto">
          <a:xfrm>
            <a:off x="2971800" y="1600200"/>
            <a:ext cx="60198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ahoma" panose="020B0604030504040204" pitchFamily="34" charset="0"/>
              </a:rPr>
              <a:t>Classes:</a:t>
            </a:r>
          </a:p>
          <a:p>
            <a:pPr eaLnBrk="1" hangingPunct="1">
              <a:spcBef>
                <a:spcPct val="0"/>
              </a:spcBef>
              <a:buClrTx/>
              <a:buSzTx/>
              <a:buFontTx/>
              <a:buNone/>
            </a:pPr>
            <a:endParaRPr lang="en-US" altLang="en-US" sz="1400">
              <a:solidFill>
                <a:srgbClr val="FF3300"/>
              </a:solidFill>
              <a:latin typeface="Tahoma" panose="020B0604030504040204" pitchFamily="34" charset="0"/>
            </a:endParaRPr>
          </a:p>
          <a:p>
            <a:pPr eaLnBrk="1" hangingPunct="1">
              <a:spcBef>
                <a:spcPct val="0"/>
              </a:spcBef>
              <a:buClrTx/>
              <a:buSzTx/>
              <a:buFontTx/>
              <a:buNone/>
            </a:pPr>
            <a:r>
              <a:rPr lang="en-US" altLang="en-US" sz="1400">
                <a:solidFill>
                  <a:srgbClr val="FF3300"/>
                </a:solidFill>
                <a:latin typeface="Tahoma" panose="020B0604030504040204" pitchFamily="34" charset="0"/>
              </a:rPr>
              <a:t>1xx:</a:t>
            </a:r>
            <a:r>
              <a:rPr lang="en-US" altLang="en-US" sz="1400">
                <a:latin typeface="Tahoma" panose="020B0604030504040204" pitchFamily="34" charset="0"/>
              </a:rPr>
              <a:t> Informational 	- not used, reserved for future</a:t>
            </a:r>
          </a:p>
          <a:p>
            <a:pPr eaLnBrk="1" hangingPunct="1">
              <a:spcBef>
                <a:spcPct val="0"/>
              </a:spcBef>
              <a:buClrTx/>
              <a:buSzTx/>
              <a:buFontTx/>
              <a:buNone/>
            </a:pPr>
            <a:endParaRPr lang="en-US" altLang="en-US" sz="1400">
              <a:latin typeface="Tahoma" panose="020B0604030504040204" pitchFamily="34" charset="0"/>
            </a:endParaRPr>
          </a:p>
          <a:p>
            <a:pPr eaLnBrk="1" hangingPunct="1">
              <a:spcBef>
                <a:spcPct val="0"/>
              </a:spcBef>
              <a:buClrTx/>
              <a:buSzTx/>
              <a:buFontTx/>
              <a:buNone/>
            </a:pPr>
            <a:r>
              <a:rPr lang="en-US" altLang="en-US" sz="1400">
                <a:solidFill>
                  <a:srgbClr val="FF3300"/>
                </a:solidFill>
                <a:latin typeface="Tahoma" panose="020B0604030504040204" pitchFamily="34" charset="0"/>
              </a:rPr>
              <a:t>2xx:</a:t>
            </a:r>
            <a:r>
              <a:rPr lang="en-US" altLang="en-US" sz="1400">
                <a:latin typeface="Tahoma" panose="020B0604030504040204" pitchFamily="34" charset="0"/>
              </a:rPr>
              <a:t> Success 	- action was successfully received, understood, 		  and accepted</a:t>
            </a:r>
          </a:p>
          <a:p>
            <a:pPr eaLnBrk="1" hangingPunct="1">
              <a:spcBef>
                <a:spcPct val="0"/>
              </a:spcBef>
              <a:buClrTx/>
              <a:buSzTx/>
              <a:buFontTx/>
              <a:buNone/>
            </a:pPr>
            <a:endParaRPr lang="en-US" altLang="en-US" sz="1400">
              <a:latin typeface="Tahoma" panose="020B0604030504040204" pitchFamily="34" charset="0"/>
            </a:endParaRPr>
          </a:p>
          <a:p>
            <a:pPr eaLnBrk="1" hangingPunct="1">
              <a:spcBef>
                <a:spcPct val="0"/>
              </a:spcBef>
              <a:buClrTx/>
              <a:buSzTx/>
              <a:buFontTx/>
              <a:buNone/>
            </a:pPr>
            <a:r>
              <a:rPr lang="en-US" altLang="en-US" sz="1400">
                <a:solidFill>
                  <a:srgbClr val="FF3300"/>
                </a:solidFill>
                <a:latin typeface="Tahoma" panose="020B0604030504040204" pitchFamily="34" charset="0"/>
              </a:rPr>
              <a:t>3xx:</a:t>
            </a:r>
            <a:r>
              <a:rPr lang="en-US" altLang="en-US" sz="1400">
                <a:latin typeface="Tahoma" panose="020B0604030504040204" pitchFamily="34" charset="0"/>
              </a:rPr>
              <a:t> Redirection 	- further action needed to complete request</a:t>
            </a:r>
          </a:p>
          <a:p>
            <a:pPr eaLnBrk="1" hangingPunct="1">
              <a:spcBef>
                <a:spcPct val="0"/>
              </a:spcBef>
              <a:buClrTx/>
              <a:buSzTx/>
              <a:buFontTx/>
              <a:buNone/>
            </a:pPr>
            <a:endParaRPr lang="en-US" altLang="en-US" sz="1400">
              <a:latin typeface="Tahoma" panose="020B0604030504040204" pitchFamily="34" charset="0"/>
            </a:endParaRPr>
          </a:p>
          <a:p>
            <a:pPr eaLnBrk="1" hangingPunct="1">
              <a:spcBef>
                <a:spcPct val="0"/>
              </a:spcBef>
              <a:buClrTx/>
              <a:buSzTx/>
              <a:buFontTx/>
              <a:buNone/>
            </a:pPr>
            <a:r>
              <a:rPr lang="en-US" altLang="en-US" sz="1400">
                <a:solidFill>
                  <a:srgbClr val="FF3300"/>
                </a:solidFill>
                <a:latin typeface="Tahoma" panose="020B0604030504040204" pitchFamily="34" charset="0"/>
              </a:rPr>
              <a:t>4xx:</a:t>
            </a:r>
            <a:r>
              <a:rPr lang="en-US" altLang="en-US" sz="1400">
                <a:latin typeface="Tahoma" panose="020B0604030504040204" pitchFamily="34" charset="0"/>
              </a:rPr>
              <a:t> Client Error 	- request contains bad syntax or cannot be fulfilled</a:t>
            </a:r>
          </a:p>
          <a:p>
            <a:pPr eaLnBrk="1" hangingPunct="1">
              <a:spcBef>
                <a:spcPct val="0"/>
              </a:spcBef>
              <a:buClrTx/>
              <a:buSzTx/>
              <a:buFontTx/>
              <a:buNone/>
            </a:pPr>
            <a:endParaRPr lang="en-US" altLang="en-US" sz="1400">
              <a:latin typeface="Tahoma" panose="020B0604030504040204" pitchFamily="34" charset="0"/>
            </a:endParaRPr>
          </a:p>
          <a:p>
            <a:pPr eaLnBrk="1" hangingPunct="1">
              <a:spcBef>
                <a:spcPct val="0"/>
              </a:spcBef>
              <a:buClrTx/>
              <a:buSzTx/>
              <a:buFontTx/>
              <a:buNone/>
            </a:pPr>
            <a:r>
              <a:rPr lang="en-US" altLang="en-US" sz="1400">
                <a:solidFill>
                  <a:srgbClr val="FF3300"/>
                </a:solidFill>
                <a:latin typeface="Tahoma" panose="020B0604030504040204" pitchFamily="34" charset="0"/>
              </a:rPr>
              <a:t>5xx:</a:t>
            </a:r>
            <a:r>
              <a:rPr lang="en-US" altLang="en-US" sz="1400">
                <a:latin typeface="Tahoma" panose="020B0604030504040204" pitchFamily="34" charset="0"/>
              </a:rPr>
              <a:t> Server Error 	- server failed to fulfill an apparently valid request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7042" name="Slide Number Placeholder 3">
            <a:extLst>
              <a:ext uri="{FF2B5EF4-FFF2-40B4-BE49-F238E27FC236}">
                <a16:creationId xmlns:a16="http://schemas.microsoft.com/office/drawing/2014/main" id="{45B828D8-F86E-45C7-BCE5-E214883959D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34B52EE-862F-4896-9EEB-336A89FDDCAF}" type="slidenum">
              <a:rPr lang="en-US" altLang="en-US" sz="1000" smtClean="0"/>
              <a:pPr>
                <a:spcBef>
                  <a:spcPct val="0"/>
                </a:spcBef>
                <a:buClrTx/>
                <a:buSzTx/>
                <a:buFontTx/>
                <a:buNone/>
              </a:pPr>
              <a:t>37</a:t>
            </a:fld>
            <a:endParaRPr lang="en-US" altLang="en-US" sz="1000"/>
          </a:p>
        </p:txBody>
      </p:sp>
      <p:sp>
        <p:nvSpPr>
          <p:cNvPr id="87043" name="Footer Placeholder 4">
            <a:extLst>
              <a:ext uri="{FF2B5EF4-FFF2-40B4-BE49-F238E27FC236}">
                <a16:creationId xmlns:a16="http://schemas.microsoft.com/office/drawing/2014/main" id="{4BACEA75-4A8B-46A1-96EC-5D226FA01E1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grpSp>
        <p:nvGrpSpPr>
          <p:cNvPr id="87044" name="Group 2">
            <a:extLst>
              <a:ext uri="{FF2B5EF4-FFF2-40B4-BE49-F238E27FC236}">
                <a16:creationId xmlns:a16="http://schemas.microsoft.com/office/drawing/2014/main" id="{1E8630E3-B664-4100-9C79-B9E6E285F27B}"/>
              </a:ext>
            </a:extLst>
          </p:cNvPr>
          <p:cNvGrpSpPr>
            <a:grpSpLocks/>
          </p:cNvGrpSpPr>
          <p:nvPr/>
        </p:nvGrpSpPr>
        <p:grpSpPr bwMode="auto">
          <a:xfrm>
            <a:off x="990600" y="1752600"/>
            <a:ext cx="3352800" cy="4419600"/>
            <a:chOff x="864" y="1200"/>
            <a:chExt cx="2112" cy="2784"/>
          </a:xfrm>
        </p:grpSpPr>
        <p:sp>
          <p:nvSpPr>
            <p:cNvPr id="87054" name="Rectangle 3">
              <a:extLst>
                <a:ext uri="{FF2B5EF4-FFF2-40B4-BE49-F238E27FC236}">
                  <a16:creationId xmlns:a16="http://schemas.microsoft.com/office/drawing/2014/main" id="{91381943-D3C1-4AF0-8C83-9C2CF6AA66F5}"/>
                </a:ext>
              </a:extLst>
            </p:cNvPr>
            <p:cNvSpPr>
              <a:spLocks noChangeArrowheads="1"/>
            </p:cNvSpPr>
            <p:nvPr/>
          </p:nvSpPr>
          <p:spPr bwMode="auto">
            <a:xfrm>
              <a:off x="864" y="1200"/>
              <a:ext cx="2112"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Request Line</a:t>
              </a:r>
            </a:p>
          </p:txBody>
        </p:sp>
        <p:sp>
          <p:nvSpPr>
            <p:cNvPr id="87055" name="Rectangle 4">
              <a:extLst>
                <a:ext uri="{FF2B5EF4-FFF2-40B4-BE49-F238E27FC236}">
                  <a16:creationId xmlns:a16="http://schemas.microsoft.com/office/drawing/2014/main" id="{99E8FC6D-50D8-4F62-B9FB-D68C709AECCE}"/>
                </a:ext>
              </a:extLst>
            </p:cNvPr>
            <p:cNvSpPr>
              <a:spLocks noChangeArrowheads="1"/>
            </p:cNvSpPr>
            <p:nvPr/>
          </p:nvSpPr>
          <p:spPr bwMode="auto">
            <a:xfrm>
              <a:off x="864" y="1536"/>
              <a:ext cx="2112" cy="1104"/>
            </a:xfrm>
            <a:prstGeom prst="rect">
              <a:avLst/>
            </a:prstGeom>
            <a:solidFill>
              <a:srgbClr val="C0C0C0"/>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5829" name="Rectangle 5">
              <a:extLst>
                <a:ext uri="{FF2B5EF4-FFF2-40B4-BE49-F238E27FC236}">
                  <a16:creationId xmlns:a16="http://schemas.microsoft.com/office/drawing/2014/main" id="{45051449-4DC0-402C-9CF2-24D5E299AF56}"/>
                </a:ext>
              </a:extLst>
            </p:cNvPr>
            <p:cNvSpPr>
              <a:spLocks noChangeArrowheads="1"/>
            </p:cNvSpPr>
            <p:nvPr/>
          </p:nvSpPr>
          <p:spPr bwMode="auto">
            <a:xfrm>
              <a:off x="864" y="2688"/>
              <a:ext cx="2112" cy="288"/>
            </a:xfrm>
            <a:prstGeom prst="rect">
              <a:avLst/>
            </a:prstGeom>
            <a:gradFill rotWithShape="1">
              <a:gsLst>
                <a:gs pos="0">
                  <a:schemeClr val="bg1">
                    <a:gamma/>
                    <a:shade val="50980"/>
                    <a:invGamma/>
                  </a:schemeClr>
                </a:gs>
                <a:gs pos="100000">
                  <a:schemeClr val="bg1"/>
                </a:gs>
              </a:gsLst>
              <a:lin ang="5400000" scaled="1"/>
            </a:gradFill>
            <a:ln w="19050">
              <a:solidFill>
                <a:schemeClr val="tx1"/>
              </a:solidFill>
              <a:miter lim="800000"/>
              <a:headEnd/>
              <a:tailEnd/>
            </a:ln>
            <a:effectLst/>
          </p:spPr>
          <p:txBody>
            <a:bodyPr wrap="none" anchor="ctr"/>
            <a:lstStyle/>
            <a:p>
              <a:pPr algn="ctr">
                <a:defRPr/>
              </a:pPr>
              <a:r>
                <a:rPr lang="en-US">
                  <a:latin typeface="Verdana" pitchFamily="34" charset="0"/>
                </a:rPr>
                <a:t>A Blank Line</a:t>
              </a:r>
            </a:p>
          </p:txBody>
        </p:sp>
        <p:sp>
          <p:nvSpPr>
            <p:cNvPr id="87057" name="Rectangle 6">
              <a:extLst>
                <a:ext uri="{FF2B5EF4-FFF2-40B4-BE49-F238E27FC236}">
                  <a16:creationId xmlns:a16="http://schemas.microsoft.com/office/drawing/2014/main" id="{B78C5CF4-0E67-494B-8052-F4620BA3DE64}"/>
                </a:ext>
              </a:extLst>
            </p:cNvPr>
            <p:cNvSpPr>
              <a:spLocks noChangeArrowheads="1"/>
            </p:cNvSpPr>
            <p:nvPr/>
          </p:nvSpPr>
          <p:spPr bwMode="auto">
            <a:xfrm>
              <a:off x="864" y="3024"/>
              <a:ext cx="2112" cy="960"/>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solidFill>
                    <a:schemeClr val="bg1"/>
                  </a:solidFill>
                  <a:latin typeface="Verdana" panose="020B0604030504040204" pitchFamily="34" charset="0"/>
                </a:rPr>
                <a:t>Body</a:t>
              </a:r>
            </a:p>
          </p:txBody>
        </p:sp>
        <p:sp>
          <p:nvSpPr>
            <p:cNvPr id="87058" name="Rectangle 7">
              <a:extLst>
                <a:ext uri="{FF2B5EF4-FFF2-40B4-BE49-F238E27FC236}">
                  <a16:creationId xmlns:a16="http://schemas.microsoft.com/office/drawing/2014/main" id="{C24A4643-E47E-403A-B8E6-2239D6948A0C}"/>
                </a:ext>
              </a:extLst>
            </p:cNvPr>
            <p:cNvSpPr>
              <a:spLocks noChangeArrowheads="1"/>
            </p:cNvSpPr>
            <p:nvPr/>
          </p:nvSpPr>
          <p:spPr bwMode="auto">
            <a:xfrm>
              <a:off x="1104" y="2304"/>
              <a:ext cx="1632" cy="240"/>
            </a:xfrm>
            <a:prstGeom prst="rect">
              <a:avLst/>
            </a:prstGeom>
            <a:solidFill>
              <a:schemeClr val="bg1"/>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Entity Headers</a:t>
              </a:r>
            </a:p>
          </p:txBody>
        </p:sp>
        <p:sp>
          <p:nvSpPr>
            <p:cNvPr id="87059" name="Rectangle 8">
              <a:extLst>
                <a:ext uri="{FF2B5EF4-FFF2-40B4-BE49-F238E27FC236}">
                  <a16:creationId xmlns:a16="http://schemas.microsoft.com/office/drawing/2014/main" id="{452C4EBC-E63D-41B9-8AE4-E49831B6B62E}"/>
                </a:ext>
              </a:extLst>
            </p:cNvPr>
            <p:cNvSpPr>
              <a:spLocks noChangeArrowheads="1"/>
            </p:cNvSpPr>
            <p:nvPr/>
          </p:nvSpPr>
          <p:spPr bwMode="auto">
            <a:xfrm>
              <a:off x="1104" y="1968"/>
              <a:ext cx="1632" cy="240"/>
            </a:xfrm>
            <a:prstGeom prst="rect">
              <a:avLst/>
            </a:prstGeom>
            <a:solidFill>
              <a:srgbClr val="99CC00"/>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Request Headers</a:t>
              </a:r>
            </a:p>
          </p:txBody>
        </p:sp>
        <p:sp>
          <p:nvSpPr>
            <p:cNvPr id="87060" name="Rectangle 9">
              <a:extLst>
                <a:ext uri="{FF2B5EF4-FFF2-40B4-BE49-F238E27FC236}">
                  <a16:creationId xmlns:a16="http://schemas.microsoft.com/office/drawing/2014/main" id="{D85E4531-E837-4158-96AA-DF147E73B401}"/>
                </a:ext>
              </a:extLst>
            </p:cNvPr>
            <p:cNvSpPr>
              <a:spLocks noChangeArrowheads="1"/>
            </p:cNvSpPr>
            <p:nvPr/>
          </p:nvSpPr>
          <p:spPr bwMode="auto">
            <a:xfrm>
              <a:off x="1104" y="1632"/>
              <a:ext cx="1632" cy="240"/>
            </a:xfrm>
            <a:prstGeom prst="rect">
              <a:avLst/>
            </a:prstGeom>
            <a:solidFill>
              <a:schemeClr val="bg1"/>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General Headers</a:t>
              </a:r>
            </a:p>
          </p:txBody>
        </p:sp>
      </p:grpSp>
      <p:grpSp>
        <p:nvGrpSpPr>
          <p:cNvPr id="87045" name="Group 10">
            <a:extLst>
              <a:ext uri="{FF2B5EF4-FFF2-40B4-BE49-F238E27FC236}">
                <a16:creationId xmlns:a16="http://schemas.microsoft.com/office/drawing/2014/main" id="{1BF89AAB-22C3-41E9-A25A-5F23E87D6BBE}"/>
              </a:ext>
            </a:extLst>
          </p:cNvPr>
          <p:cNvGrpSpPr>
            <a:grpSpLocks/>
          </p:cNvGrpSpPr>
          <p:nvPr/>
        </p:nvGrpSpPr>
        <p:grpSpPr bwMode="auto">
          <a:xfrm>
            <a:off x="4800600" y="1752600"/>
            <a:ext cx="3352800" cy="4419600"/>
            <a:chOff x="864" y="1200"/>
            <a:chExt cx="2112" cy="2784"/>
          </a:xfrm>
        </p:grpSpPr>
        <p:sp>
          <p:nvSpPr>
            <p:cNvPr id="87047" name="Rectangle 11">
              <a:extLst>
                <a:ext uri="{FF2B5EF4-FFF2-40B4-BE49-F238E27FC236}">
                  <a16:creationId xmlns:a16="http://schemas.microsoft.com/office/drawing/2014/main" id="{DB917DD3-9403-4D50-AFA8-50895E97D5DB}"/>
                </a:ext>
              </a:extLst>
            </p:cNvPr>
            <p:cNvSpPr>
              <a:spLocks noChangeArrowheads="1"/>
            </p:cNvSpPr>
            <p:nvPr/>
          </p:nvSpPr>
          <p:spPr bwMode="auto">
            <a:xfrm>
              <a:off x="864" y="1200"/>
              <a:ext cx="2112"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Status Line</a:t>
              </a:r>
            </a:p>
          </p:txBody>
        </p:sp>
        <p:sp>
          <p:nvSpPr>
            <p:cNvPr id="87048" name="Rectangle 12">
              <a:extLst>
                <a:ext uri="{FF2B5EF4-FFF2-40B4-BE49-F238E27FC236}">
                  <a16:creationId xmlns:a16="http://schemas.microsoft.com/office/drawing/2014/main" id="{F075A032-17DC-4F95-BF19-DE1D9AF3F65C}"/>
                </a:ext>
              </a:extLst>
            </p:cNvPr>
            <p:cNvSpPr>
              <a:spLocks noChangeArrowheads="1"/>
            </p:cNvSpPr>
            <p:nvPr/>
          </p:nvSpPr>
          <p:spPr bwMode="auto">
            <a:xfrm>
              <a:off x="864" y="1536"/>
              <a:ext cx="2112" cy="1104"/>
            </a:xfrm>
            <a:prstGeom prst="rect">
              <a:avLst/>
            </a:prstGeom>
            <a:solidFill>
              <a:srgbClr val="C0C0C0"/>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5837" name="Rectangle 13">
              <a:extLst>
                <a:ext uri="{FF2B5EF4-FFF2-40B4-BE49-F238E27FC236}">
                  <a16:creationId xmlns:a16="http://schemas.microsoft.com/office/drawing/2014/main" id="{252D75B0-1972-4D5E-9EB5-D0247360270B}"/>
                </a:ext>
              </a:extLst>
            </p:cNvPr>
            <p:cNvSpPr>
              <a:spLocks noChangeArrowheads="1"/>
            </p:cNvSpPr>
            <p:nvPr/>
          </p:nvSpPr>
          <p:spPr bwMode="auto">
            <a:xfrm>
              <a:off x="864" y="2688"/>
              <a:ext cx="2112" cy="288"/>
            </a:xfrm>
            <a:prstGeom prst="rect">
              <a:avLst/>
            </a:prstGeom>
            <a:gradFill rotWithShape="1">
              <a:gsLst>
                <a:gs pos="0">
                  <a:schemeClr val="bg1">
                    <a:gamma/>
                    <a:shade val="50980"/>
                    <a:invGamma/>
                  </a:schemeClr>
                </a:gs>
                <a:gs pos="100000">
                  <a:schemeClr val="bg1"/>
                </a:gs>
              </a:gsLst>
              <a:lin ang="5400000" scaled="1"/>
            </a:gradFill>
            <a:ln w="19050">
              <a:solidFill>
                <a:schemeClr val="tx1"/>
              </a:solidFill>
              <a:miter lim="800000"/>
              <a:headEnd/>
              <a:tailEnd/>
            </a:ln>
            <a:effectLst/>
          </p:spPr>
          <p:txBody>
            <a:bodyPr wrap="none" anchor="ctr"/>
            <a:lstStyle/>
            <a:p>
              <a:pPr algn="ctr">
                <a:defRPr/>
              </a:pPr>
              <a:r>
                <a:rPr lang="en-US">
                  <a:latin typeface="Verdana" pitchFamily="34" charset="0"/>
                </a:rPr>
                <a:t>A Blank Line</a:t>
              </a:r>
            </a:p>
          </p:txBody>
        </p:sp>
        <p:sp>
          <p:nvSpPr>
            <p:cNvPr id="87050" name="Rectangle 14">
              <a:extLst>
                <a:ext uri="{FF2B5EF4-FFF2-40B4-BE49-F238E27FC236}">
                  <a16:creationId xmlns:a16="http://schemas.microsoft.com/office/drawing/2014/main" id="{39C90658-FF2F-4679-A2BD-1C860DDA779E}"/>
                </a:ext>
              </a:extLst>
            </p:cNvPr>
            <p:cNvSpPr>
              <a:spLocks noChangeArrowheads="1"/>
            </p:cNvSpPr>
            <p:nvPr/>
          </p:nvSpPr>
          <p:spPr bwMode="auto">
            <a:xfrm>
              <a:off x="864" y="3024"/>
              <a:ext cx="2112" cy="960"/>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solidFill>
                    <a:schemeClr val="bg1"/>
                  </a:solidFill>
                  <a:latin typeface="Verdana" panose="020B0604030504040204" pitchFamily="34" charset="0"/>
                </a:rPr>
                <a:t>Body</a:t>
              </a:r>
            </a:p>
          </p:txBody>
        </p:sp>
        <p:sp>
          <p:nvSpPr>
            <p:cNvPr id="87051" name="Rectangle 15">
              <a:extLst>
                <a:ext uri="{FF2B5EF4-FFF2-40B4-BE49-F238E27FC236}">
                  <a16:creationId xmlns:a16="http://schemas.microsoft.com/office/drawing/2014/main" id="{383EF54D-146B-4234-940F-FA3C90D0670E}"/>
                </a:ext>
              </a:extLst>
            </p:cNvPr>
            <p:cNvSpPr>
              <a:spLocks noChangeArrowheads="1"/>
            </p:cNvSpPr>
            <p:nvPr/>
          </p:nvSpPr>
          <p:spPr bwMode="auto">
            <a:xfrm>
              <a:off x="1104" y="2304"/>
              <a:ext cx="1632" cy="240"/>
            </a:xfrm>
            <a:prstGeom prst="rect">
              <a:avLst/>
            </a:prstGeom>
            <a:solidFill>
              <a:schemeClr val="bg1"/>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Entity Headers</a:t>
              </a:r>
            </a:p>
          </p:txBody>
        </p:sp>
        <p:sp>
          <p:nvSpPr>
            <p:cNvPr id="87052" name="Rectangle 16">
              <a:extLst>
                <a:ext uri="{FF2B5EF4-FFF2-40B4-BE49-F238E27FC236}">
                  <a16:creationId xmlns:a16="http://schemas.microsoft.com/office/drawing/2014/main" id="{84229749-37E7-4660-ACB3-771BFCECA0A4}"/>
                </a:ext>
              </a:extLst>
            </p:cNvPr>
            <p:cNvSpPr>
              <a:spLocks noChangeArrowheads="1"/>
            </p:cNvSpPr>
            <p:nvPr/>
          </p:nvSpPr>
          <p:spPr bwMode="auto">
            <a:xfrm>
              <a:off x="1104" y="1968"/>
              <a:ext cx="1632" cy="240"/>
            </a:xfrm>
            <a:prstGeom prst="rect">
              <a:avLst/>
            </a:prstGeom>
            <a:solidFill>
              <a:srgbClr val="99CC00"/>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Response Headers</a:t>
              </a:r>
            </a:p>
          </p:txBody>
        </p:sp>
        <p:sp>
          <p:nvSpPr>
            <p:cNvPr id="87053" name="Rectangle 17">
              <a:extLst>
                <a:ext uri="{FF2B5EF4-FFF2-40B4-BE49-F238E27FC236}">
                  <a16:creationId xmlns:a16="http://schemas.microsoft.com/office/drawing/2014/main" id="{E00D5854-0DC1-4D49-A2AC-118DF2DC4DD5}"/>
                </a:ext>
              </a:extLst>
            </p:cNvPr>
            <p:cNvSpPr>
              <a:spLocks noChangeArrowheads="1"/>
            </p:cNvSpPr>
            <p:nvPr/>
          </p:nvSpPr>
          <p:spPr bwMode="auto">
            <a:xfrm>
              <a:off x="1104" y="1632"/>
              <a:ext cx="1632" cy="240"/>
            </a:xfrm>
            <a:prstGeom prst="rect">
              <a:avLst/>
            </a:prstGeom>
            <a:solidFill>
              <a:schemeClr val="bg1"/>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General Headers</a:t>
              </a:r>
            </a:p>
          </p:txBody>
        </p:sp>
      </p:grpSp>
      <p:sp>
        <p:nvSpPr>
          <p:cNvPr id="87046" name="Rectangle 18">
            <a:extLst>
              <a:ext uri="{FF2B5EF4-FFF2-40B4-BE49-F238E27FC236}">
                <a16:creationId xmlns:a16="http://schemas.microsoft.com/office/drawing/2014/main" id="{2F36E1BB-BC7C-433B-AEDE-E39B9C03C2B4}"/>
              </a:ext>
            </a:extLst>
          </p:cNvPr>
          <p:cNvSpPr>
            <a:spLocks noGrp="1" noChangeArrowheads="1"/>
          </p:cNvSpPr>
          <p:nvPr>
            <p:ph type="title"/>
          </p:nvPr>
        </p:nvSpPr>
        <p:spPr/>
        <p:txBody>
          <a:bodyPr/>
          <a:lstStyle/>
          <a:p>
            <a:pPr eaLnBrk="1" hangingPunct="1"/>
            <a:r>
              <a:rPr lang="en-US" altLang="en-US"/>
              <a:t>Headers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9090" name="Slide Number Placeholder 3">
            <a:extLst>
              <a:ext uri="{FF2B5EF4-FFF2-40B4-BE49-F238E27FC236}">
                <a16:creationId xmlns:a16="http://schemas.microsoft.com/office/drawing/2014/main" id="{4DCE981E-88C9-40A2-86B6-3717E18F7F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D99404C-5710-43C3-8FD3-8426D943B858}" type="slidenum">
              <a:rPr lang="en-US" altLang="en-US" sz="1000" smtClean="0"/>
              <a:pPr>
                <a:spcBef>
                  <a:spcPct val="0"/>
                </a:spcBef>
                <a:buClrTx/>
                <a:buSzTx/>
                <a:buFontTx/>
                <a:buNone/>
              </a:pPr>
              <a:t>38</a:t>
            </a:fld>
            <a:endParaRPr lang="en-US" altLang="en-US" sz="1000"/>
          </a:p>
        </p:txBody>
      </p:sp>
      <p:sp>
        <p:nvSpPr>
          <p:cNvPr id="89091" name="Footer Placeholder 4">
            <a:extLst>
              <a:ext uri="{FF2B5EF4-FFF2-40B4-BE49-F238E27FC236}">
                <a16:creationId xmlns:a16="http://schemas.microsoft.com/office/drawing/2014/main" id="{7CEE80AA-AECC-4443-83EF-D9AB26B090F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89092" name="Rectangle 2">
            <a:extLst>
              <a:ext uri="{FF2B5EF4-FFF2-40B4-BE49-F238E27FC236}">
                <a16:creationId xmlns:a16="http://schemas.microsoft.com/office/drawing/2014/main" id="{7FAC1F5C-138E-4937-A655-B860C0D3D296}"/>
              </a:ext>
            </a:extLst>
          </p:cNvPr>
          <p:cNvSpPr>
            <a:spLocks noChangeArrowheads="1"/>
          </p:cNvSpPr>
          <p:nvPr/>
        </p:nvSpPr>
        <p:spPr bwMode="auto">
          <a:xfrm>
            <a:off x="914400" y="1828800"/>
            <a:ext cx="2971800" cy="213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9093" name="Line 3">
            <a:extLst>
              <a:ext uri="{FF2B5EF4-FFF2-40B4-BE49-F238E27FC236}">
                <a16:creationId xmlns:a16="http://schemas.microsoft.com/office/drawing/2014/main" id="{5E212FE8-087D-4B34-AE7C-73D9C39EE728}"/>
              </a:ext>
            </a:extLst>
          </p:cNvPr>
          <p:cNvSpPr>
            <a:spLocks noChangeShapeType="1"/>
          </p:cNvSpPr>
          <p:nvPr/>
        </p:nvSpPr>
        <p:spPr bwMode="auto">
          <a:xfrm>
            <a:off x="914400" y="2209800"/>
            <a:ext cx="297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4" name="Text Box 4">
            <a:extLst>
              <a:ext uri="{FF2B5EF4-FFF2-40B4-BE49-F238E27FC236}">
                <a16:creationId xmlns:a16="http://schemas.microsoft.com/office/drawing/2014/main" id="{91750D29-E651-4138-B0BD-25B32EF1AEB1}"/>
              </a:ext>
            </a:extLst>
          </p:cNvPr>
          <p:cNvSpPr txBox="1">
            <a:spLocks noChangeArrowheads="1"/>
          </p:cNvSpPr>
          <p:nvPr/>
        </p:nvSpPr>
        <p:spPr bwMode="auto">
          <a:xfrm>
            <a:off x="914400" y="18288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latin typeface="Verdana" panose="020B0604030504040204" pitchFamily="34" charset="0"/>
              </a:rPr>
              <a:t>General Headers</a:t>
            </a:r>
          </a:p>
        </p:txBody>
      </p:sp>
      <p:sp>
        <p:nvSpPr>
          <p:cNvPr id="89095" name="Text Box 5">
            <a:extLst>
              <a:ext uri="{FF2B5EF4-FFF2-40B4-BE49-F238E27FC236}">
                <a16:creationId xmlns:a16="http://schemas.microsoft.com/office/drawing/2014/main" id="{E6F26E9C-75D7-4E93-8B53-F96398E58815}"/>
              </a:ext>
            </a:extLst>
          </p:cNvPr>
          <p:cNvSpPr txBox="1">
            <a:spLocks noChangeArrowheads="1"/>
          </p:cNvSpPr>
          <p:nvPr/>
        </p:nvSpPr>
        <p:spPr bwMode="auto">
          <a:xfrm>
            <a:off x="990600" y="2286000"/>
            <a:ext cx="914400" cy="538163"/>
          </a:xfrm>
          <a:prstGeom prst="rect">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spcBef>
                <a:spcPct val="50000"/>
              </a:spcBef>
              <a:buClrTx/>
              <a:buSzTx/>
              <a:buFontTx/>
              <a:buNone/>
            </a:pPr>
            <a:r>
              <a:rPr lang="en-US" altLang="en-US" sz="1400">
                <a:latin typeface="Verdana" panose="020B0604030504040204" pitchFamily="34" charset="0"/>
              </a:rPr>
              <a:t>Date</a:t>
            </a:r>
          </a:p>
          <a:p>
            <a:pPr>
              <a:lnSpc>
                <a:spcPct val="80000"/>
              </a:lnSpc>
              <a:spcBef>
                <a:spcPct val="50000"/>
              </a:spcBef>
              <a:buClrTx/>
              <a:buSzTx/>
              <a:buFontTx/>
              <a:buNone/>
            </a:pPr>
            <a:r>
              <a:rPr lang="en-US" altLang="en-US" sz="1400">
                <a:latin typeface="Verdana" panose="020B0604030504040204" pitchFamily="34" charset="0"/>
              </a:rPr>
              <a:t>Pragma </a:t>
            </a:r>
          </a:p>
        </p:txBody>
      </p:sp>
      <p:sp>
        <p:nvSpPr>
          <p:cNvPr id="89096" name="Text Box 6">
            <a:extLst>
              <a:ext uri="{FF2B5EF4-FFF2-40B4-BE49-F238E27FC236}">
                <a16:creationId xmlns:a16="http://schemas.microsoft.com/office/drawing/2014/main" id="{EE2EE7B5-D7C0-48D3-8F68-466F2179789C}"/>
              </a:ext>
            </a:extLst>
          </p:cNvPr>
          <p:cNvSpPr txBox="1">
            <a:spLocks noChangeArrowheads="1"/>
          </p:cNvSpPr>
          <p:nvPr/>
        </p:nvSpPr>
        <p:spPr bwMode="auto">
          <a:xfrm>
            <a:off x="1981200" y="2286000"/>
            <a:ext cx="1828800" cy="1619250"/>
          </a:xfrm>
          <a:prstGeom prst="rect">
            <a:avLst/>
          </a:prstGeom>
          <a:solidFill>
            <a:srgbClr val="99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60000"/>
              </a:lnSpc>
              <a:spcBef>
                <a:spcPct val="50000"/>
              </a:spcBef>
              <a:buClrTx/>
              <a:buSzTx/>
              <a:buFontTx/>
              <a:buNone/>
            </a:pPr>
            <a:r>
              <a:rPr lang="en-US" altLang="en-US" sz="1400">
                <a:latin typeface="Verdana" panose="020B0604030504040204" pitchFamily="34" charset="0"/>
              </a:rPr>
              <a:t>Cache Control</a:t>
            </a:r>
          </a:p>
          <a:p>
            <a:pPr>
              <a:lnSpc>
                <a:spcPct val="60000"/>
              </a:lnSpc>
              <a:spcBef>
                <a:spcPct val="50000"/>
              </a:spcBef>
              <a:buClrTx/>
              <a:buSzTx/>
              <a:buFontTx/>
              <a:buNone/>
            </a:pPr>
            <a:r>
              <a:rPr lang="en-US" altLang="en-US" sz="1400">
                <a:latin typeface="Verdana" panose="020B0604030504040204" pitchFamily="34" charset="0"/>
              </a:rPr>
              <a:t>Connection</a:t>
            </a:r>
          </a:p>
          <a:p>
            <a:pPr>
              <a:lnSpc>
                <a:spcPct val="60000"/>
              </a:lnSpc>
              <a:spcBef>
                <a:spcPct val="50000"/>
              </a:spcBef>
              <a:buClrTx/>
              <a:buSzTx/>
              <a:buFontTx/>
              <a:buNone/>
            </a:pPr>
            <a:r>
              <a:rPr lang="en-US" altLang="en-US" sz="1400">
                <a:latin typeface="Verdana" panose="020B0604030504040204" pitchFamily="34" charset="0"/>
              </a:rPr>
              <a:t>Trailer </a:t>
            </a:r>
          </a:p>
          <a:p>
            <a:pPr>
              <a:lnSpc>
                <a:spcPct val="60000"/>
              </a:lnSpc>
              <a:spcBef>
                <a:spcPct val="50000"/>
              </a:spcBef>
              <a:buClrTx/>
              <a:buSzTx/>
              <a:buFontTx/>
              <a:buNone/>
            </a:pPr>
            <a:r>
              <a:rPr lang="en-US" altLang="en-US" sz="1400">
                <a:latin typeface="Verdana" panose="020B0604030504040204" pitchFamily="34" charset="0"/>
              </a:rPr>
              <a:t>Transfer-Encoding </a:t>
            </a:r>
          </a:p>
          <a:p>
            <a:pPr>
              <a:lnSpc>
                <a:spcPct val="60000"/>
              </a:lnSpc>
              <a:spcBef>
                <a:spcPct val="50000"/>
              </a:spcBef>
              <a:buClrTx/>
              <a:buSzTx/>
              <a:buFontTx/>
              <a:buNone/>
            </a:pPr>
            <a:r>
              <a:rPr lang="en-US" altLang="en-US" sz="1400">
                <a:latin typeface="Verdana" panose="020B0604030504040204" pitchFamily="34" charset="0"/>
              </a:rPr>
              <a:t>Upgrade </a:t>
            </a:r>
          </a:p>
          <a:p>
            <a:pPr>
              <a:lnSpc>
                <a:spcPct val="60000"/>
              </a:lnSpc>
              <a:spcBef>
                <a:spcPct val="50000"/>
              </a:spcBef>
              <a:buClrTx/>
              <a:buSzTx/>
              <a:buFontTx/>
              <a:buNone/>
            </a:pPr>
            <a:r>
              <a:rPr lang="en-US" altLang="en-US" sz="1400">
                <a:latin typeface="Verdana" panose="020B0604030504040204" pitchFamily="34" charset="0"/>
              </a:rPr>
              <a:t>Via</a:t>
            </a:r>
          </a:p>
          <a:p>
            <a:pPr>
              <a:lnSpc>
                <a:spcPct val="60000"/>
              </a:lnSpc>
              <a:spcBef>
                <a:spcPct val="50000"/>
              </a:spcBef>
              <a:buClrTx/>
              <a:buSzTx/>
              <a:buFontTx/>
              <a:buNone/>
            </a:pPr>
            <a:r>
              <a:rPr lang="en-US" altLang="en-US" sz="1400">
                <a:latin typeface="Verdana" panose="020B0604030504040204" pitchFamily="34" charset="0"/>
              </a:rPr>
              <a:t>Warning</a:t>
            </a:r>
          </a:p>
        </p:txBody>
      </p:sp>
      <p:sp>
        <p:nvSpPr>
          <p:cNvPr id="89097" name="Rectangle 7">
            <a:extLst>
              <a:ext uri="{FF2B5EF4-FFF2-40B4-BE49-F238E27FC236}">
                <a16:creationId xmlns:a16="http://schemas.microsoft.com/office/drawing/2014/main" id="{22ED015E-A53D-4157-A48C-7649229B1C82}"/>
              </a:ext>
            </a:extLst>
          </p:cNvPr>
          <p:cNvSpPr>
            <a:spLocks noChangeArrowheads="1"/>
          </p:cNvSpPr>
          <p:nvPr/>
        </p:nvSpPr>
        <p:spPr bwMode="auto">
          <a:xfrm>
            <a:off x="4572000" y="1828800"/>
            <a:ext cx="4267200" cy="3886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9098" name="Line 8">
            <a:extLst>
              <a:ext uri="{FF2B5EF4-FFF2-40B4-BE49-F238E27FC236}">
                <a16:creationId xmlns:a16="http://schemas.microsoft.com/office/drawing/2014/main" id="{6174A549-0199-4623-8623-B5C4EB58651F}"/>
              </a:ext>
            </a:extLst>
          </p:cNvPr>
          <p:cNvSpPr>
            <a:spLocks noChangeShapeType="1"/>
          </p:cNvSpPr>
          <p:nvPr/>
        </p:nvSpPr>
        <p:spPr bwMode="auto">
          <a:xfrm>
            <a:off x="4572000" y="2209800"/>
            <a:ext cx="426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9" name="Text Box 9">
            <a:extLst>
              <a:ext uri="{FF2B5EF4-FFF2-40B4-BE49-F238E27FC236}">
                <a16:creationId xmlns:a16="http://schemas.microsoft.com/office/drawing/2014/main" id="{21CE62AC-2900-42FE-A780-CDA1BAC0C4F0}"/>
              </a:ext>
            </a:extLst>
          </p:cNvPr>
          <p:cNvSpPr txBox="1">
            <a:spLocks noChangeArrowheads="1"/>
          </p:cNvSpPr>
          <p:nvPr/>
        </p:nvSpPr>
        <p:spPr bwMode="auto">
          <a:xfrm>
            <a:off x="4724400" y="18288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latin typeface="Verdana" panose="020B0604030504040204" pitchFamily="34" charset="0"/>
              </a:rPr>
              <a:t>Request Headers</a:t>
            </a:r>
          </a:p>
        </p:txBody>
      </p:sp>
      <p:sp>
        <p:nvSpPr>
          <p:cNvPr id="89100" name="Text Box 10">
            <a:extLst>
              <a:ext uri="{FF2B5EF4-FFF2-40B4-BE49-F238E27FC236}">
                <a16:creationId xmlns:a16="http://schemas.microsoft.com/office/drawing/2014/main" id="{A01C9EB5-C5F2-4C51-A772-D056F0C24857}"/>
              </a:ext>
            </a:extLst>
          </p:cNvPr>
          <p:cNvSpPr txBox="1">
            <a:spLocks noChangeArrowheads="1"/>
          </p:cNvSpPr>
          <p:nvPr/>
        </p:nvSpPr>
        <p:spPr bwMode="auto">
          <a:xfrm>
            <a:off x="4648200" y="2286000"/>
            <a:ext cx="1828800" cy="1155700"/>
          </a:xfrm>
          <a:prstGeom prst="rect">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Verdana" panose="020B0604030504040204" pitchFamily="34" charset="0"/>
              </a:rPr>
              <a:t>Authorization </a:t>
            </a:r>
          </a:p>
          <a:p>
            <a:pPr>
              <a:spcBef>
                <a:spcPct val="0"/>
              </a:spcBef>
              <a:buClrTx/>
              <a:buSzTx/>
              <a:buFontTx/>
              <a:buNone/>
            </a:pPr>
            <a:r>
              <a:rPr lang="en-US" altLang="en-US" sz="1400">
                <a:latin typeface="Verdana" panose="020B0604030504040204" pitchFamily="34" charset="0"/>
              </a:rPr>
              <a:t>From</a:t>
            </a:r>
          </a:p>
          <a:p>
            <a:pPr>
              <a:spcBef>
                <a:spcPct val="0"/>
              </a:spcBef>
              <a:buClrTx/>
              <a:buSzTx/>
              <a:buFontTx/>
              <a:buNone/>
            </a:pPr>
            <a:r>
              <a:rPr lang="en-US" altLang="en-US" sz="1400">
                <a:latin typeface="Verdana" panose="020B0604030504040204" pitchFamily="34" charset="0"/>
              </a:rPr>
              <a:t>If-Modified-Since</a:t>
            </a:r>
            <a:r>
              <a:rPr lang="en-US" altLang="en-US" sz="1200">
                <a:latin typeface="Verdana" panose="020B0604030504040204" pitchFamily="34" charset="0"/>
              </a:rPr>
              <a:t> </a:t>
            </a:r>
            <a:r>
              <a:rPr lang="en-US" altLang="en-US" sz="1400">
                <a:latin typeface="Verdana" panose="020B0604030504040204" pitchFamily="34" charset="0"/>
              </a:rPr>
              <a:t>       Referer             </a:t>
            </a:r>
          </a:p>
          <a:p>
            <a:pPr>
              <a:spcBef>
                <a:spcPct val="0"/>
              </a:spcBef>
              <a:buClrTx/>
              <a:buSzTx/>
              <a:buFontTx/>
              <a:buNone/>
            </a:pPr>
            <a:r>
              <a:rPr lang="en-US" altLang="en-US" sz="1400">
                <a:latin typeface="Verdana" panose="020B0604030504040204" pitchFamily="34" charset="0"/>
              </a:rPr>
              <a:t>User-Agent</a:t>
            </a:r>
          </a:p>
        </p:txBody>
      </p:sp>
      <p:sp>
        <p:nvSpPr>
          <p:cNvPr id="89101" name="Text Box 11">
            <a:extLst>
              <a:ext uri="{FF2B5EF4-FFF2-40B4-BE49-F238E27FC236}">
                <a16:creationId xmlns:a16="http://schemas.microsoft.com/office/drawing/2014/main" id="{70C969D9-429D-4CCA-A295-26568F8A1A42}"/>
              </a:ext>
            </a:extLst>
          </p:cNvPr>
          <p:cNvSpPr txBox="1">
            <a:spLocks noChangeArrowheads="1"/>
          </p:cNvSpPr>
          <p:nvPr/>
        </p:nvSpPr>
        <p:spPr bwMode="auto">
          <a:xfrm>
            <a:off x="6553200" y="2286000"/>
            <a:ext cx="2209800" cy="3344863"/>
          </a:xfrm>
          <a:prstGeom prst="rect">
            <a:avLst/>
          </a:prstGeom>
          <a:solidFill>
            <a:srgbClr val="99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Verdana" panose="020B0604030504040204" pitchFamily="34" charset="0"/>
              </a:rPr>
              <a:t>Accept </a:t>
            </a:r>
          </a:p>
          <a:p>
            <a:pPr>
              <a:spcBef>
                <a:spcPct val="0"/>
              </a:spcBef>
              <a:buClrTx/>
              <a:buSzTx/>
              <a:buFontTx/>
              <a:buNone/>
            </a:pPr>
            <a:r>
              <a:rPr lang="en-US" altLang="en-US" sz="1400">
                <a:latin typeface="Verdana" panose="020B0604030504040204" pitchFamily="34" charset="0"/>
              </a:rPr>
              <a:t>Accept-Charset </a:t>
            </a:r>
          </a:p>
          <a:p>
            <a:pPr>
              <a:spcBef>
                <a:spcPct val="0"/>
              </a:spcBef>
              <a:buClrTx/>
              <a:buSzTx/>
              <a:buFontTx/>
              <a:buNone/>
            </a:pPr>
            <a:r>
              <a:rPr lang="en-US" altLang="en-US" sz="1400">
                <a:latin typeface="Verdana" panose="020B0604030504040204" pitchFamily="34" charset="0"/>
              </a:rPr>
              <a:t>Accept-Encoding   </a:t>
            </a:r>
          </a:p>
          <a:p>
            <a:pPr>
              <a:spcBef>
                <a:spcPct val="0"/>
              </a:spcBef>
              <a:buClrTx/>
              <a:buSzTx/>
              <a:buFontTx/>
              <a:buNone/>
            </a:pPr>
            <a:r>
              <a:rPr lang="en-US" altLang="en-US" sz="1400">
                <a:latin typeface="Verdana" panose="020B0604030504040204" pitchFamily="34" charset="0"/>
              </a:rPr>
              <a:t>Accept</a:t>
            </a:r>
          </a:p>
          <a:p>
            <a:pPr>
              <a:spcBef>
                <a:spcPct val="0"/>
              </a:spcBef>
              <a:buClrTx/>
              <a:buSzTx/>
              <a:buFontTx/>
              <a:buNone/>
            </a:pPr>
            <a:r>
              <a:rPr lang="en-US" altLang="en-US" sz="1400">
                <a:latin typeface="Verdana" panose="020B0604030504040204" pitchFamily="34" charset="0"/>
              </a:rPr>
              <a:t>Language</a:t>
            </a:r>
          </a:p>
          <a:p>
            <a:pPr>
              <a:spcBef>
                <a:spcPct val="0"/>
              </a:spcBef>
              <a:buClrTx/>
              <a:buSzTx/>
              <a:buFontTx/>
              <a:buNone/>
            </a:pPr>
            <a:r>
              <a:rPr lang="en-US" altLang="en-US" sz="1400">
                <a:latin typeface="Verdana" panose="020B0604030504040204" pitchFamily="34" charset="0"/>
              </a:rPr>
              <a:t>Expect </a:t>
            </a:r>
          </a:p>
          <a:p>
            <a:pPr>
              <a:spcBef>
                <a:spcPct val="0"/>
              </a:spcBef>
              <a:buClrTx/>
              <a:buSzTx/>
              <a:buFontTx/>
              <a:buNone/>
            </a:pPr>
            <a:r>
              <a:rPr lang="en-US" altLang="en-US" sz="1400">
                <a:latin typeface="Verdana" panose="020B0604030504040204" pitchFamily="34" charset="0"/>
              </a:rPr>
              <a:t>Host </a:t>
            </a:r>
          </a:p>
          <a:p>
            <a:pPr>
              <a:spcBef>
                <a:spcPct val="0"/>
              </a:spcBef>
              <a:buClrTx/>
              <a:buSzTx/>
              <a:buFontTx/>
              <a:buNone/>
            </a:pPr>
            <a:r>
              <a:rPr lang="en-US" altLang="en-US" sz="1400">
                <a:latin typeface="Verdana" panose="020B0604030504040204" pitchFamily="34" charset="0"/>
              </a:rPr>
              <a:t>If-Match</a:t>
            </a:r>
            <a:r>
              <a:rPr lang="en-US" altLang="en-US" sz="1800">
                <a:latin typeface="Verdana" panose="020B0604030504040204" pitchFamily="34" charset="0"/>
              </a:rPr>
              <a:t> </a:t>
            </a:r>
          </a:p>
          <a:p>
            <a:pPr>
              <a:spcBef>
                <a:spcPct val="0"/>
              </a:spcBef>
              <a:buClrTx/>
              <a:buSzTx/>
              <a:buFontTx/>
              <a:buNone/>
            </a:pPr>
            <a:r>
              <a:rPr lang="en-US" altLang="en-US" sz="1400">
                <a:latin typeface="Verdana" panose="020B0604030504040204" pitchFamily="34" charset="0"/>
              </a:rPr>
              <a:t>If-None-Match  </a:t>
            </a:r>
          </a:p>
          <a:p>
            <a:pPr>
              <a:spcBef>
                <a:spcPct val="0"/>
              </a:spcBef>
              <a:buClrTx/>
              <a:buSzTx/>
              <a:buFontTx/>
              <a:buNone/>
            </a:pPr>
            <a:r>
              <a:rPr lang="en-US" altLang="en-US" sz="1400">
                <a:latin typeface="Verdana" panose="020B0604030504040204" pitchFamily="34" charset="0"/>
              </a:rPr>
              <a:t>If-Range </a:t>
            </a:r>
          </a:p>
          <a:p>
            <a:pPr>
              <a:spcBef>
                <a:spcPct val="0"/>
              </a:spcBef>
              <a:buClrTx/>
              <a:buSzTx/>
              <a:buFontTx/>
              <a:buNone/>
            </a:pPr>
            <a:r>
              <a:rPr lang="en-US" altLang="en-US" sz="1400">
                <a:latin typeface="Verdana" panose="020B0604030504040204" pitchFamily="34" charset="0"/>
              </a:rPr>
              <a:t>If-Unmodified-Since</a:t>
            </a:r>
          </a:p>
          <a:p>
            <a:pPr>
              <a:spcBef>
                <a:spcPct val="0"/>
              </a:spcBef>
              <a:buClrTx/>
              <a:buSzTx/>
              <a:buFontTx/>
              <a:buNone/>
            </a:pPr>
            <a:r>
              <a:rPr lang="en-US" altLang="en-US" sz="1400">
                <a:latin typeface="Verdana" panose="020B0604030504040204" pitchFamily="34" charset="0"/>
              </a:rPr>
              <a:t>Max-Forwards </a:t>
            </a:r>
          </a:p>
          <a:p>
            <a:pPr>
              <a:spcBef>
                <a:spcPct val="0"/>
              </a:spcBef>
              <a:buClrTx/>
              <a:buSzTx/>
              <a:buFontTx/>
              <a:buNone/>
            </a:pPr>
            <a:r>
              <a:rPr lang="en-US" altLang="en-US" sz="1400">
                <a:latin typeface="Verdana" panose="020B0604030504040204" pitchFamily="34" charset="0"/>
              </a:rPr>
              <a:t>Proxy-Authorization</a:t>
            </a:r>
          </a:p>
          <a:p>
            <a:pPr>
              <a:spcBef>
                <a:spcPct val="0"/>
              </a:spcBef>
              <a:buClrTx/>
              <a:buSzTx/>
              <a:buFontTx/>
              <a:buNone/>
            </a:pPr>
            <a:r>
              <a:rPr lang="en-US" altLang="en-US" sz="1400">
                <a:latin typeface="Verdana" panose="020B0604030504040204" pitchFamily="34" charset="0"/>
              </a:rPr>
              <a:t>Range  </a:t>
            </a:r>
          </a:p>
          <a:p>
            <a:pPr>
              <a:spcBef>
                <a:spcPct val="0"/>
              </a:spcBef>
              <a:buClrTx/>
              <a:buSzTx/>
              <a:buFontTx/>
              <a:buNone/>
            </a:pPr>
            <a:r>
              <a:rPr lang="en-US" altLang="en-US" sz="1400">
                <a:latin typeface="Verdana" panose="020B0604030504040204" pitchFamily="34" charset="0"/>
              </a:rPr>
              <a:t>TE </a:t>
            </a:r>
          </a:p>
        </p:txBody>
      </p:sp>
      <p:sp>
        <p:nvSpPr>
          <p:cNvPr id="89102" name="Rectangle 12">
            <a:extLst>
              <a:ext uri="{FF2B5EF4-FFF2-40B4-BE49-F238E27FC236}">
                <a16:creationId xmlns:a16="http://schemas.microsoft.com/office/drawing/2014/main" id="{DA1C5E74-0A6E-4E9D-B3FE-6366A4E1019A}"/>
              </a:ext>
            </a:extLst>
          </p:cNvPr>
          <p:cNvSpPr>
            <a:spLocks noChangeArrowheads="1"/>
          </p:cNvSpPr>
          <p:nvPr/>
        </p:nvSpPr>
        <p:spPr bwMode="auto">
          <a:xfrm>
            <a:off x="1087438" y="4724400"/>
            <a:ext cx="457200" cy="304800"/>
          </a:xfrm>
          <a:prstGeom prst="rect">
            <a:avLst/>
          </a:prstGeom>
          <a:solidFill>
            <a:srgbClr val="FF9900"/>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9103" name="Rectangle 13">
            <a:extLst>
              <a:ext uri="{FF2B5EF4-FFF2-40B4-BE49-F238E27FC236}">
                <a16:creationId xmlns:a16="http://schemas.microsoft.com/office/drawing/2014/main" id="{68D23B47-AEED-4922-9B07-F10BDEF23E69}"/>
              </a:ext>
            </a:extLst>
          </p:cNvPr>
          <p:cNvSpPr>
            <a:spLocks noChangeArrowheads="1"/>
          </p:cNvSpPr>
          <p:nvPr/>
        </p:nvSpPr>
        <p:spPr bwMode="auto">
          <a:xfrm>
            <a:off x="1087438" y="5257800"/>
            <a:ext cx="457200" cy="304800"/>
          </a:xfrm>
          <a:prstGeom prst="rect">
            <a:avLst/>
          </a:prstGeom>
          <a:solidFill>
            <a:srgbClr val="99CCFF"/>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useBgFill="1">
        <p:nvSpPr>
          <p:cNvPr id="89104" name="Text Box 14">
            <a:extLst>
              <a:ext uri="{FF2B5EF4-FFF2-40B4-BE49-F238E27FC236}">
                <a16:creationId xmlns:a16="http://schemas.microsoft.com/office/drawing/2014/main" id="{1A7A1FDD-0B0B-4E92-8755-121F086C8290}"/>
              </a:ext>
            </a:extLst>
          </p:cNvPr>
          <p:cNvSpPr txBox="1">
            <a:spLocks noChangeArrowheads="1"/>
          </p:cNvSpPr>
          <p:nvPr/>
        </p:nvSpPr>
        <p:spPr bwMode="auto">
          <a:xfrm>
            <a:off x="1524000" y="4724400"/>
            <a:ext cx="4572000" cy="3365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a:latin typeface="Verdana" panose="020B0604030504040204" pitchFamily="34" charset="0"/>
              </a:rPr>
              <a:t>Headers present in HTTP/1.0 &amp; HTTP/1.1</a:t>
            </a:r>
          </a:p>
        </p:txBody>
      </p:sp>
      <p:sp useBgFill="1">
        <p:nvSpPr>
          <p:cNvPr id="89105" name="Text Box 15">
            <a:extLst>
              <a:ext uri="{FF2B5EF4-FFF2-40B4-BE49-F238E27FC236}">
                <a16:creationId xmlns:a16="http://schemas.microsoft.com/office/drawing/2014/main" id="{8AB21A7B-2985-4A80-BBA7-D33AE98DD593}"/>
              </a:ext>
            </a:extLst>
          </p:cNvPr>
          <p:cNvSpPr txBox="1">
            <a:spLocks noChangeArrowheads="1"/>
          </p:cNvSpPr>
          <p:nvPr/>
        </p:nvSpPr>
        <p:spPr bwMode="auto">
          <a:xfrm>
            <a:off x="1544638" y="5226050"/>
            <a:ext cx="3581400" cy="3365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a:latin typeface="Verdana" panose="020B0604030504040204" pitchFamily="34" charset="0"/>
              </a:rPr>
              <a:t>New Headers added in HTTP/1.1</a:t>
            </a:r>
          </a:p>
        </p:txBody>
      </p:sp>
      <p:sp>
        <p:nvSpPr>
          <p:cNvPr id="89106" name="Rectangle 16">
            <a:extLst>
              <a:ext uri="{FF2B5EF4-FFF2-40B4-BE49-F238E27FC236}">
                <a16:creationId xmlns:a16="http://schemas.microsoft.com/office/drawing/2014/main" id="{D4FDDCE5-33B0-4309-89C3-EE1C225AD077}"/>
              </a:ext>
            </a:extLst>
          </p:cNvPr>
          <p:cNvSpPr>
            <a:spLocks noGrp="1" noChangeArrowheads="1"/>
          </p:cNvSpPr>
          <p:nvPr>
            <p:ph type="title"/>
          </p:nvPr>
        </p:nvSpPr>
        <p:spPr/>
        <p:txBody>
          <a:bodyPr/>
          <a:lstStyle/>
          <a:p>
            <a:pPr eaLnBrk="1" hangingPunct="1"/>
            <a:r>
              <a:rPr lang="en-US" altLang="en-US"/>
              <a:t>Headers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1138" name="Slide Number Placeholder 3">
            <a:extLst>
              <a:ext uri="{FF2B5EF4-FFF2-40B4-BE49-F238E27FC236}">
                <a16:creationId xmlns:a16="http://schemas.microsoft.com/office/drawing/2014/main" id="{85710F40-4D16-44D2-91C9-BCED806F161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AABBA0D-E76F-459C-BA46-D844D5368CF0}" type="slidenum">
              <a:rPr lang="en-US" altLang="en-US" sz="1000" smtClean="0"/>
              <a:pPr>
                <a:spcBef>
                  <a:spcPct val="0"/>
                </a:spcBef>
                <a:buClrTx/>
                <a:buSzTx/>
                <a:buFontTx/>
                <a:buNone/>
              </a:pPr>
              <a:t>39</a:t>
            </a:fld>
            <a:endParaRPr lang="en-US" altLang="en-US" sz="1000"/>
          </a:p>
        </p:txBody>
      </p:sp>
      <p:sp>
        <p:nvSpPr>
          <p:cNvPr id="91139" name="Footer Placeholder 4">
            <a:extLst>
              <a:ext uri="{FF2B5EF4-FFF2-40B4-BE49-F238E27FC236}">
                <a16:creationId xmlns:a16="http://schemas.microsoft.com/office/drawing/2014/main" id="{E90A05C3-4EC4-4C26-91D0-C2798F922AE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useBgFill="1">
        <p:nvSpPr>
          <p:cNvPr id="91140" name="Rectangle 2">
            <a:extLst>
              <a:ext uri="{FF2B5EF4-FFF2-40B4-BE49-F238E27FC236}">
                <a16:creationId xmlns:a16="http://schemas.microsoft.com/office/drawing/2014/main" id="{13354536-23E3-4DCD-9F02-1CF52E9F71D6}"/>
              </a:ext>
            </a:extLst>
          </p:cNvPr>
          <p:cNvSpPr>
            <a:spLocks noChangeArrowheads="1"/>
          </p:cNvSpPr>
          <p:nvPr/>
        </p:nvSpPr>
        <p:spPr bwMode="auto">
          <a:xfrm>
            <a:off x="228600" y="1752600"/>
            <a:ext cx="4267200" cy="1905000"/>
          </a:xfrm>
          <a:prstGeom prst="rect">
            <a:avLst/>
          </a:prstGeom>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1141" name="Line 3">
            <a:extLst>
              <a:ext uri="{FF2B5EF4-FFF2-40B4-BE49-F238E27FC236}">
                <a16:creationId xmlns:a16="http://schemas.microsoft.com/office/drawing/2014/main" id="{DE53F1D7-4D1F-48CA-9189-283AC54EDE15}"/>
              </a:ext>
            </a:extLst>
          </p:cNvPr>
          <p:cNvSpPr>
            <a:spLocks noChangeShapeType="1"/>
          </p:cNvSpPr>
          <p:nvPr/>
        </p:nvSpPr>
        <p:spPr bwMode="auto">
          <a:xfrm>
            <a:off x="228600" y="2133600"/>
            <a:ext cx="426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2" name="Text Box 4">
            <a:extLst>
              <a:ext uri="{FF2B5EF4-FFF2-40B4-BE49-F238E27FC236}">
                <a16:creationId xmlns:a16="http://schemas.microsoft.com/office/drawing/2014/main" id="{9A925A9B-3000-4C49-89A2-1CF84391B493}"/>
              </a:ext>
            </a:extLst>
          </p:cNvPr>
          <p:cNvSpPr txBox="1">
            <a:spLocks noChangeArrowheads="1"/>
          </p:cNvSpPr>
          <p:nvPr/>
        </p:nvSpPr>
        <p:spPr bwMode="auto">
          <a:xfrm>
            <a:off x="762000" y="17526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latin typeface="Verdana" panose="020B0604030504040204" pitchFamily="34" charset="0"/>
              </a:rPr>
              <a:t>Response Headers</a:t>
            </a:r>
          </a:p>
        </p:txBody>
      </p:sp>
      <p:sp>
        <p:nvSpPr>
          <p:cNvPr id="91143" name="Text Box 5">
            <a:extLst>
              <a:ext uri="{FF2B5EF4-FFF2-40B4-BE49-F238E27FC236}">
                <a16:creationId xmlns:a16="http://schemas.microsoft.com/office/drawing/2014/main" id="{D972BDB3-A9E0-422A-B2F3-F62A8835F2E5}"/>
              </a:ext>
            </a:extLst>
          </p:cNvPr>
          <p:cNvSpPr txBox="1">
            <a:spLocks noChangeArrowheads="1"/>
          </p:cNvSpPr>
          <p:nvPr/>
        </p:nvSpPr>
        <p:spPr bwMode="auto">
          <a:xfrm>
            <a:off x="2438400" y="2209800"/>
            <a:ext cx="1905000" cy="1368425"/>
          </a:xfrm>
          <a:prstGeom prst="rect">
            <a:avLst/>
          </a:prstGeom>
          <a:solidFill>
            <a:srgbClr val="99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Verdana" panose="020B0604030504040204" pitchFamily="34" charset="0"/>
              </a:rPr>
              <a:t>Accept-Ranges </a:t>
            </a:r>
          </a:p>
          <a:p>
            <a:pPr>
              <a:spcBef>
                <a:spcPct val="0"/>
              </a:spcBef>
              <a:buClrTx/>
              <a:buSzTx/>
              <a:buFontTx/>
              <a:buNone/>
            </a:pPr>
            <a:r>
              <a:rPr lang="en-US" altLang="en-US" sz="1400">
                <a:latin typeface="Verdana" panose="020B0604030504040204" pitchFamily="34" charset="0"/>
              </a:rPr>
              <a:t>Age </a:t>
            </a:r>
          </a:p>
          <a:p>
            <a:pPr>
              <a:spcBef>
                <a:spcPct val="0"/>
              </a:spcBef>
              <a:buClrTx/>
              <a:buSzTx/>
              <a:buFontTx/>
              <a:buNone/>
            </a:pPr>
            <a:r>
              <a:rPr lang="en-US" altLang="en-US" sz="1400">
                <a:latin typeface="Verdana" panose="020B0604030504040204" pitchFamily="34" charset="0"/>
              </a:rPr>
              <a:t>ETag  </a:t>
            </a:r>
          </a:p>
          <a:p>
            <a:pPr>
              <a:spcBef>
                <a:spcPct val="0"/>
              </a:spcBef>
              <a:buClrTx/>
              <a:buSzTx/>
              <a:buFontTx/>
              <a:buNone/>
            </a:pPr>
            <a:r>
              <a:rPr lang="en-US" altLang="en-US" sz="1400">
                <a:latin typeface="Verdana" panose="020B0604030504040204" pitchFamily="34" charset="0"/>
              </a:rPr>
              <a:t>Proxy-Authenticate  </a:t>
            </a:r>
          </a:p>
          <a:p>
            <a:pPr>
              <a:spcBef>
                <a:spcPct val="0"/>
              </a:spcBef>
              <a:buClrTx/>
              <a:buSzTx/>
              <a:buFontTx/>
              <a:buNone/>
            </a:pPr>
            <a:r>
              <a:rPr lang="en-US" altLang="en-US" sz="1400">
                <a:latin typeface="Verdana" panose="020B0604030504040204" pitchFamily="34" charset="0"/>
              </a:rPr>
              <a:t>Retry-After  </a:t>
            </a:r>
          </a:p>
          <a:p>
            <a:pPr>
              <a:spcBef>
                <a:spcPct val="0"/>
              </a:spcBef>
              <a:buClrTx/>
              <a:buSzTx/>
              <a:buFontTx/>
              <a:buNone/>
            </a:pPr>
            <a:r>
              <a:rPr lang="en-US" altLang="en-US" sz="1400">
                <a:latin typeface="Verdana" panose="020B0604030504040204" pitchFamily="34" charset="0"/>
              </a:rPr>
              <a:t>Vary    </a:t>
            </a:r>
          </a:p>
        </p:txBody>
      </p:sp>
      <p:sp>
        <p:nvSpPr>
          <p:cNvPr id="91144" name="Rectangle 6">
            <a:extLst>
              <a:ext uri="{FF2B5EF4-FFF2-40B4-BE49-F238E27FC236}">
                <a16:creationId xmlns:a16="http://schemas.microsoft.com/office/drawing/2014/main" id="{8EEB6E9E-CFD1-428F-A254-832CC52BDF20}"/>
              </a:ext>
            </a:extLst>
          </p:cNvPr>
          <p:cNvSpPr>
            <a:spLocks noChangeArrowheads="1"/>
          </p:cNvSpPr>
          <p:nvPr/>
        </p:nvSpPr>
        <p:spPr bwMode="auto">
          <a:xfrm>
            <a:off x="4648200" y="1676400"/>
            <a:ext cx="4114800" cy="213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1145" name="Line 7">
            <a:extLst>
              <a:ext uri="{FF2B5EF4-FFF2-40B4-BE49-F238E27FC236}">
                <a16:creationId xmlns:a16="http://schemas.microsoft.com/office/drawing/2014/main" id="{9D85BE65-C042-4E26-A72C-7C5F8DAC5EDA}"/>
              </a:ext>
            </a:extLst>
          </p:cNvPr>
          <p:cNvSpPr>
            <a:spLocks noChangeShapeType="1"/>
          </p:cNvSpPr>
          <p:nvPr/>
        </p:nvSpPr>
        <p:spPr bwMode="auto">
          <a:xfrm>
            <a:off x="4648200" y="2057400"/>
            <a:ext cx="411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6" name="Text Box 8">
            <a:extLst>
              <a:ext uri="{FF2B5EF4-FFF2-40B4-BE49-F238E27FC236}">
                <a16:creationId xmlns:a16="http://schemas.microsoft.com/office/drawing/2014/main" id="{A17E0877-3381-48EE-98DA-788275278C30}"/>
              </a:ext>
            </a:extLst>
          </p:cNvPr>
          <p:cNvSpPr txBox="1">
            <a:spLocks noChangeArrowheads="1"/>
          </p:cNvSpPr>
          <p:nvPr/>
        </p:nvSpPr>
        <p:spPr bwMode="auto">
          <a:xfrm>
            <a:off x="4648200" y="16764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latin typeface="Verdana" panose="020B0604030504040204" pitchFamily="34" charset="0"/>
              </a:rPr>
              <a:t>Entity Headers</a:t>
            </a:r>
          </a:p>
        </p:txBody>
      </p:sp>
      <p:sp>
        <p:nvSpPr>
          <p:cNvPr id="91147" name="Text Box 9">
            <a:extLst>
              <a:ext uri="{FF2B5EF4-FFF2-40B4-BE49-F238E27FC236}">
                <a16:creationId xmlns:a16="http://schemas.microsoft.com/office/drawing/2014/main" id="{E617CD1B-86FC-435D-86E0-B26D77F5AF60}"/>
              </a:ext>
            </a:extLst>
          </p:cNvPr>
          <p:cNvSpPr txBox="1">
            <a:spLocks noChangeArrowheads="1"/>
          </p:cNvSpPr>
          <p:nvPr/>
        </p:nvSpPr>
        <p:spPr bwMode="auto">
          <a:xfrm>
            <a:off x="4724400" y="2133600"/>
            <a:ext cx="1905000" cy="1581150"/>
          </a:xfrm>
          <a:prstGeom prst="rect">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Verdana" panose="020B0604030504040204" pitchFamily="34" charset="0"/>
              </a:rPr>
              <a:t>Allow </a:t>
            </a:r>
          </a:p>
          <a:p>
            <a:pPr>
              <a:spcBef>
                <a:spcPct val="0"/>
              </a:spcBef>
              <a:buClrTx/>
              <a:buSzTx/>
              <a:buFontTx/>
              <a:buNone/>
            </a:pPr>
            <a:r>
              <a:rPr lang="en-US" altLang="en-US" sz="1400">
                <a:latin typeface="Verdana" panose="020B0604030504040204" pitchFamily="34" charset="0"/>
              </a:rPr>
              <a:t>Content-Encoding  </a:t>
            </a:r>
          </a:p>
          <a:p>
            <a:pPr>
              <a:spcBef>
                <a:spcPct val="0"/>
              </a:spcBef>
              <a:buClrTx/>
              <a:buSzTx/>
              <a:buFontTx/>
              <a:buNone/>
            </a:pPr>
            <a:r>
              <a:rPr lang="en-US" altLang="en-US" sz="1400">
                <a:latin typeface="Verdana" panose="020B0604030504040204" pitchFamily="34" charset="0"/>
              </a:rPr>
              <a:t>Content-Length</a:t>
            </a:r>
          </a:p>
          <a:p>
            <a:pPr>
              <a:spcBef>
                <a:spcPct val="0"/>
              </a:spcBef>
              <a:buClrTx/>
              <a:buSzTx/>
              <a:buFontTx/>
              <a:buNone/>
            </a:pPr>
            <a:r>
              <a:rPr lang="en-US" altLang="en-US" sz="1400">
                <a:latin typeface="Verdana" panose="020B0604030504040204" pitchFamily="34" charset="0"/>
              </a:rPr>
              <a:t>Content-Type  </a:t>
            </a:r>
          </a:p>
          <a:p>
            <a:pPr>
              <a:spcBef>
                <a:spcPct val="0"/>
              </a:spcBef>
              <a:buClrTx/>
              <a:buSzTx/>
              <a:buFontTx/>
              <a:buNone/>
            </a:pPr>
            <a:r>
              <a:rPr lang="en-US" altLang="en-US" sz="1400">
                <a:latin typeface="Verdana" panose="020B0604030504040204" pitchFamily="34" charset="0"/>
              </a:rPr>
              <a:t>Expires </a:t>
            </a:r>
          </a:p>
          <a:p>
            <a:pPr>
              <a:spcBef>
                <a:spcPct val="0"/>
              </a:spcBef>
              <a:buClrTx/>
              <a:buSzTx/>
              <a:buFontTx/>
              <a:buNone/>
            </a:pPr>
            <a:r>
              <a:rPr lang="en-US" altLang="en-US" sz="1400">
                <a:latin typeface="Verdana" panose="020B0604030504040204" pitchFamily="34" charset="0"/>
              </a:rPr>
              <a:t>Last-Modified  </a:t>
            </a:r>
          </a:p>
          <a:p>
            <a:pPr>
              <a:spcBef>
                <a:spcPct val="0"/>
              </a:spcBef>
              <a:buClrTx/>
              <a:buSzTx/>
              <a:buFontTx/>
              <a:buNone/>
            </a:pPr>
            <a:r>
              <a:rPr lang="en-US" altLang="en-US" sz="1400">
                <a:latin typeface="Verdana" panose="020B0604030504040204" pitchFamily="34" charset="0"/>
              </a:rPr>
              <a:t>extension-header</a:t>
            </a:r>
          </a:p>
        </p:txBody>
      </p:sp>
      <p:sp>
        <p:nvSpPr>
          <p:cNvPr id="91148" name="Rectangle 10">
            <a:extLst>
              <a:ext uri="{FF2B5EF4-FFF2-40B4-BE49-F238E27FC236}">
                <a16:creationId xmlns:a16="http://schemas.microsoft.com/office/drawing/2014/main" id="{41D2A9E2-5417-4D21-BA98-3641879A47FE}"/>
              </a:ext>
            </a:extLst>
          </p:cNvPr>
          <p:cNvSpPr>
            <a:spLocks noChangeArrowheads="1"/>
          </p:cNvSpPr>
          <p:nvPr/>
        </p:nvSpPr>
        <p:spPr bwMode="auto">
          <a:xfrm>
            <a:off x="2438400" y="4648200"/>
            <a:ext cx="457200" cy="304800"/>
          </a:xfrm>
          <a:prstGeom prst="rect">
            <a:avLst/>
          </a:prstGeom>
          <a:solidFill>
            <a:srgbClr val="FF9900"/>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1149" name="Rectangle 11">
            <a:extLst>
              <a:ext uri="{FF2B5EF4-FFF2-40B4-BE49-F238E27FC236}">
                <a16:creationId xmlns:a16="http://schemas.microsoft.com/office/drawing/2014/main" id="{3A155DA1-01DB-421E-B7E7-33D5BE4C920C}"/>
              </a:ext>
            </a:extLst>
          </p:cNvPr>
          <p:cNvSpPr>
            <a:spLocks noChangeArrowheads="1"/>
          </p:cNvSpPr>
          <p:nvPr/>
        </p:nvSpPr>
        <p:spPr bwMode="auto">
          <a:xfrm>
            <a:off x="2438400" y="5181600"/>
            <a:ext cx="457200" cy="304800"/>
          </a:xfrm>
          <a:prstGeom prst="rect">
            <a:avLst/>
          </a:prstGeom>
          <a:solidFill>
            <a:srgbClr val="99CCFF"/>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1150" name="Text Box 12">
            <a:extLst>
              <a:ext uri="{FF2B5EF4-FFF2-40B4-BE49-F238E27FC236}">
                <a16:creationId xmlns:a16="http://schemas.microsoft.com/office/drawing/2014/main" id="{9A4E64A2-58DF-4151-A9D7-80386717F715}"/>
              </a:ext>
            </a:extLst>
          </p:cNvPr>
          <p:cNvSpPr txBox="1">
            <a:spLocks noChangeArrowheads="1"/>
          </p:cNvSpPr>
          <p:nvPr/>
        </p:nvSpPr>
        <p:spPr bwMode="auto">
          <a:xfrm>
            <a:off x="2874963" y="4648200"/>
            <a:ext cx="457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a:latin typeface="Verdana" panose="020B0604030504040204" pitchFamily="34" charset="0"/>
              </a:rPr>
              <a:t>Headers present in HTTP/1.0 &amp; HTTP/1.1</a:t>
            </a:r>
          </a:p>
        </p:txBody>
      </p:sp>
      <p:sp>
        <p:nvSpPr>
          <p:cNvPr id="91151" name="Text Box 13">
            <a:extLst>
              <a:ext uri="{FF2B5EF4-FFF2-40B4-BE49-F238E27FC236}">
                <a16:creationId xmlns:a16="http://schemas.microsoft.com/office/drawing/2014/main" id="{BF0377FA-3373-46A5-AA1D-ABD1C559CA44}"/>
              </a:ext>
            </a:extLst>
          </p:cNvPr>
          <p:cNvSpPr txBox="1">
            <a:spLocks noChangeArrowheads="1"/>
          </p:cNvSpPr>
          <p:nvPr/>
        </p:nvSpPr>
        <p:spPr bwMode="auto">
          <a:xfrm>
            <a:off x="2895600" y="514985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a:latin typeface="Verdana" panose="020B0604030504040204" pitchFamily="34" charset="0"/>
              </a:rPr>
              <a:t>New Headers added in HTTP/1.1</a:t>
            </a:r>
          </a:p>
        </p:txBody>
      </p:sp>
      <p:sp>
        <p:nvSpPr>
          <p:cNvPr id="91152" name="Text Box 14">
            <a:extLst>
              <a:ext uri="{FF2B5EF4-FFF2-40B4-BE49-F238E27FC236}">
                <a16:creationId xmlns:a16="http://schemas.microsoft.com/office/drawing/2014/main" id="{F43C78EA-93BA-4D9E-B349-EC60E0A1F65E}"/>
              </a:ext>
            </a:extLst>
          </p:cNvPr>
          <p:cNvSpPr txBox="1">
            <a:spLocks noChangeArrowheads="1"/>
          </p:cNvSpPr>
          <p:nvPr/>
        </p:nvSpPr>
        <p:spPr bwMode="auto">
          <a:xfrm>
            <a:off x="6705600" y="2133600"/>
            <a:ext cx="1981200" cy="942975"/>
          </a:xfrm>
          <a:prstGeom prst="rect">
            <a:avLst/>
          </a:prstGeom>
          <a:solidFill>
            <a:srgbClr val="99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Verdana" panose="020B0604030504040204" pitchFamily="34" charset="0"/>
              </a:rPr>
              <a:t>Content-Language</a:t>
            </a:r>
          </a:p>
          <a:p>
            <a:pPr>
              <a:spcBef>
                <a:spcPct val="0"/>
              </a:spcBef>
              <a:buClrTx/>
              <a:buSzTx/>
              <a:buFontTx/>
              <a:buNone/>
            </a:pPr>
            <a:r>
              <a:rPr lang="en-US" altLang="en-US" sz="1400">
                <a:latin typeface="Verdana" panose="020B0604030504040204" pitchFamily="34" charset="0"/>
              </a:rPr>
              <a:t>Content-Location </a:t>
            </a:r>
          </a:p>
          <a:p>
            <a:pPr>
              <a:spcBef>
                <a:spcPct val="0"/>
              </a:spcBef>
              <a:buClrTx/>
              <a:buSzTx/>
              <a:buFontTx/>
              <a:buNone/>
            </a:pPr>
            <a:r>
              <a:rPr lang="en-US" altLang="en-US" sz="1400">
                <a:latin typeface="Verdana" panose="020B0604030504040204" pitchFamily="34" charset="0"/>
              </a:rPr>
              <a:t>Content-MD5 </a:t>
            </a:r>
          </a:p>
          <a:p>
            <a:pPr>
              <a:spcBef>
                <a:spcPct val="0"/>
              </a:spcBef>
              <a:buClrTx/>
              <a:buSzTx/>
              <a:buFontTx/>
              <a:buNone/>
            </a:pPr>
            <a:r>
              <a:rPr lang="en-US" altLang="en-US" sz="1400">
                <a:latin typeface="Verdana" panose="020B0604030504040204" pitchFamily="34" charset="0"/>
              </a:rPr>
              <a:t>Content-Range</a:t>
            </a:r>
            <a:endParaRPr lang="en-US" altLang="en-US" sz="1800">
              <a:latin typeface="Verdana" panose="020B0604030504040204" pitchFamily="34" charset="0"/>
            </a:endParaRPr>
          </a:p>
        </p:txBody>
      </p:sp>
      <p:sp>
        <p:nvSpPr>
          <p:cNvPr id="91153" name="Text Box 15">
            <a:extLst>
              <a:ext uri="{FF2B5EF4-FFF2-40B4-BE49-F238E27FC236}">
                <a16:creationId xmlns:a16="http://schemas.microsoft.com/office/drawing/2014/main" id="{60DF5576-E360-40F0-A343-930C2445FECF}"/>
              </a:ext>
            </a:extLst>
          </p:cNvPr>
          <p:cNvSpPr txBox="1">
            <a:spLocks noChangeArrowheads="1"/>
          </p:cNvSpPr>
          <p:nvPr/>
        </p:nvSpPr>
        <p:spPr bwMode="auto">
          <a:xfrm>
            <a:off x="304800" y="2209800"/>
            <a:ext cx="1981200" cy="814388"/>
          </a:xfrm>
          <a:prstGeom prst="rect">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spcBef>
                <a:spcPct val="50000"/>
              </a:spcBef>
              <a:buClrTx/>
              <a:buSzTx/>
              <a:buFontTx/>
              <a:buNone/>
            </a:pPr>
            <a:r>
              <a:rPr lang="en-US" altLang="en-US" sz="1400">
                <a:latin typeface="Verdana" panose="020B0604030504040204" pitchFamily="34" charset="0"/>
              </a:rPr>
              <a:t>Location </a:t>
            </a:r>
          </a:p>
          <a:p>
            <a:pPr>
              <a:lnSpc>
                <a:spcPct val="80000"/>
              </a:lnSpc>
              <a:spcBef>
                <a:spcPct val="50000"/>
              </a:spcBef>
              <a:buClrTx/>
              <a:buSzTx/>
              <a:buFontTx/>
              <a:buNone/>
            </a:pPr>
            <a:r>
              <a:rPr lang="en-US" altLang="en-US" sz="1400">
                <a:latin typeface="Verdana" panose="020B0604030504040204" pitchFamily="34" charset="0"/>
              </a:rPr>
              <a:t>Server </a:t>
            </a:r>
          </a:p>
          <a:p>
            <a:pPr>
              <a:lnSpc>
                <a:spcPct val="80000"/>
              </a:lnSpc>
              <a:spcBef>
                <a:spcPct val="50000"/>
              </a:spcBef>
              <a:buClrTx/>
              <a:buSzTx/>
              <a:buFontTx/>
              <a:buNone/>
            </a:pPr>
            <a:r>
              <a:rPr lang="en-US" altLang="en-US" sz="1400">
                <a:latin typeface="Verdana" panose="020B0604030504040204" pitchFamily="34" charset="0"/>
              </a:rPr>
              <a:t>WWW-Authenticate</a:t>
            </a:r>
          </a:p>
        </p:txBody>
      </p:sp>
      <p:sp>
        <p:nvSpPr>
          <p:cNvPr id="91154" name="Rectangle 16">
            <a:extLst>
              <a:ext uri="{FF2B5EF4-FFF2-40B4-BE49-F238E27FC236}">
                <a16:creationId xmlns:a16="http://schemas.microsoft.com/office/drawing/2014/main" id="{EC3A0A0A-7641-4270-BAD6-0EC5A9DDC20F}"/>
              </a:ext>
            </a:extLst>
          </p:cNvPr>
          <p:cNvSpPr>
            <a:spLocks noGrp="1" noChangeArrowheads="1"/>
          </p:cNvSpPr>
          <p:nvPr>
            <p:ph type="title"/>
          </p:nvPr>
        </p:nvSpPr>
        <p:spPr/>
        <p:txBody>
          <a:bodyPr/>
          <a:lstStyle/>
          <a:p>
            <a:pPr eaLnBrk="1" hangingPunct="1"/>
            <a:r>
              <a:rPr lang="en-US" altLang="en-US"/>
              <a:t>Headers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17F3DA1D-93C7-48EC-B653-E621DEDE25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498C650-EF99-4DA2-BA3B-4DB50F5E6E1B}" type="slidenum">
              <a:rPr lang="en-US" altLang="en-US" sz="1000" smtClean="0"/>
              <a:pPr>
                <a:spcBef>
                  <a:spcPct val="0"/>
                </a:spcBef>
                <a:buClrTx/>
                <a:buSzTx/>
                <a:buFontTx/>
                <a:buNone/>
              </a:pPr>
              <a:t>4</a:t>
            </a:fld>
            <a:endParaRPr lang="en-US" altLang="en-US" sz="1000"/>
          </a:p>
        </p:txBody>
      </p:sp>
      <p:sp>
        <p:nvSpPr>
          <p:cNvPr id="20483" name="Footer Placeholder 5">
            <a:extLst>
              <a:ext uri="{FF2B5EF4-FFF2-40B4-BE49-F238E27FC236}">
                <a16:creationId xmlns:a16="http://schemas.microsoft.com/office/drawing/2014/main" id="{501AF482-91FE-4565-9948-E56EF055789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20484" name="Rectangle 2">
            <a:extLst>
              <a:ext uri="{FF2B5EF4-FFF2-40B4-BE49-F238E27FC236}">
                <a16:creationId xmlns:a16="http://schemas.microsoft.com/office/drawing/2014/main" id="{3384EB5F-E0C9-4501-BAB7-10AE0623EE40}"/>
              </a:ext>
            </a:extLst>
          </p:cNvPr>
          <p:cNvSpPr>
            <a:spLocks noGrp="1" noChangeArrowheads="1"/>
          </p:cNvSpPr>
          <p:nvPr>
            <p:ph type="title"/>
          </p:nvPr>
        </p:nvSpPr>
        <p:spPr/>
        <p:txBody>
          <a:bodyPr/>
          <a:lstStyle/>
          <a:p>
            <a:pPr eaLnBrk="1" hangingPunct="1"/>
            <a:r>
              <a:rPr lang="en-US" altLang="en-US" sz="3600"/>
              <a:t>Introduction to Internet and Web</a:t>
            </a:r>
            <a:endParaRPr lang="en-US" altLang="en-US" sz="2000"/>
          </a:p>
        </p:txBody>
      </p:sp>
      <p:sp>
        <p:nvSpPr>
          <p:cNvPr id="20485" name="Rectangle 3">
            <a:extLst>
              <a:ext uri="{FF2B5EF4-FFF2-40B4-BE49-F238E27FC236}">
                <a16:creationId xmlns:a16="http://schemas.microsoft.com/office/drawing/2014/main" id="{5499A012-B1B5-4387-954F-97EC07A1E668}"/>
              </a:ext>
            </a:extLst>
          </p:cNvPr>
          <p:cNvSpPr>
            <a:spLocks noGrp="1" noChangeArrowheads="1"/>
          </p:cNvSpPr>
          <p:nvPr>
            <p:ph type="body" idx="1"/>
          </p:nvPr>
        </p:nvSpPr>
        <p:spPr/>
        <p:txBody>
          <a:bodyPr/>
          <a:lstStyle/>
          <a:p>
            <a:pPr eaLnBrk="1" hangingPunct="1">
              <a:lnSpc>
                <a:spcPct val="90000"/>
              </a:lnSpc>
              <a:spcBef>
                <a:spcPct val="0"/>
              </a:spcBef>
            </a:pPr>
            <a:r>
              <a:rPr lang="en-US" altLang="en-US"/>
              <a:t>This presentation addresses two questions:</a:t>
            </a:r>
          </a:p>
          <a:p>
            <a:pPr lvl="1" eaLnBrk="1" hangingPunct="1">
              <a:lnSpc>
                <a:spcPct val="90000"/>
              </a:lnSpc>
              <a:spcBef>
                <a:spcPct val="0"/>
              </a:spcBef>
            </a:pPr>
            <a:r>
              <a:rPr lang="en-US" altLang="en-US"/>
              <a:t>Is that possible?</a:t>
            </a:r>
          </a:p>
          <a:p>
            <a:pPr lvl="2" eaLnBrk="1" hangingPunct="1">
              <a:lnSpc>
                <a:spcPct val="90000"/>
              </a:lnSpc>
              <a:spcBef>
                <a:spcPct val="0"/>
              </a:spcBef>
            </a:pPr>
            <a:r>
              <a:rPr lang="en-US" altLang="en-US"/>
              <a:t>Well yes – look over there – the web!</a:t>
            </a:r>
          </a:p>
          <a:p>
            <a:pPr lvl="1" eaLnBrk="1" hangingPunct="1">
              <a:lnSpc>
                <a:spcPct val="90000"/>
              </a:lnSpc>
              <a:spcBef>
                <a:spcPct val="0"/>
              </a:spcBef>
            </a:pPr>
            <a:r>
              <a:rPr lang="en-US" altLang="en-US"/>
              <a:t>How was it accomplished?</a:t>
            </a:r>
          </a:p>
          <a:p>
            <a:pPr lvl="2" eaLnBrk="1" hangingPunct="1">
              <a:lnSpc>
                <a:spcPct val="90000"/>
              </a:lnSpc>
              <a:spcBef>
                <a:spcPct val="0"/>
              </a:spcBef>
            </a:pPr>
            <a:r>
              <a:rPr lang="en-US" altLang="en-US"/>
              <a:t>Processing structure and protocols</a:t>
            </a:r>
          </a:p>
          <a:p>
            <a:pPr lvl="2" eaLnBrk="1" hangingPunct="1">
              <a:lnSpc>
                <a:spcPct val="90000"/>
              </a:lnSpc>
              <a:spcBef>
                <a:spcPct val="0"/>
              </a:spcBef>
            </a:pPr>
            <a:r>
              <a:rPr lang="en-US" altLang="en-US"/>
              <a:t>Programming tools</a:t>
            </a:r>
          </a:p>
          <a:p>
            <a:pPr lvl="3" eaLnBrk="1" hangingPunct="1">
              <a:lnSpc>
                <a:spcPct val="90000"/>
              </a:lnSpc>
              <a:spcBef>
                <a:spcPct val="0"/>
              </a:spcBef>
            </a:pPr>
            <a:r>
              <a:rPr lang="en-US" altLang="en-US"/>
              <a:t>Web servers and browsers that host:</a:t>
            </a:r>
          </a:p>
          <a:p>
            <a:pPr lvl="4" eaLnBrk="1" hangingPunct="1">
              <a:lnSpc>
                <a:spcPct val="90000"/>
              </a:lnSpc>
              <a:spcBef>
                <a:spcPct val="0"/>
              </a:spcBef>
            </a:pPr>
            <a:r>
              <a:rPr lang="en-US" altLang="en-US"/>
              <a:t>Script languages, e.g., Javascript, VBScript, Perl, Ruby, …</a:t>
            </a:r>
          </a:p>
          <a:p>
            <a:pPr lvl="4" eaLnBrk="1" hangingPunct="1">
              <a:lnSpc>
                <a:spcPct val="90000"/>
              </a:lnSpc>
              <a:spcBef>
                <a:spcPct val="0"/>
              </a:spcBef>
            </a:pPr>
            <a:r>
              <a:rPr lang="en-US" altLang="en-US"/>
              <a:t>Programming languages:</a:t>
            </a:r>
            <a:br>
              <a:rPr lang="en-US" altLang="en-US"/>
            </a:br>
            <a:r>
              <a:rPr lang="en-US" altLang="en-US"/>
              <a:t>     Visual Basic, Java, C++, C#, …</a:t>
            </a:r>
          </a:p>
          <a:p>
            <a:pPr lvl="2" eaLnBrk="1" hangingPunct="1">
              <a:lnSpc>
                <a:spcPct val="90000"/>
              </a:lnSpc>
              <a:spcBef>
                <a:spcPct val="0"/>
              </a:spcBef>
            </a:pPr>
            <a:r>
              <a:rPr lang="en-US" altLang="en-US"/>
              <a:t>And, of course, some very smart people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3186" name="Slide Number Placeholder 4">
            <a:extLst>
              <a:ext uri="{FF2B5EF4-FFF2-40B4-BE49-F238E27FC236}">
                <a16:creationId xmlns:a16="http://schemas.microsoft.com/office/drawing/2014/main" id="{43703C97-422A-418B-A70C-616C4E06CF3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0A6AF6D-3A48-4FC1-8C52-13BF6B97A3EC}" type="slidenum">
              <a:rPr lang="en-US" altLang="en-US" sz="1000" smtClean="0"/>
              <a:pPr>
                <a:spcBef>
                  <a:spcPct val="0"/>
                </a:spcBef>
                <a:buClrTx/>
                <a:buSzTx/>
                <a:buFontTx/>
                <a:buNone/>
              </a:pPr>
              <a:t>40</a:t>
            </a:fld>
            <a:endParaRPr lang="en-US" altLang="en-US" sz="1000"/>
          </a:p>
        </p:txBody>
      </p:sp>
      <p:sp>
        <p:nvSpPr>
          <p:cNvPr id="93187" name="Footer Placeholder 5">
            <a:extLst>
              <a:ext uri="{FF2B5EF4-FFF2-40B4-BE49-F238E27FC236}">
                <a16:creationId xmlns:a16="http://schemas.microsoft.com/office/drawing/2014/main" id="{A8C46880-4212-4320-B525-1E8DC3D838E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93188" name="Rectangle 1026">
            <a:extLst>
              <a:ext uri="{FF2B5EF4-FFF2-40B4-BE49-F238E27FC236}">
                <a16:creationId xmlns:a16="http://schemas.microsoft.com/office/drawing/2014/main" id="{BF8CAB09-97B8-4615-B6F5-3EC906AFF05C}"/>
              </a:ext>
            </a:extLst>
          </p:cNvPr>
          <p:cNvSpPr>
            <a:spLocks noGrp="1" noChangeArrowheads="1"/>
          </p:cNvSpPr>
          <p:nvPr>
            <p:ph type="title"/>
          </p:nvPr>
        </p:nvSpPr>
        <p:spPr/>
        <p:txBody>
          <a:bodyPr/>
          <a:lstStyle/>
          <a:p>
            <a:pPr eaLnBrk="1" hangingPunct="1"/>
            <a:r>
              <a:rPr lang="en-US" altLang="en-US"/>
              <a:t>Web Processing Models</a:t>
            </a:r>
          </a:p>
        </p:txBody>
      </p:sp>
      <p:sp>
        <p:nvSpPr>
          <p:cNvPr id="93189" name="Rectangle 1027">
            <a:extLst>
              <a:ext uri="{FF2B5EF4-FFF2-40B4-BE49-F238E27FC236}">
                <a16:creationId xmlns:a16="http://schemas.microsoft.com/office/drawing/2014/main" id="{CF237B7D-6C9C-4D7F-8245-31671E208B9A}"/>
              </a:ext>
            </a:extLst>
          </p:cNvPr>
          <p:cNvSpPr>
            <a:spLocks noGrp="1" noChangeArrowheads="1"/>
          </p:cNvSpPr>
          <p:nvPr>
            <p:ph type="body" idx="1"/>
          </p:nvPr>
        </p:nvSpPr>
        <p:spPr/>
        <p:txBody>
          <a:bodyPr/>
          <a:lstStyle/>
          <a:p>
            <a:pPr eaLnBrk="1" hangingPunct="1">
              <a:spcBef>
                <a:spcPct val="0"/>
              </a:spcBef>
            </a:pPr>
            <a:r>
              <a:rPr lang="en-US" altLang="en-US" sz="1800"/>
              <a:t>HyperText Markup Language (HTML)</a:t>
            </a:r>
          </a:p>
          <a:p>
            <a:pPr lvl="1" eaLnBrk="1" hangingPunct="1">
              <a:spcBef>
                <a:spcPct val="0"/>
              </a:spcBef>
            </a:pPr>
            <a:r>
              <a:rPr lang="en-US" altLang="en-US" sz="1700"/>
              <a:t>Web of linked documents</a:t>
            </a:r>
          </a:p>
          <a:p>
            <a:pPr lvl="1" eaLnBrk="1" hangingPunct="1">
              <a:spcBef>
                <a:spcPct val="0"/>
              </a:spcBef>
            </a:pPr>
            <a:r>
              <a:rPr lang="en-US" altLang="en-US" sz="1700"/>
              <a:t>Unlimited scope of information content</a:t>
            </a:r>
          </a:p>
          <a:p>
            <a:pPr eaLnBrk="1" hangingPunct="1">
              <a:spcBef>
                <a:spcPct val="0"/>
              </a:spcBef>
            </a:pPr>
            <a:r>
              <a:rPr lang="en-US" altLang="en-US" sz="1800"/>
              <a:t>HyperText Transfer Protocol (HTTP)</a:t>
            </a:r>
          </a:p>
          <a:p>
            <a:pPr lvl="1" eaLnBrk="1" hangingPunct="1">
              <a:spcBef>
                <a:spcPct val="0"/>
              </a:spcBef>
            </a:pPr>
            <a:r>
              <a:rPr lang="en-US" altLang="en-US" sz="1700"/>
              <a:t>Universal access</a:t>
            </a:r>
          </a:p>
          <a:p>
            <a:pPr lvl="1" eaLnBrk="1" hangingPunct="1">
              <a:spcBef>
                <a:spcPct val="0"/>
              </a:spcBef>
            </a:pPr>
            <a:r>
              <a:rPr lang="en-US" altLang="en-US" sz="1700">
                <a:cs typeface="Arial" panose="020B0604020202020204" pitchFamily="34" charset="0"/>
              </a:rPr>
              <a:t>HTTP is a "request-response" protocol specifying that a client will open a connection to server then send request using a very specific format. Server will then respond and close connection. </a:t>
            </a:r>
            <a:endParaRPr lang="en-US" altLang="en-US" sz="1700"/>
          </a:p>
          <a:p>
            <a:pPr eaLnBrk="1" hangingPunct="1">
              <a:spcBef>
                <a:spcPct val="0"/>
              </a:spcBef>
            </a:pPr>
            <a:r>
              <a:rPr lang="en-US" altLang="en-US" sz="1800"/>
              <a:t>Graphical Browser Client</a:t>
            </a:r>
          </a:p>
          <a:p>
            <a:pPr lvl="1" eaLnBrk="1" hangingPunct="1">
              <a:spcBef>
                <a:spcPct val="0"/>
              </a:spcBef>
            </a:pPr>
            <a:r>
              <a:rPr lang="en-US" altLang="en-US" sz="1700"/>
              <a:t>Sophisticated rendering makes authoring simpler</a:t>
            </a:r>
          </a:p>
          <a:p>
            <a:pPr eaLnBrk="1" hangingPunct="1">
              <a:spcBef>
                <a:spcPct val="0"/>
              </a:spcBef>
            </a:pPr>
            <a:r>
              <a:rPr lang="en-US" altLang="en-US" sz="1800"/>
              <a:t>HTML File Server</a:t>
            </a:r>
          </a:p>
          <a:p>
            <a:pPr lvl="1" eaLnBrk="1" hangingPunct="1">
              <a:spcBef>
                <a:spcPct val="0"/>
              </a:spcBef>
            </a:pPr>
            <a:r>
              <a:rPr lang="en-US" altLang="en-US" sz="1700"/>
              <a:t>Using HTTP, Interprets request, provides appropriate response, usually a file in HTML format</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5234" name="Slide Number Placeholder 4">
            <a:extLst>
              <a:ext uri="{FF2B5EF4-FFF2-40B4-BE49-F238E27FC236}">
                <a16:creationId xmlns:a16="http://schemas.microsoft.com/office/drawing/2014/main" id="{48D35588-CAEF-4A7C-9438-445E520C628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47F2D4F-AC21-4114-A077-5214DD378056}" type="slidenum">
              <a:rPr lang="en-US" altLang="en-US" sz="1000" smtClean="0"/>
              <a:pPr>
                <a:spcBef>
                  <a:spcPct val="0"/>
                </a:spcBef>
                <a:buClrTx/>
                <a:buSzTx/>
                <a:buFontTx/>
                <a:buNone/>
              </a:pPr>
              <a:t>41</a:t>
            </a:fld>
            <a:endParaRPr lang="en-US" altLang="en-US" sz="1000"/>
          </a:p>
        </p:txBody>
      </p:sp>
      <p:sp>
        <p:nvSpPr>
          <p:cNvPr id="95235" name="Footer Placeholder 5">
            <a:extLst>
              <a:ext uri="{FF2B5EF4-FFF2-40B4-BE49-F238E27FC236}">
                <a16:creationId xmlns:a16="http://schemas.microsoft.com/office/drawing/2014/main" id="{0AA4044B-E299-4482-A8E6-77FB94A044D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95236" name="Rectangle 4">
            <a:extLst>
              <a:ext uri="{FF2B5EF4-FFF2-40B4-BE49-F238E27FC236}">
                <a16:creationId xmlns:a16="http://schemas.microsoft.com/office/drawing/2014/main" id="{169D2E47-49EB-44C6-BF35-E062DA451A47}"/>
              </a:ext>
            </a:extLst>
          </p:cNvPr>
          <p:cNvSpPr>
            <a:spLocks noGrp="1" noChangeArrowheads="1"/>
          </p:cNvSpPr>
          <p:nvPr>
            <p:ph type="title"/>
          </p:nvPr>
        </p:nvSpPr>
        <p:spPr/>
        <p:txBody>
          <a:bodyPr/>
          <a:lstStyle/>
          <a:p>
            <a:pPr eaLnBrk="1" hangingPunct="1"/>
            <a:r>
              <a:rPr lang="en-US" altLang="en-US"/>
              <a:t>HTML Structure</a:t>
            </a:r>
          </a:p>
        </p:txBody>
      </p:sp>
      <p:sp>
        <p:nvSpPr>
          <p:cNvPr id="95237" name="Rectangle 5">
            <a:extLst>
              <a:ext uri="{FF2B5EF4-FFF2-40B4-BE49-F238E27FC236}">
                <a16:creationId xmlns:a16="http://schemas.microsoft.com/office/drawing/2014/main" id="{6EDA0A77-CA56-4406-B281-C3665CC175A4}"/>
              </a:ext>
            </a:extLst>
          </p:cNvPr>
          <p:cNvSpPr>
            <a:spLocks noGrp="1" noChangeArrowheads="1"/>
          </p:cNvSpPr>
          <p:nvPr>
            <p:ph type="body" idx="1"/>
          </p:nvPr>
        </p:nvSpPr>
        <p:spPr/>
        <p:txBody>
          <a:bodyPr/>
          <a:lstStyle/>
          <a:p>
            <a:pPr eaLnBrk="1" hangingPunct="1">
              <a:lnSpc>
                <a:spcPct val="90000"/>
              </a:lnSpc>
              <a:spcBef>
                <a:spcPct val="0"/>
              </a:spcBef>
            </a:pPr>
            <a:r>
              <a:rPr lang="en-US" altLang="en-US" sz="2000"/>
              <a:t>HTML tag</a:t>
            </a:r>
          </a:p>
          <a:p>
            <a:pPr eaLnBrk="1" hangingPunct="1">
              <a:lnSpc>
                <a:spcPct val="90000"/>
              </a:lnSpc>
              <a:spcBef>
                <a:spcPct val="0"/>
              </a:spcBef>
            </a:pPr>
            <a:r>
              <a:rPr lang="en-US" altLang="en-US" sz="2000"/>
              <a:t>Tagged Head section</a:t>
            </a:r>
          </a:p>
          <a:p>
            <a:pPr lvl="1" eaLnBrk="1" hangingPunct="1">
              <a:lnSpc>
                <a:spcPct val="90000"/>
              </a:lnSpc>
              <a:spcBef>
                <a:spcPct val="0"/>
              </a:spcBef>
            </a:pPr>
            <a:r>
              <a:rPr lang="en-US" altLang="en-US" sz="2000"/>
              <a:t>declarations</a:t>
            </a:r>
          </a:p>
          <a:p>
            <a:pPr eaLnBrk="1" hangingPunct="1">
              <a:lnSpc>
                <a:spcPct val="90000"/>
              </a:lnSpc>
              <a:spcBef>
                <a:spcPct val="0"/>
              </a:spcBef>
            </a:pPr>
            <a:r>
              <a:rPr lang="en-US" altLang="en-US" sz="2000"/>
              <a:t>Tagged Body section</a:t>
            </a:r>
          </a:p>
          <a:p>
            <a:pPr lvl="1" eaLnBrk="1" hangingPunct="1">
              <a:lnSpc>
                <a:spcPct val="90000"/>
              </a:lnSpc>
              <a:spcBef>
                <a:spcPct val="0"/>
              </a:spcBef>
            </a:pPr>
            <a:r>
              <a:rPr lang="en-US" altLang="en-US" sz="2000"/>
              <a:t>Block elements</a:t>
            </a:r>
          </a:p>
          <a:p>
            <a:pPr lvl="2" eaLnBrk="1" hangingPunct="1">
              <a:lnSpc>
                <a:spcPct val="90000"/>
              </a:lnSpc>
              <a:spcBef>
                <a:spcPct val="0"/>
              </a:spcBef>
            </a:pPr>
            <a:r>
              <a:rPr lang="en-US" altLang="en-US" sz="1800"/>
              <a:t>Headings, paragraphs, lists</a:t>
            </a:r>
          </a:p>
          <a:p>
            <a:pPr lvl="1" eaLnBrk="1" hangingPunct="1">
              <a:lnSpc>
                <a:spcPct val="90000"/>
              </a:lnSpc>
              <a:spcBef>
                <a:spcPct val="0"/>
              </a:spcBef>
            </a:pPr>
            <a:r>
              <a:rPr lang="en-US" altLang="en-US" sz="2000"/>
              <a:t>Forms</a:t>
            </a:r>
          </a:p>
          <a:p>
            <a:pPr lvl="2" eaLnBrk="1" hangingPunct="1">
              <a:lnSpc>
                <a:spcPct val="90000"/>
              </a:lnSpc>
              <a:spcBef>
                <a:spcPct val="0"/>
              </a:spcBef>
            </a:pPr>
            <a:r>
              <a:rPr lang="en-US" altLang="en-US" sz="1800"/>
              <a:t>Text fields, Buttons, Menus, …</a:t>
            </a:r>
          </a:p>
          <a:p>
            <a:pPr lvl="1" eaLnBrk="1" hangingPunct="1">
              <a:lnSpc>
                <a:spcPct val="90000"/>
              </a:lnSpc>
              <a:spcBef>
                <a:spcPct val="0"/>
              </a:spcBef>
            </a:pPr>
            <a:r>
              <a:rPr lang="en-US" altLang="en-US" sz="2000"/>
              <a:t>Frames</a:t>
            </a:r>
          </a:p>
          <a:p>
            <a:pPr lvl="1" eaLnBrk="1" hangingPunct="1">
              <a:lnSpc>
                <a:spcPct val="90000"/>
              </a:lnSpc>
              <a:spcBef>
                <a:spcPct val="0"/>
              </a:spcBef>
            </a:pPr>
            <a:r>
              <a:rPr lang="en-US" altLang="en-US" sz="2000"/>
              <a:t>Images</a:t>
            </a:r>
          </a:p>
          <a:p>
            <a:pPr lvl="1" eaLnBrk="1" hangingPunct="1">
              <a:lnSpc>
                <a:spcPct val="90000"/>
              </a:lnSpc>
              <a:spcBef>
                <a:spcPct val="0"/>
              </a:spcBef>
            </a:pPr>
            <a:r>
              <a:rPr lang="en-US" altLang="en-US" sz="2000"/>
              <a:t>Links</a:t>
            </a:r>
          </a:p>
          <a:p>
            <a:pPr lvl="1" eaLnBrk="1" hangingPunct="1">
              <a:lnSpc>
                <a:spcPct val="90000"/>
              </a:lnSpc>
              <a:spcBef>
                <a:spcPct val="0"/>
              </a:spcBef>
            </a:pPr>
            <a:r>
              <a:rPr lang="en-US" altLang="en-US" sz="2000"/>
              <a:t>Tables</a:t>
            </a:r>
          </a:p>
          <a:p>
            <a:pPr lvl="1" eaLnBrk="1" hangingPunct="1">
              <a:lnSpc>
                <a:spcPct val="90000"/>
              </a:lnSpc>
              <a:spcBef>
                <a:spcPct val="0"/>
              </a:spcBef>
            </a:pPr>
            <a:r>
              <a:rPr lang="en-US" altLang="en-US" sz="2000"/>
              <a:t>Text</a:t>
            </a:r>
          </a:p>
          <a:p>
            <a:pPr lvl="2" eaLnBrk="1" hangingPunct="1">
              <a:lnSpc>
                <a:spcPct val="90000"/>
              </a:lnSpc>
              <a:spcBef>
                <a:spcPct val="0"/>
              </a:spcBef>
            </a:pPr>
            <a:endParaRPr lang="en-US" altLang="en-US" sz="180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7282" name="Slide Number Placeholder 2">
            <a:extLst>
              <a:ext uri="{FF2B5EF4-FFF2-40B4-BE49-F238E27FC236}">
                <a16:creationId xmlns:a16="http://schemas.microsoft.com/office/drawing/2014/main" id="{631140A6-4908-495F-A0EA-9C4D6856E49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03472CE-5749-4C05-9997-745AE9CD7A45}" type="slidenum">
              <a:rPr lang="en-US" altLang="en-US" sz="1000" smtClean="0"/>
              <a:pPr>
                <a:spcBef>
                  <a:spcPct val="0"/>
                </a:spcBef>
                <a:buClrTx/>
                <a:buSzTx/>
                <a:buFontTx/>
                <a:buNone/>
              </a:pPr>
              <a:t>42</a:t>
            </a:fld>
            <a:endParaRPr lang="en-US" altLang="en-US" sz="1000"/>
          </a:p>
        </p:txBody>
      </p:sp>
      <p:sp>
        <p:nvSpPr>
          <p:cNvPr id="97283" name="Footer Placeholder 3">
            <a:extLst>
              <a:ext uri="{FF2B5EF4-FFF2-40B4-BE49-F238E27FC236}">
                <a16:creationId xmlns:a16="http://schemas.microsoft.com/office/drawing/2014/main" id="{2B53E930-0A4D-4B03-B998-12DE75707EE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pic>
        <p:nvPicPr>
          <p:cNvPr id="97284" name="Picture 3">
            <a:extLst>
              <a:ext uri="{FF2B5EF4-FFF2-40B4-BE49-F238E27FC236}">
                <a16:creationId xmlns:a16="http://schemas.microsoft.com/office/drawing/2014/main" id="{F9D52244-D94B-422A-A5D2-A75AC1BAD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9330" name="Slide Number Placeholder 2">
            <a:extLst>
              <a:ext uri="{FF2B5EF4-FFF2-40B4-BE49-F238E27FC236}">
                <a16:creationId xmlns:a16="http://schemas.microsoft.com/office/drawing/2014/main" id="{5238EE50-5D55-4822-BD73-6B55F70C61B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97416EB-00B6-4667-8C57-7C53FFAE1805}" type="slidenum">
              <a:rPr lang="en-US" altLang="en-US" sz="1000" smtClean="0"/>
              <a:pPr>
                <a:spcBef>
                  <a:spcPct val="0"/>
                </a:spcBef>
                <a:buClrTx/>
                <a:buSzTx/>
                <a:buFontTx/>
                <a:buNone/>
              </a:pPr>
              <a:t>43</a:t>
            </a:fld>
            <a:endParaRPr lang="en-US" altLang="en-US" sz="1000"/>
          </a:p>
        </p:txBody>
      </p:sp>
      <p:sp>
        <p:nvSpPr>
          <p:cNvPr id="99331" name="Footer Placeholder 3">
            <a:extLst>
              <a:ext uri="{FF2B5EF4-FFF2-40B4-BE49-F238E27FC236}">
                <a16:creationId xmlns:a16="http://schemas.microsoft.com/office/drawing/2014/main" id="{B62A0A89-5E96-4EC6-911D-54176AEB327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pic>
        <p:nvPicPr>
          <p:cNvPr id="99332" name="Picture 4">
            <a:extLst>
              <a:ext uri="{FF2B5EF4-FFF2-40B4-BE49-F238E27FC236}">
                <a16:creationId xmlns:a16="http://schemas.microsoft.com/office/drawing/2014/main" id="{77F721ED-E885-4A23-A7E4-257420E95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319088"/>
            <a:ext cx="9315450" cy="749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1378" name="Slide Number Placeholder 4">
            <a:extLst>
              <a:ext uri="{FF2B5EF4-FFF2-40B4-BE49-F238E27FC236}">
                <a16:creationId xmlns:a16="http://schemas.microsoft.com/office/drawing/2014/main" id="{3D15C087-133E-45DF-B737-99547EDE79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715C378-EFC4-4726-B07F-0DA42D15B3A2}" type="slidenum">
              <a:rPr lang="en-US" altLang="en-US" sz="1000" smtClean="0"/>
              <a:pPr>
                <a:spcBef>
                  <a:spcPct val="0"/>
                </a:spcBef>
                <a:buClrTx/>
                <a:buSzTx/>
                <a:buFontTx/>
                <a:buNone/>
              </a:pPr>
              <a:t>44</a:t>
            </a:fld>
            <a:endParaRPr lang="en-US" altLang="en-US" sz="1000"/>
          </a:p>
        </p:txBody>
      </p:sp>
      <p:sp>
        <p:nvSpPr>
          <p:cNvPr id="101379" name="Footer Placeholder 5">
            <a:extLst>
              <a:ext uri="{FF2B5EF4-FFF2-40B4-BE49-F238E27FC236}">
                <a16:creationId xmlns:a16="http://schemas.microsoft.com/office/drawing/2014/main" id="{906E7138-D794-4B08-B7AD-85AF73E0C99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01380" name="Rectangle 2">
            <a:extLst>
              <a:ext uri="{FF2B5EF4-FFF2-40B4-BE49-F238E27FC236}">
                <a16:creationId xmlns:a16="http://schemas.microsoft.com/office/drawing/2014/main" id="{012B8BF5-B07D-4101-9718-57ECE9BDC731}"/>
              </a:ext>
            </a:extLst>
          </p:cNvPr>
          <p:cNvSpPr>
            <a:spLocks noGrp="1" noChangeArrowheads="1"/>
          </p:cNvSpPr>
          <p:nvPr>
            <p:ph type="title"/>
          </p:nvPr>
        </p:nvSpPr>
        <p:spPr/>
        <p:txBody>
          <a:bodyPr/>
          <a:lstStyle/>
          <a:p>
            <a:pPr eaLnBrk="1" hangingPunct="1"/>
            <a:r>
              <a:rPr lang="en-US" altLang="en-US" sz="3600"/>
              <a:t>Extension - Cascading Style Sheets</a:t>
            </a:r>
          </a:p>
        </p:txBody>
      </p:sp>
      <p:sp>
        <p:nvSpPr>
          <p:cNvPr id="101381" name="Rectangle 3">
            <a:extLst>
              <a:ext uri="{FF2B5EF4-FFF2-40B4-BE49-F238E27FC236}">
                <a16:creationId xmlns:a16="http://schemas.microsoft.com/office/drawing/2014/main" id="{904B4360-985E-4714-8F60-452CE15B366D}"/>
              </a:ext>
            </a:extLst>
          </p:cNvPr>
          <p:cNvSpPr>
            <a:spLocks noGrp="1" noChangeArrowheads="1"/>
          </p:cNvSpPr>
          <p:nvPr>
            <p:ph type="body" idx="1"/>
          </p:nvPr>
        </p:nvSpPr>
        <p:spPr>
          <a:xfrm>
            <a:off x="914400" y="1600200"/>
            <a:ext cx="7924800" cy="4530725"/>
          </a:xfrm>
        </p:spPr>
        <p:txBody>
          <a:bodyPr/>
          <a:lstStyle/>
          <a:p>
            <a:pPr eaLnBrk="1" hangingPunct="1">
              <a:spcBef>
                <a:spcPct val="0"/>
              </a:spcBef>
            </a:pPr>
            <a:r>
              <a:rPr lang="en-US" altLang="en-US"/>
              <a:t>Help to separate content from presentation</a:t>
            </a:r>
          </a:p>
          <a:p>
            <a:pPr eaLnBrk="1" hangingPunct="1">
              <a:spcBef>
                <a:spcPct val="0"/>
              </a:spcBef>
            </a:pPr>
            <a:r>
              <a:rPr lang="en-US" altLang="en-US"/>
              <a:t>Defines styles using C-structure like notation:</a:t>
            </a:r>
          </a:p>
          <a:p>
            <a:pPr lvl="1" eaLnBrk="1" hangingPunct="1">
              <a:spcBef>
                <a:spcPct val="0"/>
              </a:spcBef>
            </a:pPr>
            <a:r>
              <a:rPr lang="en-US" altLang="en-US"/>
              <a:t>body { font-family: tahoma; font-size: medium; }</a:t>
            </a:r>
          </a:p>
          <a:p>
            <a:pPr lvl="2" eaLnBrk="1" hangingPunct="1">
              <a:spcBef>
                <a:spcPct val="0"/>
              </a:spcBef>
            </a:pPr>
            <a:r>
              <a:rPr lang="en-US" altLang="en-US"/>
              <a:t>may apply to specific tags, as above</a:t>
            </a:r>
          </a:p>
          <a:p>
            <a:pPr lvl="1" eaLnBrk="1" hangingPunct="1">
              <a:spcBef>
                <a:spcPct val="0"/>
              </a:spcBef>
            </a:pPr>
            <a:r>
              <a:rPr lang="en-US" altLang="en-US"/>
              <a:t>.notice { color: red; font-size: large; }</a:t>
            </a:r>
          </a:p>
          <a:p>
            <a:pPr lvl="2" eaLnBrk="1" hangingPunct="1">
              <a:spcBef>
                <a:spcPct val="0"/>
              </a:spcBef>
            </a:pPr>
            <a:r>
              <a:rPr lang="en-US" altLang="en-US"/>
              <a:t>defines a class called notice</a:t>
            </a:r>
          </a:p>
          <a:p>
            <a:pPr lvl="2" eaLnBrk="1" hangingPunct="1">
              <a:spcBef>
                <a:spcPct val="0"/>
              </a:spcBef>
            </a:pPr>
            <a:r>
              <a:rPr lang="en-US" altLang="en-US"/>
              <a:t>&lt;span class=“notice”&gt;…&lt;/span&gt;</a:t>
            </a:r>
          </a:p>
          <a:p>
            <a:pPr lvl="2" eaLnBrk="1" hangingPunct="1">
              <a:spcBef>
                <a:spcPct val="0"/>
              </a:spcBef>
            </a:pPr>
            <a:r>
              <a:rPr lang="en-US" altLang="en-US"/>
              <a:t>by default can be applied to any tag</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3426" name="Slide Number Placeholder 2">
            <a:extLst>
              <a:ext uri="{FF2B5EF4-FFF2-40B4-BE49-F238E27FC236}">
                <a16:creationId xmlns:a16="http://schemas.microsoft.com/office/drawing/2014/main" id="{1270133E-EDB5-46BB-A596-AF1DD662DFD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EACF64A-DE05-4584-B55A-9B31A49CC5AA}" type="slidenum">
              <a:rPr lang="en-US" altLang="en-US" sz="1000" smtClean="0"/>
              <a:pPr>
                <a:spcBef>
                  <a:spcPct val="0"/>
                </a:spcBef>
                <a:buClrTx/>
                <a:buSzTx/>
                <a:buFontTx/>
                <a:buNone/>
              </a:pPr>
              <a:t>45</a:t>
            </a:fld>
            <a:endParaRPr lang="en-US" altLang="en-US" sz="1000"/>
          </a:p>
        </p:txBody>
      </p:sp>
      <p:sp>
        <p:nvSpPr>
          <p:cNvPr id="103427" name="Footer Placeholder 3">
            <a:extLst>
              <a:ext uri="{FF2B5EF4-FFF2-40B4-BE49-F238E27FC236}">
                <a16:creationId xmlns:a16="http://schemas.microsoft.com/office/drawing/2014/main" id="{D9B4F4F4-C1F3-4397-BE53-AA1A538C1512}"/>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graphicFrame>
        <p:nvGraphicFramePr>
          <p:cNvPr id="103428" name="Object 2">
            <a:extLst>
              <a:ext uri="{FF2B5EF4-FFF2-40B4-BE49-F238E27FC236}">
                <a16:creationId xmlns:a16="http://schemas.microsoft.com/office/drawing/2014/main" id="{244DBF1F-49D6-4FC7-8171-4E5C8C6D1A8E}"/>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3430" name="Document" r:id="rId4" imgW="7299960" imgH="5486400" progId="Word.Document.8">
                  <p:embed/>
                </p:oleObj>
              </mc:Choice>
              <mc:Fallback>
                <p:oleObj name="Document" r:id="rId4" imgW="7299960" imgH="548640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29" name="AutoShape 3">
            <a:extLst>
              <a:ext uri="{FF2B5EF4-FFF2-40B4-BE49-F238E27FC236}">
                <a16:creationId xmlns:a16="http://schemas.microsoft.com/office/drawing/2014/main" id="{DBE320FA-A25A-4DCC-9FEC-E670FC176C29}"/>
              </a:ext>
            </a:extLst>
          </p:cNvPr>
          <p:cNvSpPr>
            <a:spLocks noChangeArrowheads="1"/>
          </p:cNvSpPr>
          <p:nvPr/>
        </p:nvSpPr>
        <p:spPr bwMode="auto">
          <a:xfrm>
            <a:off x="5638800" y="4724400"/>
            <a:ext cx="3124200" cy="1295400"/>
          </a:xfrm>
          <a:prstGeom prst="wedgeRoundRectCallout">
            <a:avLst>
              <a:gd name="adj1" fmla="val -84602"/>
              <a:gd name="adj2" fmla="val -130639"/>
              <a:gd name="adj3" fmla="val 16667"/>
            </a:avLst>
          </a:prstGeom>
          <a:solidFill>
            <a:schemeClr val="accent1"/>
          </a:solidFill>
          <a:ln w="9525">
            <a:solidFill>
              <a:schemeClr val="tx1"/>
            </a:solidFill>
            <a:miter lim="800000"/>
            <a:headEnd/>
            <a:tailEnd/>
          </a:ln>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Cascading style sheets introduced.  Helps separate content from presentation.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Slide Number Placeholder 3">
            <a:extLst>
              <a:ext uri="{FF2B5EF4-FFF2-40B4-BE49-F238E27FC236}">
                <a16:creationId xmlns:a16="http://schemas.microsoft.com/office/drawing/2014/main" id="{26D3805E-3C39-4B54-A622-C605402576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14EBDCE-ADE0-4698-B1C3-0A73BB7E81EE}" type="slidenum">
              <a:rPr lang="en-US" altLang="en-US" sz="1000" smtClean="0"/>
              <a:pPr>
                <a:spcBef>
                  <a:spcPct val="0"/>
                </a:spcBef>
                <a:buClrTx/>
                <a:buSzTx/>
                <a:buFontTx/>
                <a:buNone/>
              </a:pPr>
              <a:t>46</a:t>
            </a:fld>
            <a:endParaRPr lang="en-US" altLang="en-US" sz="1000"/>
          </a:p>
        </p:txBody>
      </p:sp>
      <p:sp>
        <p:nvSpPr>
          <p:cNvPr id="105475" name="Footer Placeholder 4">
            <a:extLst>
              <a:ext uri="{FF2B5EF4-FFF2-40B4-BE49-F238E27FC236}">
                <a16:creationId xmlns:a16="http://schemas.microsoft.com/office/drawing/2014/main" id="{D318370C-9957-4349-B94D-D4B34784AB6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105476" name="Rectangle 4">
            <a:extLst>
              <a:ext uri="{FF2B5EF4-FFF2-40B4-BE49-F238E27FC236}">
                <a16:creationId xmlns:a16="http://schemas.microsoft.com/office/drawing/2014/main" id="{860A36EC-8421-4C91-84FB-DC3CC2C99DEB}"/>
              </a:ext>
            </a:extLst>
          </p:cNvPr>
          <p:cNvSpPr>
            <a:spLocks noGrp="1" noChangeArrowheads="1"/>
          </p:cNvSpPr>
          <p:nvPr>
            <p:ph type="title"/>
          </p:nvPr>
        </p:nvSpPr>
        <p:spPr>
          <a:xfrm>
            <a:off x="1219200" y="2514600"/>
            <a:ext cx="6629400" cy="1143000"/>
          </a:xfrm>
          <a:solidFill>
            <a:srgbClr val="FFFFFF"/>
          </a:solidFill>
        </p:spPr>
        <p:txBody>
          <a:bodyPr/>
          <a:lstStyle/>
          <a:p>
            <a:pPr eaLnBrk="1" hangingPunct="1"/>
            <a:r>
              <a:rPr lang="en-US" altLang="en-US" sz="4400"/>
              <a:t> Programming The Web</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Slide Number Placeholder 4">
            <a:extLst>
              <a:ext uri="{FF2B5EF4-FFF2-40B4-BE49-F238E27FC236}">
                <a16:creationId xmlns:a16="http://schemas.microsoft.com/office/drawing/2014/main" id="{7D5E7015-6EA8-44D8-8A89-98C52A52B2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948000B-3692-40F6-B326-929BA62C7962}" type="slidenum">
              <a:rPr lang="en-US" altLang="en-US" sz="1000" smtClean="0"/>
              <a:pPr>
                <a:spcBef>
                  <a:spcPct val="0"/>
                </a:spcBef>
                <a:buClrTx/>
                <a:buSzTx/>
                <a:buFontTx/>
                <a:buNone/>
              </a:pPr>
              <a:t>47</a:t>
            </a:fld>
            <a:endParaRPr lang="en-US" altLang="en-US" sz="1000"/>
          </a:p>
        </p:txBody>
      </p:sp>
      <p:sp>
        <p:nvSpPr>
          <p:cNvPr id="107523" name="Footer Placeholder 5">
            <a:extLst>
              <a:ext uri="{FF2B5EF4-FFF2-40B4-BE49-F238E27FC236}">
                <a16:creationId xmlns:a16="http://schemas.microsoft.com/office/drawing/2014/main" id="{B35CF0FB-5989-4C62-BD02-A1FE0B82F21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07524" name="Rectangle 2">
            <a:extLst>
              <a:ext uri="{FF2B5EF4-FFF2-40B4-BE49-F238E27FC236}">
                <a16:creationId xmlns:a16="http://schemas.microsoft.com/office/drawing/2014/main" id="{5CD0F773-3BFC-4ACB-8A05-377234A62E7C}"/>
              </a:ext>
            </a:extLst>
          </p:cNvPr>
          <p:cNvSpPr>
            <a:spLocks noGrp="1" noChangeArrowheads="1"/>
          </p:cNvSpPr>
          <p:nvPr>
            <p:ph type="title"/>
          </p:nvPr>
        </p:nvSpPr>
        <p:spPr/>
        <p:txBody>
          <a:bodyPr/>
          <a:lstStyle/>
          <a:p>
            <a:pPr eaLnBrk="1" hangingPunct="1"/>
            <a:r>
              <a:rPr lang="en-US" altLang="en-US"/>
              <a:t>Web Programming Model</a:t>
            </a:r>
          </a:p>
        </p:txBody>
      </p:sp>
      <p:sp>
        <p:nvSpPr>
          <p:cNvPr id="107525" name="Rectangle 3">
            <a:extLst>
              <a:ext uri="{FF2B5EF4-FFF2-40B4-BE49-F238E27FC236}">
                <a16:creationId xmlns:a16="http://schemas.microsoft.com/office/drawing/2014/main" id="{B268D7D3-75DB-49BB-B9CC-1224CD3D231F}"/>
              </a:ext>
            </a:extLst>
          </p:cNvPr>
          <p:cNvSpPr>
            <a:spLocks noGrp="1" noChangeArrowheads="1"/>
          </p:cNvSpPr>
          <p:nvPr>
            <p:ph type="body" idx="1"/>
          </p:nvPr>
        </p:nvSpPr>
        <p:spPr/>
        <p:txBody>
          <a:bodyPr/>
          <a:lstStyle/>
          <a:p>
            <a:pPr eaLnBrk="1" hangingPunct="1">
              <a:spcBef>
                <a:spcPct val="0"/>
              </a:spcBef>
            </a:pPr>
            <a:r>
              <a:rPr lang="en-US" altLang="en-US"/>
              <a:t>Packaged functionality</a:t>
            </a:r>
          </a:p>
          <a:p>
            <a:pPr lvl="1" eaLnBrk="1" hangingPunct="1">
              <a:spcBef>
                <a:spcPct val="0"/>
              </a:spcBef>
            </a:pPr>
            <a:r>
              <a:rPr lang="en-US" altLang="en-US"/>
              <a:t>Web server supports default and user supplied controls</a:t>
            </a:r>
          </a:p>
          <a:p>
            <a:pPr eaLnBrk="1" hangingPunct="1">
              <a:spcBef>
                <a:spcPct val="0"/>
              </a:spcBef>
            </a:pPr>
            <a:r>
              <a:rPr lang="en-US" altLang="en-US"/>
              <a:t>Dynamic content display</a:t>
            </a:r>
          </a:p>
          <a:p>
            <a:pPr lvl="1" eaLnBrk="1" hangingPunct="1">
              <a:spcBef>
                <a:spcPct val="0"/>
              </a:spcBef>
            </a:pPr>
            <a:r>
              <a:rPr lang="en-US" altLang="en-US"/>
              <a:t>ASP, JSP generates HTML using server data</a:t>
            </a:r>
          </a:p>
          <a:p>
            <a:pPr lvl="1" eaLnBrk="1" hangingPunct="1">
              <a:spcBef>
                <a:spcPct val="0"/>
              </a:spcBef>
            </a:pPr>
            <a:r>
              <a:rPr lang="en-US" altLang="en-US"/>
              <a:t>Browser interprets client side scripts</a:t>
            </a:r>
          </a:p>
          <a:p>
            <a:pPr eaLnBrk="1" hangingPunct="1">
              <a:spcBef>
                <a:spcPct val="0"/>
              </a:spcBef>
            </a:pPr>
            <a:r>
              <a:rPr lang="en-US" altLang="en-US"/>
              <a:t>Machine-to-Machine</a:t>
            </a:r>
          </a:p>
          <a:p>
            <a:pPr lvl="1" eaLnBrk="1" hangingPunct="1">
              <a:spcBef>
                <a:spcPct val="0"/>
              </a:spcBef>
            </a:pPr>
            <a:r>
              <a:rPr lang="en-US" altLang="en-US"/>
              <a:t>Web services provide RPC interface</a:t>
            </a:r>
          </a:p>
          <a:p>
            <a:pPr eaLnBrk="1" hangingPunct="1">
              <a:spcBef>
                <a:spcPct val="0"/>
              </a:spcBef>
            </a:pPr>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Slide Number Placeholder 4">
            <a:extLst>
              <a:ext uri="{FF2B5EF4-FFF2-40B4-BE49-F238E27FC236}">
                <a16:creationId xmlns:a16="http://schemas.microsoft.com/office/drawing/2014/main" id="{7470A0DB-6F6F-4F29-8C79-073313A96EA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B1B8837-F405-40A4-BEEE-CA4DF60C0DEA}" type="slidenum">
              <a:rPr lang="en-US" altLang="en-US" sz="1000" smtClean="0"/>
              <a:pPr>
                <a:spcBef>
                  <a:spcPct val="0"/>
                </a:spcBef>
                <a:buClrTx/>
                <a:buSzTx/>
                <a:buFontTx/>
                <a:buNone/>
              </a:pPr>
              <a:t>48</a:t>
            </a:fld>
            <a:endParaRPr lang="en-US" altLang="en-US" sz="1000"/>
          </a:p>
        </p:txBody>
      </p:sp>
      <p:sp>
        <p:nvSpPr>
          <p:cNvPr id="109571" name="Footer Placeholder 5">
            <a:extLst>
              <a:ext uri="{FF2B5EF4-FFF2-40B4-BE49-F238E27FC236}">
                <a16:creationId xmlns:a16="http://schemas.microsoft.com/office/drawing/2014/main" id="{7232AB46-CDD6-4CED-ACB7-8404E761073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09572" name="Rectangle 2">
            <a:extLst>
              <a:ext uri="{FF2B5EF4-FFF2-40B4-BE49-F238E27FC236}">
                <a16:creationId xmlns:a16="http://schemas.microsoft.com/office/drawing/2014/main" id="{7E21148A-4E17-4790-A373-62BDAD6DB4B2}"/>
              </a:ext>
            </a:extLst>
          </p:cNvPr>
          <p:cNvSpPr>
            <a:spLocks noGrp="1" noChangeArrowheads="1"/>
          </p:cNvSpPr>
          <p:nvPr>
            <p:ph type="title"/>
          </p:nvPr>
        </p:nvSpPr>
        <p:spPr/>
        <p:txBody>
          <a:bodyPr/>
          <a:lstStyle/>
          <a:p>
            <a:pPr eaLnBrk="1" hangingPunct="1"/>
            <a:r>
              <a:rPr lang="en-US" altLang="en-US"/>
              <a:t>Programming the Web</a:t>
            </a:r>
          </a:p>
        </p:txBody>
      </p:sp>
      <p:sp>
        <p:nvSpPr>
          <p:cNvPr id="109573" name="Rectangle 3">
            <a:extLst>
              <a:ext uri="{FF2B5EF4-FFF2-40B4-BE49-F238E27FC236}">
                <a16:creationId xmlns:a16="http://schemas.microsoft.com/office/drawing/2014/main" id="{532EDC58-E183-468C-A454-5BE91852DB55}"/>
              </a:ext>
            </a:extLst>
          </p:cNvPr>
          <p:cNvSpPr>
            <a:spLocks noGrp="1" noChangeArrowheads="1"/>
          </p:cNvSpPr>
          <p:nvPr>
            <p:ph type="body" idx="1"/>
          </p:nvPr>
        </p:nvSpPr>
        <p:spPr/>
        <p:txBody>
          <a:bodyPr/>
          <a:lstStyle/>
          <a:p>
            <a:pPr eaLnBrk="1" hangingPunct="1">
              <a:spcBef>
                <a:spcPct val="0"/>
              </a:spcBef>
            </a:pPr>
            <a:r>
              <a:rPr lang="en-US" altLang="en-US" sz="2000"/>
              <a:t>Client-Side Programming</a:t>
            </a:r>
          </a:p>
          <a:p>
            <a:pPr lvl="1" eaLnBrk="1" hangingPunct="1">
              <a:spcBef>
                <a:spcPct val="0"/>
              </a:spcBef>
            </a:pPr>
            <a:r>
              <a:rPr lang="en-US" altLang="en-US" sz="2000"/>
              <a:t>JavaScript</a:t>
            </a:r>
          </a:p>
          <a:p>
            <a:pPr lvl="2" eaLnBrk="1" hangingPunct="1">
              <a:spcBef>
                <a:spcPct val="0"/>
              </a:spcBef>
            </a:pPr>
            <a:r>
              <a:rPr lang="en-US" altLang="en-US" sz="1900"/>
              <a:t>Can modify html document using scripts sent from server and interpreted by client.</a:t>
            </a:r>
          </a:p>
          <a:p>
            <a:pPr lvl="1" eaLnBrk="1" hangingPunct="1">
              <a:spcBef>
                <a:spcPct val="0"/>
              </a:spcBef>
            </a:pPr>
            <a:r>
              <a:rPr lang="en-US" altLang="en-US" sz="2200"/>
              <a:t>Silverlight uses C# in embedded CLR in Browser plug-in</a:t>
            </a:r>
          </a:p>
          <a:p>
            <a:pPr lvl="1" eaLnBrk="1" hangingPunct="1">
              <a:spcBef>
                <a:spcPct val="0"/>
              </a:spcBef>
            </a:pPr>
            <a:r>
              <a:rPr lang="en-US" altLang="en-US" sz="2000"/>
              <a:t>.Net controls, Java applets – need permissions</a:t>
            </a:r>
          </a:p>
          <a:p>
            <a:pPr eaLnBrk="1" hangingPunct="1">
              <a:spcBef>
                <a:spcPct val="0"/>
              </a:spcBef>
            </a:pPr>
            <a:r>
              <a:rPr lang="en-US" altLang="en-US" sz="2000"/>
              <a:t>Server-Side Programming</a:t>
            </a:r>
          </a:p>
          <a:p>
            <a:pPr lvl="1" eaLnBrk="1" hangingPunct="1">
              <a:spcBef>
                <a:spcPct val="0"/>
              </a:spcBef>
            </a:pPr>
            <a:r>
              <a:rPr lang="en-US" altLang="en-US" sz="2000"/>
              <a:t>ASP script, C# code-behind</a:t>
            </a:r>
          </a:p>
          <a:p>
            <a:pPr lvl="1" eaLnBrk="1" hangingPunct="1">
              <a:spcBef>
                <a:spcPct val="0"/>
              </a:spcBef>
            </a:pPr>
            <a:r>
              <a:rPr lang="en-US" altLang="en-US" sz="2000"/>
              <a:t>Server components</a:t>
            </a:r>
          </a:p>
          <a:p>
            <a:pPr lvl="2" eaLnBrk="1" hangingPunct="1">
              <a:spcBef>
                <a:spcPct val="0"/>
              </a:spcBef>
            </a:pPr>
            <a:r>
              <a:rPr lang="en-US" altLang="en-US" sz="1700"/>
              <a:t>Session, Application, ADO, FileSystem, …</a:t>
            </a:r>
          </a:p>
          <a:p>
            <a:pPr lvl="1" eaLnBrk="1" hangingPunct="1">
              <a:spcBef>
                <a:spcPct val="0"/>
              </a:spcBef>
            </a:pPr>
            <a:r>
              <a:rPr lang="en-US" altLang="en-US" sz="2000"/>
              <a:t>Web controls used on ASPX pages</a:t>
            </a:r>
          </a:p>
          <a:p>
            <a:pPr lvl="1" eaLnBrk="1" hangingPunct="1">
              <a:spcBef>
                <a:spcPct val="0"/>
              </a:spcBef>
            </a:pPr>
            <a:r>
              <a:rPr lang="en-US" altLang="en-US" sz="2000"/>
              <a:t>Web services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1618" name="Slide Number Placeholder 4">
            <a:extLst>
              <a:ext uri="{FF2B5EF4-FFF2-40B4-BE49-F238E27FC236}">
                <a16:creationId xmlns:a16="http://schemas.microsoft.com/office/drawing/2014/main" id="{25CA58EC-F7FD-4717-9AB9-D54698694ED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E76F0A8-5272-406F-81E1-7A161BAE16E8}" type="slidenum">
              <a:rPr lang="en-US" altLang="en-US" sz="1000" smtClean="0"/>
              <a:pPr>
                <a:spcBef>
                  <a:spcPct val="0"/>
                </a:spcBef>
                <a:buClrTx/>
                <a:buSzTx/>
                <a:buFontTx/>
                <a:buNone/>
              </a:pPr>
              <a:t>49</a:t>
            </a:fld>
            <a:endParaRPr lang="en-US" altLang="en-US" sz="1000"/>
          </a:p>
        </p:txBody>
      </p:sp>
      <p:sp>
        <p:nvSpPr>
          <p:cNvPr id="111619" name="Footer Placeholder 5">
            <a:extLst>
              <a:ext uri="{FF2B5EF4-FFF2-40B4-BE49-F238E27FC236}">
                <a16:creationId xmlns:a16="http://schemas.microsoft.com/office/drawing/2014/main" id="{CD847F5E-0F58-44EF-9FED-360BC54DDEC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4" action="ppaction://hlinksldjump"/>
            </a:endParaRPr>
          </a:p>
        </p:txBody>
      </p:sp>
      <p:sp>
        <p:nvSpPr>
          <p:cNvPr id="111620" name="Rectangle 2">
            <a:extLst>
              <a:ext uri="{FF2B5EF4-FFF2-40B4-BE49-F238E27FC236}">
                <a16:creationId xmlns:a16="http://schemas.microsoft.com/office/drawing/2014/main" id="{9D5CF171-5CE2-4CA3-ADD6-4FC7E600A990}"/>
              </a:ext>
            </a:extLst>
          </p:cNvPr>
          <p:cNvSpPr>
            <a:spLocks noGrp="1" noChangeArrowheads="1"/>
          </p:cNvSpPr>
          <p:nvPr>
            <p:ph type="title"/>
          </p:nvPr>
        </p:nvSpPr>
        <p:spPr/>
        <p:txBody>
          <a:bodyPr/>
          <a:lstStyle/>
          <a:p>
            <a:pPr eaLnBrk="1" hangingPunct="1"/>
            <a:r>
              <a:rPr lang="en-US" altLang="en-US"/>
              <a:t>Web Programming – Language Model</a:t>
            </a:r>
          </a:p>
        </p:txBody>
      </p:sp>
      <p:graphicFrame>
        <p:nvGraphicFramePr>
          <p:cNvPr id="111621" name="Object 3">
            <a:extLst>
              <a:ext uri="{FF2B5EF4-FFF2-40B4-BE49-F238E27FC236}">
                <a16:creationId xmlns:a16="http://schemas.microsoft.com/office/drawing/2014/main" id="{37A22411-27F2-415C-ADE2-498200C92C5A}"/>
              </a:ext>
            </a:extLst>
          </p:cNvPr>
          <p:cNvGraphicFramePr>
            <a:graphicFrameLocks noChangeAspect="1"/>
          </p:cNvGraphicFramePr>
          <p:nvPr>
            <p:ph idx="1"/>
          </p:nvPr>
        </p:nvGraphicFramePr>
        <p:xfrm>
          <a:off x="1219200" y="1200150"/>
          <a:ext cx="6858000" cy="4457700"/>
        </p:xfrm>
        <a:graphic>
          <a:graphicData uri="http://schemas.openxmlformats.org/presentationml/2006/ole">
            <mc:AlternateContent xmlns:mc="http://schemas.openxmlformats.org/markup-compatibility/2006">
              <mc:Choice xmlns:v="urn:schemas-microsoft-com:vml" Requires="v">
                <p:oleObj spid="_x0000_s111622" name="Visio" r:id="rId5" imgW="8492850" imgH="5521175" progId="Visio.Drawing.11">
                  <p:embed/>
                </p:oleObj>
              </mc:Choice>
              <mc:Fallback>
                <p:oleObj name="Visio" r:id="rId5" imgW="8492850" imgH="5521175"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200150"/>
                        <a:ext cx="68580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id="{C6ED2645-3DE8-4020-9F14-26D78B279FE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31C5BA9-5FD2-4C08-801B-4F99A4E627CB}" type="slidenum">
              <a:rPr lang="en-US" altLang="en-US" sz="1000" smtClean="0">
                <a:latin typeface="Comic Sans MS" panose="030F0702030302020204" pitchFamily="66" charset="0"/>
              </a:rPr>
              <a:pPr>
                <a:spcBef>
                  <a:spcPct val="0"/>
                </a:spcBef>
                <a:buClrTx/>
                <a:buSzTx/>
                <a:buFontTx/>
                <a:buNone/>
              </a:pPr>
              <a:t>5</a:t>
            </a:fld>
            <a:endParaRPr lang="en-US" altLang="en-US" sz="1000">
              <a:latin typeface="Comic Sans MS" panose="030F0702030302020204" pitchFamily="66" charset="0"/>
            </a:endParaRPr>
          </a:p>
        </p:txBody>
      </p:sp>
      <p:sp>
        <p:nvSpPr>
          <p:cNvPr id="22531" name="Footer Placeholder 5">
            <a:extLst>
              <a:ext uri="{FF2B5EF4-FFF2-40B4-BE49-F238E27FC236}">
                <a16:creationId xmlns:a16="http://schemas.microsoft.com/office/drawing/2014/main" id="{D6A22AD8-DF06-4CE8-BDC4-527972EB796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22532" name="Rectangle 2">
            <a:extLst>
              <a:ext uri="{FF2B5EF4-FFF2-40B4-BE49-F238E27FC236}">
                <a16:creationId xmlns:a16="http://schemas.microsoft.com/office/drawing/2014/main" id="{E8FB736B-4699-4646-9234-059FA08FCB43}"/>
              </a:ext>
            </a:extLst>
          </p:cNvPr>
          <p:cNvSpPr>
            <a:spLocks noGrp="1" noChangeArrowheads="1"/>
          </p:cNvSpPr>
          <p:nvPr>
            <p:ph type="title"/>
          </p:nvPr>
        </p:nvSpPr>
        <p:spPr/>
        <p:txBody>
          <a:bodyPr/>
          <a:lstStyle/>
          <a:p>
            <a:pPr eaLnBrk="1" hangingPunct="1"/>
            <a:r>
              <a:rPr lang="en-US" altLang="en-US"/>
              <a:t>Table of Contents</a:t>
            </a:r>
          </a:p>
        </p:txBody>
      </p:sp>
      <p:sp>
        <p:nvSpPr>
          <p:cNvPr id="22533" name="Rectangle 3">
            <a:extLst>
              <a:ext uri="{FF2B5EF4-FFF2-40B4-BE49-F238E27FC236}">
                <a16:creationId xmlns:a16="http://schemas.microsoft.com/office/drawing/2014/main" id="{D6AB507F-322E-4D42-A7F6-8DB1F1A5F113}"/>
              </a:ext>
            </a:extLst>
          </p:cNvPr>
          <p:cNvSpPr>
            <a:spLocks noGrp="1" noChangeArrowheads="1"/>
          </p:cNvSpPr>
          <p:nvPr>
            <p:ph type="body" idx="1"/>
          </p:nvPr>
        </p:nvSpPr>
        <p:spPr/>
        <p:txBody>
          <a:bodyPr/>
          <a:lstStyle/>
          <a:p>
            <a:pPr eaLnBrk="1" hangingPunct="1">
              <a:lnSpc>
                <a:spcPct val="90000"/>
              </a:lnSpc>
              <a:spcBef>
                <a:spcPct val="0"/>
              </a:spcBef>
            </a:pPr>
            <a:r>
              <a:rPr lang="en-US" altLang="en-US">
                <a:hlinkClick r:id="rId4" action="ppaction://hlinksldjump"/>
              </a:rPr>
              <a:t>Introduction to the Internet and Web</a:t>
            </a:r>
            <a:endParaRPr lang="en-US" altLang="en-US"/>
          </a:p>
          <a:p>
            <a:pPr eaLnBrk="1" hangingPunct="1">
              <a:lnSpc>
                <a:spcPct val="90000"/>
              </a:lnSpc>
              <a:spcBef>
                <a:spcPct val="0"/>
              </a:spcBef>
            </a:pPr>
            <a:r>
              <a:rPr lang="en-US" altLang="en-US">
                <a:hlinkClick r:id="rId5" action="ppaction://hlinksldjump"/>
              </a:rPr>
              <a:t>Internet Design Principles</a:t>
            </a:r>
            <a:endParaRPr lang="en-US" altLang="en-US"/>
          </a:p>
          <a:p>
            <a:pPr eaLnBrk="1" hangingPunct="1">
              <a:lnSpc>
                <a:spcPct val="90000"/>
              </a:lnSpc>
              <a:spcBef>
                <a:spcPct val="0"/>
              </a:spcBef>
            </a:pPr>
            <a:r>
              <a:rPr lang="en-US" altLang="en-US">
                <a:hlinkClick r:id="rId6" action="ppaction://hlinksldjump"/>
              </a:rPr>
              <a:t> Internet and Web History</a:t>
            </a:r>
            <a:endParaRPr lang="en-US" altLang="en-US"/>
          </a:p>
          <a:p>
            <a:pPr eaLnBrk="1" hangingPunct="1">
              <a:lnSpc>
                <a:spcPct val="90000"/>
              </a:lnSpc>
              <a:spcBef>
                <a:spcPct val="0"/>
              </a:spcBef>
            </a:pPr>
            <a:r>
              <a:rPr lang="en-US" altLang="en-US">
                <a:hlinkClick r:id="rId7" action="ppaction://hlinksldjump"/>
              </a:rPr>
              <a:t> Web Technologies</a:t>
            </a:r>
            <a:endParaRPr lang="en-US" altLang="en-US"/>
          </a:p>
          <a:p>
            <a:pPr eaLnBrk="1" hangingPunct="1">
              <a:lnSpc>
                <a:spcPct val="90000"/>
              </a:lnSpc>
              <a:spcBef>
                <a:spcPct val="0"/>
              </a:spcBef>
            </a:pPr>
            <a:r>
              <a:rPr lang="en-US" altLang="en-US">
                <a:hlinkClick r:id="rId8" action="ppaction://hlinksldjump"/>
              </a:rPr>
              <a:t>Pinging Various URLs</a:t>
            </a:r>
            <a:endParaRPr lang="en-US" altLang="en-US"/>
          </a:p>
          <a:p>
            <a:pPr eaLnBrk="1" hangingPunct="1">
              <a:lnSpc>
                <a:spcPct val="90000"/>
              </a:lnSpc>
              <a:spcBef>
                <a:spcPct val="0"/>
              </a:spcBef>
            </a:pPr>
            <a:r>
              <a:rPr lang="en-US" altLang="en-US">
                <a:hlinkClick r:id="rId9" action="ppaction://hlinksldjump"/>
              </a:rPr>
              <a:t>Web Processing Models</a:t>
            </a:r>
            <a:endParaRPr lang="en-US" altLang="en-US"/>
          </a:p>
          <a:p>
            <a:pPr eaLnBrk="1" hangingPunct="1">
              <a:lnSpc>
                <a:spcPct val="90000"/>
              </a:lnSpc>
              <a:spcBef>
                <a:spcPct val="0"/>
              </a:spcBef>
            </a:pPr>
            <a:r>
              <a:rPr lang="en-US" altLang="en-US">
                <a:hlinkClick r:id="rId10" action="ppaction://hlinksldjump"/>
              </a:rPr>
              <a:t> Programming The Web</a:t>
            </a:r>
            <a:endParaRPr lang="en-US" altLang="en-US"/>
          </a:p>
          <a:p>
            <a:pPr eaLnBrk="1" hangingPunct="1">
              <a:lnSpc>
                <a:spcPct val="90000"/>
              </a:lnSpc>
              <a:spcBef>
                <a:spcPct val="0"/>
              </a:spcBef>
            </a:pPr>
            <a:r>
              <a:rPr lang="en-US" altLang="en-US">
                <a:hlinkClick r:id="rId11" action="ppaction://hlinksldjump"/>
              </a:rPr>
              <a:t> Extending The Web</a:t>
            </a:r>
            <a:endParaRPr lang="en-US" altLang="en-US"/>
          </a:p>
          <a:p>
            <a:pPr eaLnBrk="1" hangingPunct="1">
              <a:lnSpc>
                <a:spcPct val="90000"/>
              </a:lnSpc>
              <a:spcBef>
                <a:spcPct val="0"/>
              </a:spcBef>
            </a:pPr>
            <a:r>
              <a:rPr lang="en-US" altLang="en-US">
                <a:hlinkClick r:id="rId12" action="ppaction://hlinksldjump"/>
              </a:rPr>
              <a:t>People in the Web</a:t>
            </a:r>
            <a:endParaRPr lang="en-US" altLang="en-US"/>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Slide Number Placeholder 4">
            <a:extLst>
              <a:ext uri="{FF2B5EF4-FFF2-40B4-BE49-F238E27FC236}">
                <a16:creationId xmlns:a16="http://schemas.microsoft.com/office/drawing/2014/main" id="{2D63F686-6772-4F4C-B389-D22E9B54F8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FECC30C-E4D7-4967-BBF4-C84463BBA443}" type="slidenum">
              <a:rPr lang="en-US" altLang="en-US" sz="1000" smtClean="0"/>
              <a:pPr>
                <a:spcBef>
                  <a:spcPct val="0"/>
                </a:spcBef>
                <a:buClrTx/>
                <a:buSzTx/>
                <a:buFontTx/>
                <a:buNone/>
              </a:pPr>
              <a:t>50</a:t>
            </a:fld>
            <a:endParaRPr lang="en-US" altLang="en-US" sz="1000"/>
          </a:p>
        </p:txBody>
      </p:sp>
      <p:sp>
        <p:nvSpPr>
          <p:cNvPr id="113667" name="Footer Placeholder 5">
            <a:extLst>
              <a:ext uri="{FF2B5EF4-FFF2-40B4-BE49-F238E27FC236}">
                <a16:creationId xmlns:a16="http://schemas.microsoft.com/office/drawing/2014/main" id="{A77AD794-1CD2-448A-82FB-EFB7B324E4B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13668" name="Rectangle 2">
            <a:extLst>
              <a:ext uri="{FF2B5EF4-FFF2-40B4-BE49-F238E27FC236}">
                <a16:creationId xmlns:a16="http://schemas.microsoft.com/office/drawing/2014/main" id="{092B54CC-BE96-43AB-91A4-8FE85D065317}"/>
              </a:ext>
            </a:extLst>
          </p:cNvPr>
          <p:cNvSpPr>
            <a:spLocks noGrp="1" noChangeArrowheads="1"/>
          </p:cNvSpPr>
          <p:nvPr>
            <p:ph type="title"/>
          </p:nvPr>
        </p:nvSpPr>
        <p:spPr/>
        <p:txBody>
          <a:bodyPr/>
          <a:lstStyle/>
          <a:p>
            <a:pPr eaLnBrk="1" hangingPunct="1"/>
            <a:r>
              <a:rPr lang="en-US" altLang="en-US"/>
              <a:t>Programming the Web</a:t>
            </a:r>
            <a:br>
              <a:rPr lang="en-US" altLang="en-US"/>
            </a:br>
            <a:r>
              <a:rPr lang="en-US" altLang="en-US" sz="2900"/>
              <a:t>Server-Side Code</a:t>
            </a:r>
          </a:p>
        </p:txBody>
      </p:sp>
      <p:sp>
        <p:nvSpPr>
          <p:cNvPr id="113669" name="Rectangle 3">
            <a:extLst>
              <a:ext uri="{FF2B5EF4-FFF2-40B4-BE49-F238E27FC236}">
                <a16:creationId xmlns:a16="http://schemas.microsoft.com/office/drawing/2014/main" id="{0439A18A-1FEE-416A-AD44-012A29BC7C69}"/>
              </a:ext>
            </a:extLst>
          </p:cNvPr>
          <p:cNvSpPr>
            <a:spLocks noGrp="1" noChangeArrowheads="1"/>
          </p:cNvSpPr>
          <p:nvPr>
            <p:ph type="body" idx="1"/>
          </p:nvPr>
        </p:nvSpPr>
        <p:spPr/>
        <p:txBody>
          <a:bodyPr/>
          <a:lstStyle/>
          <a:p>
            <a:pPr eaLnBrk="1" hangingPunct="1">
              <a:spcBef>
                <a:spcPct val="0"/>
              </a:spcBef>
            </a:pPr>
            <a:r>
              <a:rPr lang="en-US" altLang="en-US"/>
              <a:t>What is server-side code?</a:t>
            </a:r>
          </a:p>
          <a:p>
            <a:pPr lvl="1" eaLnBrk="1" hangingPunct="1">
              <a:spcBef>
                <a:spcPct val="0"/>
              </a:spcBef>
            </a:pPr>
            <a:r>
              <a:rPr lang="en-US" altLang="en-US" sz="2200"/>
              <a:t>Software that runs on the server, not the client</a:t>
            </a:r>
          </a:p>
          <a:p>
            <a:pPr lvl="1" eaLnBrk="1" hangingPunct="1">
              <a:spcBef>
                <a:spcPct val="0"/>
              </a:spcBef>
            </a:pPr>
            <a:r>
              <a:rPr lang="en-US" altLang="en-US" sz="2200"/>
              <a:t>Receives input from</a:t>
            </a:r>
          </a:p>
          <a:p>
            <a:pPr marL="1085850" lvl="2" eaLnBrk="1" hangingPunct="1">
              <a:spcBef>
                <a:spcPct val="0"/>
              </a:spcBef>
            </a:pPr>
            <a:r>
              <a:rPr lang="en-US" altLang="en-US"/>
              <a:t>URL parameters</a:t>
            </a:r>
          </a:p>
          <a:p>
            <a:pPr marL="1085850" lvl="2" eaLnBrk="1" hangingPunct="1">
              <a:spcBef>
                <a:spcPct val="0"/>
              </a:spcBef>
            </a:pPr>
            <a:r>
              <a:rPr lang="en-US" altLang="en-US"/>
              <a:t>HTML form data</a:t>
            </a:r>
          </a:p>
          <a:p>
            <a:pPr marL="1085850" lvl="2" eaLnBrk="1" hangingPunct="1">
              <a:spcBef>
                <a:spcPct val="0"/>
              </a:spcBef>
            </a:pPr>
            <a:r>
              <a:rPr lang="en-US" altLang="en-US"/>
              <a:t>Cookies</a:t>
            </a:r>
          </a:p>
          <a:p>
            <a:pPr marL="1085850" lvl="2" eaLnBrk="1" hangingPunct="1">
              <a:spcBef>
                <a:spcPct val="0"/>
              </a:spcBef>
            </a:pPr>
            <a:r>
              <a:rPr lang="en-US" altLang="en-US"/>
              <a:t>HTTP headers</a:t>
            </a:r>
          </a:p>
          <a:p>
            <a:pPr lvl="1" eaLnBrk="1" hangingPunct="1">
              <a:spcBef>
                <a:spcPct val="0"/>
              </a:spcBef>
            </a:pPr>
            <a:r>
              <a:rPr lang="en-US" altLang="en-US" sz="2200"/>
              <a:t>Can access server-side databases, e-mail servers, files, Web Services, etc.</a:t>
            </a:r>
          </a:p>
          <a:p>
            <a:pPr lvl="1" eaLnBrk="1" hangingPunct="1">
              <a:spcBef>
                <a:spcPct val="0"/>
              </a:spcBef>
            </a:pPr>
            <a:r>
              <a:rPr lang="en-US" altLang="en-US" sz="2200"/>
              <a:t>Dynamically builds a custom HTML response </a:t>
            </a:r>
            <a:br>
              <a:rPr lang="en-US" altLang="en-US" sz="2200"/>
            </a:br>
            <a:r>
              <a:rPr lang="en-US" altLang="en-US" sz="2200"/>
              <a:t>for a client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Slide Number Placeholder 4">
            <a:extLst>
              <a:ext uri="{FF2B5EF4-FFF2-40B4-BE49-F238E27FC236}">
                <a16:creationId xmlns:a16="http://schemas.microsoft.com/office/drawing/2014/main" id="{BE3F6F0D-4E1D-4B51-A4EB-F32DD4CF3A4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4ECE594-7581-4BF9-8253-1B244DFB3056}" type="slidenum">
              <a:rPr lang="en-US" altLang="en-US" sz="1000" smtClean="0"/>
              <a:pPr>
                <a:spcBef>
                  <a:spcPct val="0"/>
                </a:spcBef>
                <a:buClrTx/>
                <a:buSzTx/>
                <a:buFontTx/>
                <a:buNone/>
              </a:pPr>
              <a:t>51</a:t>
            </a:fld>
            <a:endParaRPr lang="en-US" altLang="en-US" sz="1000"/>
          </a:p>
        </p:txBody>
      </p:sp>
      <p:sp>
        <p:nvSpPr>
          <p:cNvPr id="115715" name="Footer Placeholder 5">
            <a:extLst>
              <a:ext uri="{FF2B5EF4-FFF2-40B4-BE49-F238E27FC236}">
                <a16:creationId xmlns:a16="http://schemas.microsoft.com/office/drawing/2014/main" id="{27152CC4-A00C-4A6F-9E98-B68D77FAA35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4" action="ppaction://hlinksldjump"/>
            </a:endParaRPr>
          </a:p>
        </p:txBody>
      </p:sp>
      <p:sp>
        <p:nvSpPr>
          <p:cNvPr id="115716" name="Rectangle 2">
            <a:extLst>
              <a:ext uri="{FF2B5EF4-FFF2-40B4-BE49-F238E27FC236}">
                <a16:creationId xmlns:a16="http://schemas.microsoft.com/office/drawing/2014/main" id="{0A04A4A8-5F8F-47A0-A62F-CC4FBFE6361A}"/>
              </a:ext>
            </a:extLst>
          </p:cNvPr>
          <p:cNvSpPr>
            <a:spLocks noGrp="1" noChangeArrowheads="1"/>
          </p:cNvSpPr>
          <p:nvPr>
            <p:ph type="title"/>
          </p:nvPr>
        </p:nvSpPr>
        <p:spPr/>
        <p:txBody>
          <a:bodyPr/>
          <a:lstStyle/>
          <a:p>
            <a:pPr eaLnBrk="1" hangingPunct="1"/>
            <a:r>
              <a:rPr lang="en-US" altLang="en-US" sz="3600"/>
              <a:t>Traditional HTML Serving Model</a:t>
            </a:r>
          </a:p>
        </p:txBody>
      </p:sp>
      <p:graphicFrame>
        <p:nvGraphicFramePr>
          <p:cNvPr id="115717" name="Object 8">
            <a:extLst>
              <a:ext uri="{FF2B5EF4-FFF2-40B4-BE49-F238E27FC236}">
                <a16:creationId xmlns:a16="http://schemas.microsoft.com/office/drawing/2014/main" id="{542F3507-B451-45C3-83A9-864E5F804C8B}"/>
              </a:ext>
            </a:extLst>
          </p:cNvPr>
          <p:cNvGraphicFramePr>
            <a:graphicFrameLocks noChangeAspect="1"/>
          </p:cNvGraphicFramePr>
          <p:nvPr>
            <p:ph idx="1"/>
          </p:nvPr>
        </p:nvGraphicFramePr>
        <p:xfrm>
          <a:off x="1558925" y="1295400"/>
          <a:ext cx="6213475" cy="4800600"/>
        </p:xfrm>
        <a:graphic>
          <a:graphicData uri="http://schemas.openxmlformats.org/presentationml/2006/ole">
            <mc:AlternateContent xmlns:mc="http://schemas.openxmlformats.org/markup-compatibility/2006">
              <mc:Choice xmlns:v="urn:schemas-microsoft-com:vml" Requires="v">
                <p:oleObj spid="_x0000_s115718" name="Visio" r:id="rId5" imgW="8584458" imgH="6001278" progId="Visio.Drawing.11">
                  <p:embed/>
                </p:oleObj>
              </mc:Choice>
              <mc:Fallback>
                <p:oleObj name="Visio" r:id="rId5" imgW="8584458" imgH="6001278" progId="Visio.Drawing.11">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8925" y="1295400"/>
                        <a:ext cx="6213475"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Slide Number Placeholder 4">
            <a:extLst>
              <a:ext uri="{FF2B5EF4-FFF2-40B4-BE49-F238E27FC236}">
                <a16:creationId xmlns:a16="http://schemas.microsoft.com/office/drawing/2014/main" id="{3091C86F-0CB1-4753-B04B-1B08213291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745F501-4566-412A-BCDC-9E5FAE44B6B2}" type="slidenum">
              <a:rPr lang="en-US" altLang="en-US" sz="1000" smtClean="0"/>
              <a:pPr>
                <a:spcBef>
                  <a:spcPct val="0"/>
                </a:spcBef>
                <a:buClrTx/>
                <a:buSzTx/>
                <a:buFontTx/>
                <a:buNone/>
              </a:pPr>
              <a:t>52</a:t>
            </a:fld>
            <a:endParaRPr lang="en-US" altLang="en-US" sz="1000"/>
          </a:p>
        </p:txBody>
      </p:sp>
      <p:sp>
        <p:nvSpPr>
          <p:cNvPr id="117763" name="Footer Placeholder 5">
            <a:extLst>
              <a:ext uri="{FF2B5EF4-FFF2-40B4-BE49-F238E27FC236}">
                <a16:creationId xmlns:a16="http://schemas.microsoft.com/office/drawing/2014/main" id="{A4C1DA8E-FF1A-44CB-952B-7CF7CD5676B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4" action="ppaction://hlinksldjump"/>
            </a:endParaRPr>
          </a:p>
        </p:txBody>
      </p:sp>
      <p:sp>
        <p:nvSpPr>
          <p:cNvPr id="117764" name="Rectangle 8">
            <a:extLst>
              <a:ext uri="{FF2B5EF4-FFF2-40B4-BE49-F238E27FC236}">
                <a16:creationId xmlns:a16="http://schemas.microsoft.com/office/drawing/2014/main" id="{3B6C8A1C-8679-4C7A-8F0A-343C41B9552C}"/>
              </a:ext>
            </a:extLst>
          </p:cNvPr>
          <p:cNvSpPr>
            <a:spLocks noGrp="1" noChangeArrowheads="1"/>
          </p:cNvSpPr>
          <p:nvPr>
            <p:ph type="title"/>
          </p:nvPr>
        </p:nvSpPr>
        <p:spPr/>
        <p:txBody>
          <a:bodyPr/>
          <a:lstStyle/>
          <a:p>
            <a:pPr eaLnBrk="1" hangingPunct="1"/>
            <a:r>
              <a:rPr lang="en-US" altLang="en-US"/>
              <a:t>ASP Dynamic Serving Model</a:t>
            </a:r>
          </a:p>
        </p:txBody>
      </p:sp>
      <p:graphicFrame>
        <p:nvGraphicFramePr>
          <p:cNvPr id="117765" name="Object 7">
            <a:extLst>
              <a:ext uri="{FF2B5EF4-FFF2-40B4-BE49-F238E27FC236}">
                <a16:creationId xmlns:a16="http://schemas.microsoft.com/office/drawing/2014/main" id="{EC28ABFD-106B-4C9E-8E25-A3A2D16E8096}"/>
              </a:ext>
            </a:extLst>
          </p:cNvPr>
          <p:cNvGraphicFramePr>
            <a:graphicFrameLocks noChangeAspect="1"/>
          </p:cNvGraphicFramePr>
          <p:nvPr>
            <p:ph idx="1"/>
          </p:nvPr>
        </p:nvGraphicFramePr>
        <p:xfrm>
          <a:off x="1776413" y="1717675"/>
          <a:ext cx="6048375" cy="4530725"/>
        </p:xfrm>
        <a:graphic>
          <a:graphicData uri="http://schemas.openxmlformats.org/presentationml/2006/ole">
            <mc:AlternateContent xmlns:mc="http://schemas.openxmlformats.org/markup-compatibility/2006">
              <mc:Choice xmlns:v="urn:schemas-microsoft-com:vml" Requires="v">
                <p:oleObj spid="_x0000_s117766" name="Visio" r:id="rId5" imgW="9110238" imgH="6824238" progId="Visio.Drawing.11">
                  <p:embed/>
                </p:oleObj>
              </mc:Choice>
              <mc:Fallback>
                <p:oleObj name="Visio" r:id="rId5" imgW="9110238" imgH="6824238" progId="Visio.Drawing.11">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413" y="1717675"/>
                        <a:ext cx="6048375"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Slide Number Placeholder 4">
            <a:extLst>
              <a:ext uri="{FF2B5EF4-FFF2-40B4-BE49-F238E27FC236}">
                <a16:creationId xmlns:a16="http://schemas.microsoft.com/office/drawing/2014/main" id="{42B9D6A5-6237-456D-A417-A059C52076B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71181D8-0EE6-4048-A2B0-F3D21ED5E6D5}" type="slidenum">
              <a:rPr lang="en-US" altLang="en-US" sz="1000" smtClean="0"/>
              <a:pPr>
                <a:spcBef>
                  <a:spcPct val="0"/>
                </a:spcBef>
                <a:buClrTx/>
                <a:buSzTx/>
                <a:buFontTx/>
                <a:buNone/>
              </a:pPr>
              <a:t>53</a:t>
            </a:fld>
            <a:endParaRPr lang="en-US" altLang="en-US" sz="1000"/>
          </a:p>
        </p:txBody>
      </p:sp>
      <p:sp>
        <p:nvSpPr>
          <p:cNvPr id="119811" name="Footer Placeholder 5">
            <a:extLst>
              <a:ext uri="{FF2B5EF4-FFF2-40B4-BE49-F238E27FC236}">
                <a16:creationId xmlns:a16="http://schemas.microsoft.com/office/drawing/2014/main" id="{D3C1ECFD-D250-4FEB-B9AF-344AF3F26F9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4" action="ppaction://hlinksldjump"/>
            </a:endParaRPr>
          </a:p>
        </p:txBody>
      </p:sp>
      <p:sp>
        <p:nvSpPr>
          <p:cNvPr id="119812" name="Rectangle 2">
            <a:extLst>
              <a:ext uri="{FF2B5EF4-FFF2-40B4-BE49-F238E27FC236}">
                <a16:creationId xmlns:a16="http://schemas.microsoft.com/office/drawing/2014/main" id="{CE6AE887-8DF7-4C09-87FF-4AF42DB33B9B}"/>
              </a:ext>
            </a:extLst>
          </p:cNvPr>
          <p:cNvSpPr>
            <a:spLocks noGrp="1" noChangeArrowheads="1"/>
          </p:cNvSpPr>
          <p:nvPr>
            <p:ph type="title"/>
          </p:nvPr>
        </p:nvSpPr>
        <p:spPr/>
        <p:txBody>
          <a:bodyPr/>
          <a:lstStyle/>
          <a:p>
            <a:pPr eaLnBrk="1" hangingPunct="1"/>
            <a:r>
              <a:rPr lang="en-US" altLang="en-US"/>
              <a:t>ASP.NET Serving Model</a:t>
            </a:r>
          </a:p>
        </p:txBody>
      </p:sp>
      <p:graphicFrame>
        <p:nvGraphicFramePr>
          <p:cNvPr id="119813" name="Object 4">
            <a:extLst>
              <a:ext uri="{FF2B5EF4-FFF2-40B4-BE49-F238E27FC236}">
                <a16:creationId xmlns:a16="http://schemas.microsoft.com/office/drawing/2014/main" id="{9BC8F56A-9E34-4B48-B49C-BFABE4935DD3}"/>
              </a:ext>
            </a:extLst>
          </p:cNvPr>
          <p:cNvGraphicFramePr>
            <a:graphicFrameLocks noChangeAspect="1"/>
          </p:cNvGraphicFramePr>
          <p:nvPr>
            <p:ph idx="1"/>
          </p:nvPr>
        </p:nvGraphicFramePr>
        <p:xfrm>
          <a:off x="1797050" y="1371600"/>
          <a:ext cx="6007100" cy="4876800"/>
        </p:xfrm>
        <a:graphic>
          <a:graphicData uri="http://schemas.openxmlformats.org/presentationml/2006/ole">
            <mc:AlternateContent xmlns:mc="http://schemas.openxmlformats.org/markup-compatibility/2006">
              <mc:Choice xmlns:v="urn:schemas-microsoft-com:vml" Requires="v">
                <p:oleObj spid="_x0000_s119814" name="Visio" r:id="rId5" imgW="8927358" imgH="6732798" progId="Visio.Drawing.11">
                  <p:embed/>
                </p:oleObj>
              </mc:Choice>
              <mc:Fallback>
                <p:oleObj name="Visio" r:id="rId5" imgW="8927358" imgH="6732798" progId="Visio.Drawing.11">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7050" y="1371600"/>
                        <a:ext cx="60071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1F62DA37-D3F7-4B23-88D1-A2203A1F153C}"/>
              </a:ext>
            </a:extLst>
          </p:cNvPr>
          <p:cNvSpPr>
            <a:spLocks noGrp="1" noChangeArrowheads="1"/>
          </p:cNvSpPr>
          <p:nvPr>
            <p:ph type="title"/>
          </p:nvPr>
        </p:nvSpPr>
        <p:spPr/>
        <p:txBody>
          <a:bodyPr/>
          <a:lstStyle/>
          <a:p>
            <a:r>
              <a:rPr lang="en-US" altLang="en-US"/>
              <a:t>Asp.Net Ajax Serving Model</a:t>
            </a:r>
          </a:p>
        </p:txBody>
      </p:sp>
      <p:sp>
        <p:nvSpPr>
          <p:cNvPr id="121859" name="Slide Number Placeholder 3">
            <a:extLst>
              <a:ext uri="{FF2B5EF4-FFF2-40B4-BE49-F238E27FC236}">
                <a16:creationId xmlns:a16="http://schemas.microsoft.com/office/drawing/2014/main" id="{A8EFC9EB-9A7C-4D8A-B3E8-6E41D131642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A40887F-8796-486B-829A-D86D1D5348A8}" type="slidenum">
              <a:rPr lang="en-US" altLang="en-US" sz="1000" smtClean="0"/>
              <a:pPr>
                <a:spcBef>
                  <a:spcPct val="0"/>
                </a:spcBef>
                <a:buClrTx/>
                <a:buSzTx/>
                <a:buFontTx/>
                <a:buNone/>
              </a:pPr>
              <a:t>54</a:t>
            </a:fld>
            <a:endParaRPr lang="en-US" altLang="en-US" sz="1000"/>
          </a:p>
        </p:txBody>
      </p:sp>
      <p:sp>
        <p:nvSpPr>
          <p:cNvPr id="121860" name="Footer Placeholder 4">
            <a:extLst>
              <a:ext uri="{FF2B5EF4-FFF2-40B4-BE49-F238E27FC236}">
                <a16:creationId xmlns:a16="http://schemas.microsoft.com/office/drawing/2014/main" id="{42110070-7EE3-4A90-9F60-DA4FCF66F11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pic>
        <p:nvPicPr>
          <p:cNvPr id="121861" name="Picture 4">
            <a:extLst>
              <a:ext uri="{FF2B5EF4-FFF2-40B4-BE49-F238E27FC236}">
                <a16:creationId xmlns:a16="http://schemas.microsoft.com/office/drawing/2014/main" id="{E8D6402E-6FF6-4FF0-9559-42EAB634F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70516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2882" name="Slide Number Placeholder 4">
            <a:extLst>
              <a:ext uri="{FF2B5EF4-FFF2-40B4-BE49-F238E27FC236}">
                <a16:creationId xmlns:a16="http://schemas.microsoft.com/office/drawing/2014/main" id="{754C00AC-AAAE-475A-BB84-9F83B21755A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BE12526-D3ED-4AD0-A0CE-92D68217DF67}" type="slidenum">
              <a:rPr lang="en-US" altLang="en-US" sz="1000" smtClean="0"/>
              <a:pPr>
                <a:spcBef>
                  <a:spcPct val="0"/>
                </a:spcBef>
                <a:buClrTx/>
                <a:buSzTx/>
                <a:buFontTx/>
                <a:buNone/>
              </a:pPr>
              <a:t>55</a:t>
            </a:fld>
            <a:endParaRPr lang="en-US" altLang="en-US" sz="1000"/>
          </a:p>
        </p:txBody>
      </p:sp>
      <p:sp>
        <p:nvSpPr>
          <p:cNvPr id="122883" name="Footer Placeholder 5">
            <a:extLst>
              <a:ext uri="{FF2B5EF4-FFF2-40B4-BE49-F238E27FC236}">
                <a16:creationId xmlns:a16="http://schemas.microsoft.com/office/drawing/2014/main" id="{25B70EB7-FED7-4B1E-8D71-53693C14C7C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22884" name="Rectangle 2">
            <a:extLst>
              <a:ext uri="{FF2B5EF4-FFF2-40B4-BE49-F238E27FC236}">
                <a16:creationId xmlns:a16="http://schemas.microsoft.com/office/drawing/2014/main" id="{69747208-C268-4751-906E-21B964955928}"/>
              </a:ext>
            </a:extLst>
          </p:cNvPr>
          <p:cNvSpPr>
            <a:spLocks noGrp="1" noChangeArrowheads="1"/>
          </p:cNvSpPr>
          <p:nvPr>
            <p:ph type="title"/>
          </p:nvPr>
        </p:nvSpPr>
        <p:spPr/>
        <p:txBody>
          <a:bodyPr/>
          <a:lstStyle/>
          <a:p>
            <a:pPr eaLnBrk="1" hangingPunct="1"/>
            <a:r>
              <a:rPr lang="en-US" altLang="en-US"/>
              <a:t>Programming the Web</a:t>
            </a:r>
            <a:br>
              <a:rPr lang="en-US" altLang="en-US"/>
            </a:br>
            <a:r>
              <a:rPr lang="en-US" altLang="en-US" sz="2900"/>
              <a:t>Server-Side Code</a:t>
            </a:r>
          </a:p>
        </p:txBody>
      </p:sp>
      <p:sp>
        <p:nvSpPr>
          <p:cNvPr id="122885" name="Rectangle 3">
            <a:extLst>
              <a:ext uri="{FF2B5EF4-FFF2-40B4-BE49-F238E27FC236}">
                <a16:creationId xmlns:a16="http://schemas.microsoft.com/office/drawing/2014/main" id="{204EB878-94E1-4495-BEBC-7FB1ACA0DE21}"/>
              </a:ext>
            </a:extLst>
          </p:cNvPr>
          <p:cNvSpPr>
            <a:spLocks noGrp="1" noChangeArrowheads="1"/>
          </p:cNvSpPr>
          <p:nvPr>
            <p:ph type="body" idx="1"/>
          </p:nvPr>
        </p:nvSpPr>
        <p:spPr/>
        <p:txBody>
          <a:bodyPr/>
          <a:lstStyle/>
          <a:p>
            <a:pPr eaLnBrk="1" hangingPunct="1">
              <a:lnSpc>
                <a:spcPct val="90000"/>
              </a:lnSpc>
              <a:spcBef>
                <a:spcPct val="0"/>
              </a:spcBef>
            </a:pPr>
            <a:r>
              <a:rPr lang="en-US" altLang="en-US"/>
              <a:t>Why server-side code?</a:t>
            </a:r>
          </a:p>
          <a:p>
            <a:pPr lvl="1" eaLnBrk="1" hangingPunct="1">
              <a:lnSpc>
                <a:spcPct val="90000"/>
              </a:lnSpc>
              <a:spcBef>
                <a:spcPct val="0"/>
              </a:spcBef>
            </a:pPr>
            <a:r>
              <a:rPr lang="en-US" altLang="en-US" sz="2200"/>
              <a:t>Accessibility</a:t>
            </a:r>
          </a:p>
          <a:p>
            <a:pPr marL="1085850" lvl="2" eaLnBrk="1" hangingPunct="1">
              <a:lnSpc>
                <a:spcPct val="90000"/>
              </a:lnSpc>
              <a:spcBef>
                <a:spcPct val="0"/>
              </a:spcBef>
            </a:pPr>
            <a:r>
              <a:rPr lang="en-US" altLang="en-US"/>
              <a:t>You can reach the Internet from any browser, any device, any time, anywhere</a:t>
            </a:r>
          </a:p>
          <a:p>
            <a:pPr lvl="1" eaLnBrk="1" hangingPunct="1">
              <a:lnSpc>
                <a:spcPct val="90000"/>
              </a:lnSpc>
              <a:spcBef>
                <a:spcPct val="0"/>
              </a:spcBef>
            </a:pPr>
            <a:r>
              <a:rPr lang="en-US" altLang="en-US" sz="2200"/>
              <a:t>Manageability</a:t>
            </a:r>
          </a:p>
          <a:p>
            <a:pPr marL="1085850" lvl="2" eaLnBrk="1" hangingPunct="1">
              <a:lnSpc>
                <a:spcPct val="90000"/>
              </a:lnSpc>
              <a:spcBef>
                <a:spcPct val="0"/>
              </a:spcBef>
            </a:pPr>
            <a:r>
              <a:rPr lang="en-US" altLang="en-US"/>
              <a:t>Does not require distribution of application code</a:t>
            </a:r>
          </a:p>
          <a:p>
            <a:pPr marL="1085850" lvl="2" eaLnBrk="1" hangingPunct="1">
              <a:lnSpc>
                <a:spcPct val="90000"/>
              </a:lnSpc>
              <a:spcBef>
                <a:spcPct val="0"/>
              </a:spcBef>
            </a:pPr>
            <a:r>
              <a:rPr lang="en-US" altLang="en-US"/>
              <a:t>Easy to change code</a:t>
            </a:r>
          </a:p>
          <a:p>
            <a:pPr lvl="1" eaLnBrk="1" hangingPunct="1">
              <a:lnSpc>
                <a:spcPct val="90000"/>
              </a:lnSpc>
              <a:spcBef>
                <a:spcPct val="0"/>
              </a:spcBef>
            </a:pPr>
            <a:r>
              <a:rPr lang="en-US" altLang="en-US" sz="2200"/>
              <a:t>Security</a:t>
            </a:r>
          </a:p>
          <a:p>
            <a:pPr marL="1085850" lvl="2" eaLnBrk="1" hangingPunct="1">
              <a:lnSpc>
                <a:spcPct val="90000"/>
              </a:lnSpc>
              <a:spcBef>
                <a:spcPct val="0"/>
              </a:spcBef>
            </a:pPr>
            <a:r>
              <a:rPr lang="en-US" altLang="en-US"/>
              <a:t>Source code is not exposed</a:t>
            </a:r>
          </a:p>
          <a:p>
            <a:pPr marL="1085850" lvl="2" eaLnBrk="1" hangingPunct="1">
              <a:lnSpc>
                <a:spcPct val="90000"/>
              </a:lnSpc>
              <a:spcBef>
                <a:spcPct val="0"/>
              </a:spcBef>
            </a:pPr>
            <a:r>
              <a:rPr lang="en-US" altLang="en-US"/>
              <a:t>Once user is authenticated, can only allow certain actions</a:t>
            </a:r>
          </a:p>
          <a:p>
            <a:pPr lvl="1" eaLnBrk="1" hangingPunct="1">
              <a:lnSpc>
                <a:spcPct val="90000"/>
              </a:lnSpc>
              <a:spcBef>
                <a:spcPct val="0"/>
              </a:spcBef>
            </a:pPr>
            <a:r>
              <a:rPr lang="en-US" altLang="en-US" sz="2200"/>
              <a:t>Scalability</a:t>
            </a:r>
          </a:p>
          <a:p>
            <a:pPr marL="1085850" lvl="2" eaLnBrk="1" hangingPunct="1">
              <a:lnSpc>
                <a:spcPct val="90000"/>
              </a:lnSpc>
              <a:spcBef>
                <a:spcPct val="0"/>
              </a:spcBef>
            </a:pPr>
            <a:r>
              <a:rPr lang="en-US" altLang="en-US"/>
              <a:t>Web-based 3-tier architecture can scale out</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Slide Number Placeholder 4">
            <a:extLst>
              <a:ext uri="{FF2B5EF4-FFF2-40B4-BE49-F238E27FC236}">
                <a16:creationId xmlns:a16="http://schemas.microsoft.com/office/drawing/2014/main" id="{7E93047F-E872-4302-9D39-1E7892A7CC6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E4026A-A7EC-4A15-9224-407162B17A0E}" type="slidenum">
              <a:rPr lang="en-US" altLang="en-US" sz="1000" smtClean="0"/>
              <a:pPr>
                <a:spcBef>
                  <a:spcPct val="0"/>
                </a:spcBef>
                <a:buClrTx/>
                <a:buSzTx/>
                <a:buFontTx/>
                <a:buNone/>
              </a:pPr>
              <a:t>56</a:t>
            </a:fld>
            <a:endParaRPr lang="en-US" altLang="en-US" sz="1000"/>
          </a:p>
        </p:txBody>
      </p:sp>
      <p:sp>
        <p:nvSpPr>
          <p:cNvPr id="124931" name="Footer Placeholder 5">
            <a:extLst>
              <a:ext uri="{FF2B5EF4-FFF2-40B4-BE49-F238E27FC236}">
                <a16:creationId xmlns:a16="http://schemas.microsoft.com/office/drawing/2014/main" id="{D1B49458-7E4A-4089-B567-7EDB312CD25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4" action="ppaction://hlinksldjump"/>
            </a:endParaRPr>
          </a:p>
        </p:txBody>
      </p:sp>
      <p:sp>
        <p:nvSpPr>
          <p:cNvPr id="124932" name="Rectangle 2">
            <a:extLst>
              <a:ext uri="{FF2B5EF4-FFF2-40B4-BE49-F238E27FC236}">
                <a16:creationId xmlns:a16="http://schemas.microsoft.com/office/drawing/2014/main" id="{5D080190-9F8B-4F3B-8714-E53EDEF6F75C}"/>
              </a:ext>
            </a:extLst>
          </p:cNvPr>
          <p:cNvSpPr>
            <a:spLocks noGrp="1" noChangeArrowheads="1"/>
          </p:cNvSpPr>
          <p:nvPr>
            <p:ph type="title"/>
          </p:nvPr>
        </p:nvSpPr>
        <p:spPr/>
        <p:txBody>
          <a:bodyPr/>
          <a:lstStyle/>
          <a:p>
            <a:pPr eaLnBrk="1" hangingPunct="1"/>
            <a:r>
              <a:rPr lang="en-US" altLang="en-US"/>
              <a:t>Three Tier Architecture</a:t>
            </a:r>
          </a:p>
        </p:txBody>
      </p:sp>
      <p:sp>
        <p:nvSpPr>
          <p:cNvPr id="124933" name="Rectangle 3">
            <a:extLst>
              <a:ext uri="{FF2B5EF4-FFF2-40B4-BE49-F238E27FC236}">
                <a16:creationId xmlns:a16="http://schemas.microsoft.com/office/drawing/2014/main" id="{EA9592D6-0E40-43B5-9124-7DE8E14EE091}"/>
              </a:ext>
            </a:extLst>
          </p:cNvPr>
          <p:cNvSpPr>
            <a:spLocks noGrp="1" noChangeArrowheads="1"/>
          </p:cNvSpPr>
          <p:nvPr>
            <p:ph type="body" idx="1"/>
          </p:nvPr>
        </p:nvSpPr>
        <p:spPr/>
        <p:txBody>
          <a:bodyPr/>
          <a:lstStyle/>
          <a:p>
            <a:pPr eaLnBrk="1" hangingPunct="1">
              <a:spcBef>
                <a:spcPct val="0"/>
              </a:spcBef>
            </a:pPr>
            <a:r>
              <a:rPr lang="en-US" altLang="en-US" sz="1800"/>
              <a:t>Client Tier</a:t>
            </a:r>
          </a:p>
          <a:p>
            <a:pPr lvl="1" eaLnBrk="1" hangingPunct="1">
              <a:spcBef>
                <a:spcPct val="0"/>
              </a:spcBef>
            </a:pPr>
            <a:r>
              <a:rPr lang="en-US" altLang="en-US" sz="1800"/>
              <a:t>Presentation layer</a:t>
            </a:r>
          </a:p>
          <a:p>
            <a:pPr lvl="1" eaLnBrk="1" hangingPunct="1">
              <a:spcBef>
                <a:spcPct val="0"/>
              </a:spcBef>
            </a:pPr>
            <a:r>
              <a:rPr lang="en-US" altLang="en-US" sz="1800"/>
              <a:t>Client UI, client-side scripts, client specific application logic</a:t>
            </a:r>
          </a:p>
          <a:p>
            <a:pPr eaLnBrk="1" hangingPunct="1">
              <a:spcBef>
                <a:spcPct val="0"/>
              </a:spcBef>
            </a:pPr>
            <a:r>
              <a:rPr lang="en-US" altLang="en-US" sz="1800"/>
              <a:t>Server Tier</a:t>
            </a:r>
          </a:p>
          <a:p>
            <a:pPr lvl="1" eaLnBrk="1" hangingPunct="1">
              <a:spcBef>
                <a:spcPct val="0"/>
              </a:spcBef>
            </a:pPr>
            <a:r>
              <a:rPr lang="en-US" altLang="en-US" sz="1800"/>
              <a:t>Application logic, server-side scripts, form handling, data requests</a:t>
            </a:r>
          </a:p>
          <a:p>
            <a:pPr eaLnBrk="1" hangingPunct="1">
              <a:spcBef>
                <a:spcPct val="0"/>
              </a:spcBef>
            </a:pPr>
            <a:r>
              <a:rPr lang="en-US" altLang="en-US" sz="1800"/>
              <a:t>Data Tier</a:t>
            </a:r>
          </a:p>
          <a:p>
            <a:pPr lvl="1" eaLnBrk="1" hangingPunct="1">
              <a:spcBef>
                <a:spcPct val="0"/>
              </a:spcBef>
            </a:pPr>
            <a:r>
              <a:rPr lang="en-US" altLang="en-US" sz="1800"/>
              <a:t>Data storage and access </a:t>
            </a:r>
          </a:p>
        </p:txBody>
      </p:sp>
      <p:graphicFrame>
        <p:nvGraphicFramePr>
          <p:cNvPr id="124934" name="Object 4">
            <a:extLst>
              <a:ext uri="{FF2B5EF4-FFF2-40B4-BE49-F238E27FC236}">
                <a16:creationId xmlns:a16="http://schemas.microsoft.com/office/drawing/2014/main" id="{EF4827E0-90E1-483B-825F-E171A7675C34}"/>
              </a:ext>
            </a:extLst>
          </p:cNvPr>
          <p:cNvGraphicFramePr>
            <a:graphicFrameLocks noChangeAspect="1"/>
          </p:cNvGraphicFramePr>
          <p:nvPr>
            <p:ph idx="4294967295"/>
          </p:nvPr>
        </p:nvGraphicFramePr>
        <p:xfrm>
          <a:off x="990600" y="2209800"/>
          <a:ext cx="7543800" cy="3544888"/>
        </p:xfrm>
        <a:graphic>
          <a:graphicData uri="http://schemas.openxmlformats.org/presentationml/2006/ole">
            <mc:AlternateContent xmlns:mc="http://schemas.openxmlformats.org/markup-compatibility/2006">
              <mc:Choice xmlns:v="urn:schemas-microsoft-com:vml" Requires="v">
                <p:oleObj spid="_x0000_s124935" name="VISIO" r:id="rId5" imgW="5978160" imgH="2669760" progId="Visio.Drawing.6">
                  <p:embed/>
                </p:oleObj>
              </mc:Choice>
              <mc:Fallback>
                <p:oleObj name="VISIO" r:id="rId5" imgW="5978160" imgH="2669760" progId="Visio.Drawing.6">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09800"/>
                        <a:ext cx="7543800" cy="354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6978" name="Slide Number Placeholder 2">
            <a:extLst>
              <a:ext uri="{FF2B5EF4-FFF2-40B4-BE49-F238E27FC236}">
                <a16:creationId xmlns:a16="http://schemas.microsoft.com/office/drawing/2014/main" id="{E3927A40-DE4A-457F-86C8-1CABFA45AA7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2EBEA99-0599-423C-A86D-774C21D2610A}" type="slidenum">
              <a:rPr lang="en-US" altLang="en-US" sz="1000" smtClean="0"/>
              <a:pPr>
                <a:spcBef>
                  <a:spcPct val="0"/>
                </a:spcBef>
                <a:buClrTx/>
                <a:buSzTx/>
                <a:buFontTx/>
                <a:buNone/>
              </a:pPr>
              <a:t>57</a:t>
            </a:fld>
            <a:endParaRPr lang="en-US" altLang="en-US" sz="1000"/>
          </a:p>
        </p:txBody>
      </p:sp>
      <p:sp>
        <p:nvSpPr>
          <p:cNvPr id="126979" name="Footer Placeholder 3">
            <a:extLst>
              <a:ext uri="{FF2B5EF4-FFF2-40B4-BE49-F238E27FC236}">
                <a16:creationId xmlns:a16="http://schemas.microsoft.com/office/drawing/2014/main" id="{3A89F17D-D6FA-4026-9E46-BC8BCD6F0A4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graphicFrame>
        <p:nvGraphicFramePr>
          <p:cNvPr id="126980" name="Object 2">
            <a:extLst>
              <a:ext uri="{FF2B5EF4-FFF2-40B4-BE49-F238E27FC236}">
                <a16:creationId xmlns:a16="http://schemas.microsoft.com/office/drawing/2014/main" id="{D4FC92A0-A9C9-4A70-A218-E97CE661C2A9}"/>
              </a:ext>
            </a:extLst>
          </p:cNvPr>
          <p:cNvGraphicFramePr>
            <a:graphicFrameLocks noChangeAspect="1"/>
          </p:cNvGraphicFramePr>
          <p:nvPr/>
        </p:nvGraphicFramePr>
        <p:xfrm>
          <a:off x="0" y="-228600"/>
          <a:ext cx="9372600" cy="7086600"/>
        </p:xfrm>
        <a:graphic>
          <a:graphicData uri="http://schemas.openxmlformats.org/presentationml/2006/ole">
            <mc:AlternateContent xmlns:mc="http://schemas.openxmlformats.org/markup-compatibility/2006">
              <mc:Choice xmlns:v="urn:schemas-microsoft-com:vml" Requires="v">
                <p:oleObj spid="_x0000_s126981" name="Visio" r:id="rId4" imgW="10406340" imgH="8100473" progId="Visio.Drawing.11">
                  <p:embed/>
                </p:oleObj>
              </mc:Choice>
              <mc:Fallback>
                <p:oleObj name="Visio" r:id="rId4" imgW="10406340" imgH="8100473"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9372600" cy="708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9026" name="Slide Number Placeholder 4">
            <a:extLst>
              <a:ext uri="{FF2B5EF4-FFF2-40B4-BE49-F238E27FC236}">
                <a16:creationId xmlns:a16="http://schemas.microsoft.com/office/drawing/2014/main" id="{AA9E8DA4-E964-4E2D-A845-533B7B90C4C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F581D3F-A862-48D4-A169-A9C461B994FE}" type="slidenum">
              <a:rPr lang="en-US" altLang="en-US" sz="1000" smtClean="0"/>
              <a:pPr>
                <a:spcBef>
                  <a:spcPct val="0"/>
                </a:spcBef>
                <a:buClrTx/>
                <a:buSzTx/>
                <a:buFontTx/>
                <a:buNone/>
              </a:pPr>
              <a:t>58</a:t>
            </a:fld>
            <a:endParaRPr lang="en-US" altLang="en-US" sz="1000"/>
          </a:p>
        </p:txBody>
      </p:sp>
      <p:sp>
        <p:nvSpPr>
          <p:cNvPr id="129027" name="Footer Placeholder 5">
            <a:extLst>
              <a:ext uri="{FF2B5EF4-FFF2-40B4-BE49-F238E27FC236}">
                <a16:creationId xmlns:a16="http://schemas.microsoft.com/office/drawing/2014/main" id="{32480D2C-9B34-419E-AD9C-A125B6210CF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29028" name="Rectangle 2">
            <a:extLst>
              <a:ext uri="{FF2B5EF4-FFF2-40B4-BE49-F238E27FC236}">
                <a16:creationId xmlns:a16="http://schemas.microsoft.com/office/drawing/2014/main" id="{55017528-9030-498B-903B-7D09C632973F}"/>
              </a:ext>
            </a:extLst>
          </p:cNvPr>
          <p:cNvSpPr>
            <a:spLocks noGrp="1" noChangeArrowheads="1"/>
          </p:cNvSpPr>
          <p:nvPr>
            <p:ph type="title"/>
          </p:nvPr>
        </p:nvSpPr>
        <p:spPr/>
        <p:txBody>
          <a:bodyPr/>
          <a:lstStyle/>
          <a:p>
            <a:pPr eaLnBrk="1" hangingPunct="1"/>
            <a:r>
              <a:rPr lang="en-US" altLang="en-US"/>
              <a:t>.Net Controls</a:t>
            </a:r>
          </a:p>
        </p:txBody>
      </p:sp>
      <p:sp>
        <p:nvSpPr>
          <p:cNvPr id="129029" name="Rectangle 3">
            <a:extLst>
              <a:ext uri="{FF2B5EF4-FFF2-40B4-BE49-F238E27FC236}">
                <a16:creationId xmlns:a16="http://schemas.microsoft.com/office/drawing/2014/main" id="{2E75515F-07FD-4F07-B526-C8990E3B67D6}"/>
              </a:ext>
            </a:extLst>
          </p:cNvPr>
          <p:cNvSpPr>
            <a:spLocks noGrp="1" noChangeArrowheads="1"/>
          </p:cNvSpPr>
          <p:nvPr>
            <p:ph type="body" idx="1"/>
          </p:nvPr>
        </p:nvSpPr>
        <p:spPr>
          <a:xfrm>
            <a:off x="914400" y="1747838"/>
            <a:ext cx="7924800" cy="4383087"/>
          </a:xfrm>
        </p:spPr>
        <p:txBody>
          <a:bodyPr/>
          <a:lstStyle/>
          <a:p>
            <a:pPr eaLnBrk="1" hangingPunct="1">
              <a:lnSpc>
                <a:spcPct val="90000"/>
              </a:lnSpc>
              <a:spcBef>
                <a:spcPct val="0"/>
              </a:spcBef>
            </a:pPr>
            <a:r>
              <a:rPr lang="en-US" altLang="en-US" sz="2000" b="1" i="1"/>
              <a:t>The model of previous slide is very powerful!</a:t>
            </a:r>
            <a:br>
              <a:rPr lang="en-US" altLang="en-US" sz="2000" b="1" i="1"/>
            </a:br>
            <a:endParaRPr lang="en-US" altLang="en-US" sz="2000" b="1" i="1"/>
          </a:p>
          <a:p>
            <a:pPr lvl="1" eaLnBrk="1" hangingPunct="1">
              <a:lnSpc>
                <a:spcPct val="90000"/>
              </a:lnSpc>
              <a:spcBef>
                <a:spcPct val="0"/>
              </a:spcBef>
            </a:pPr>
            <a:r>
              <a:rPr lang="en-US" altLang="en-US" sz="2000"/>
              <a:t>A browser that knows nothing about some sophisticated server-side processing can take advantage of that by downloading a .Net control that encapsulates all the intelligence necessary to work with the server.</a:t>
            </a:r>
            <a:br>
              <a:rPr lang="en-US" altLang="en-US" sz="2000"/>
            </a:br>
            <a:endParaRPr lang="en-US" altLang="en-US" sz="2000"/>
          </a:p>
          <a:p>
            <a:pPr lvl="1" eaLnBrk="1" hangingPunct="1">
              <a:lnSpc>
                <a:spcPct val="90000"/>
              </a:lnSpc>
              <a:spcBef>
                <a:spcPct val="0"/>
              </a:spcBef>
            </a:pPr>
            <a:r>
              <a:rPr lang="en-US" altLang="en-US" sz="2000"/>
              <a:t>Similarly, a browser can be given new processing capabilities, simply by loading a local web page that contains controls with the desired abilities.</a:t>
            </a:r>
            <a:br>
              <a:rPr lang="en-US" altLang="en-US" sz="2000"/>
            </a:br>
            <a:endParaRPr lang="en-US" altLang="en-US" sz="2000"/>
          </a:p>
          <a:p>
            <a:pPr lvl="1" eaLnBrk="1" hangingPunct="1">
              <a:lnSpc>
                <a:spcPct val="90000"/>
              </a:lnSpc>
              <a:spcBef>
                <a:spcPct val="0"/>
              </a:spcBef>
            </a:pPr>
            <a:r>
              <a:rPr lang="en-US" altLang="en-US" sz="2000"/>
              <a:t>Note that web page scripts do the same thing, only not quite so efficiently, and often with limitations on processing capabilities.</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1074" name="Slide Number Placeholder 3">
            <a:extLst>
              <a:ext uri="{FF2B5EF4-FFF2-40B4-BE49-F238E27FC236}">
                <a16:creationId xmlns:a16="http://schemas.microsoft.com/office/drawing/2014/main" id="{913950C7-0486-4D24-9E7D-14D31BB2B65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529697C-44D1-4F48-AB4D-C41FD7387B76}" type="slidenum">
              <a:rPr lang="en-US" altLang="en-US" sz="1000" smtClean="0"/>
              <a:pPr>
                <a:spcBef>
                  <a:spcPct val="0"/>
                </a:spcBef>
                <a:buClrTx/>
                <a:buSzTx/>
                <a:buFontTx/>
                <a:buNone/>
              </a:pPr>
              <a:t>59</a:t>
            </a:fld>
            <a:endParaRPr lang="en-US" altLang="en-US" sz="1000"/>
          </a:p>
        </p:txBody>
      </p:sp>
      <p:sp>
        <p:nvSpPr>
          <p:cNvPr id="131075" name="Footer Placeholder 4">
            <a:extLst>
              <a:ext uri="{FF2B5EF4-FFF2-40B4-BE49-F238E27FC236}">
                <a16:creationId xmlns:a16="http://schemas.microsoft.com/office/drawing/2014/main" id="{8A522D03-B979-457E-A406-F82FFB3A880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131076" name="Rectangle 2">
            <a:extLst>
              <a:ext uri="{FF2B5EF4-FFF2-40B4-BE49-F238E27FC236}">
                <a16:creationId xmlns:a16="http://schemas.microsoft.com/office/drawing/2014/main" id="{94F74D5A-FEA1-4C78-B6F2-9DCFC7CA0171}"/>
              </a:ext>
            </a:extLst>
          </p:cNvPr>
          <p:cNvSpPr>
            <a:spLocks noGrp="1" noChangeArrowheads="1"/>
          </p:cNvSpPr>
          <p:nvPr>
            <p:ph type="title"/>
          </p:nvPr>
        </p:nvSpPr>
        <p:spPr>
          <a:xfrm>
            <a:off x="1066800" y="304800"/>
            <a:ext cx="7627938" cy="1143000"/>
          </a:xfrm>
        </p:spPr>
        <p:txBody>
          <a:bodyPr/>
          <a:lstStyle/>
          <a:p>
            <a:pPr eaLnBrk="1" hangingPunct="1"/>
            <a:r>
              <a:rPr lang="en-US" altLang="en-US" sz="2800">
                <a:solidFill>
                  <a:schemeClr val="tx1"/>
                </a:solidFill>
              </a:rPr>
              <a:t>Displaying ActiveX Controls on a Web Page</a:t>
            </a:r>
          </a:p>
        </p:txBody>
      </p:sp>
      <p:sp>
        <p:nvSpPr>
          <p:cNvPr id="131077" name="Rectangle 3">
            <a:extLst>
              <a:ext uri="{FF2B5EF4-FFF2-40B4-BE49-F238E27FC236}">
                <a16:creationId xmlns:a16="http://schemas.microsoft.com/office/drawing/2014/main" id="{1781AD9B-F2F7-48BA-98ED-8304C572D302}"/>
              </a:ext>
            </a:extLst>
          </p:cNvPr>
          <p:cNvSpPr>
            <a:spLocks noChangeArrowheads="1"/>
          </p:cNvSpPr>
          <p:nvPr/>
        </p:nvSpPr>
        <p:spPr bwMode="auto">
          <a:xfrm>
            <a:off x="1066800" y="1828800"/>
            <a:ext cx="73152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en-US" sz="2400">
                <a:latin typeface="Comic Sans MS" panose="030F0702030302020204" pitchFamily="66" charset="0"/>
              </a:rPr>
              <a:t>Here is an example of an object tag and attributes for inserting a control on a Web page.</a:t>
            </a:r>
          </a:p>
          <a:p>
            <a:pPr>
              <a:spcBef>
                <a:spcPct val="0"/>
              </a:spcBef>
              <a:buClrTx/>
              <a:buSzTx/>
              <a:buFont typeface="Wingdings" panose="05000000000000000000" pitchFamily="2" charset="2"/>
              <a:buNone/>
            </a:pPr>
            <a:endParaRPr lang="en-US" altLang="en-US" sz="2400">
              <a:latin typeface="Comic Sans MS" panose="030F0702030302020204" pitchFamily="66" charset="0"/>
            </a:endParaRPr>
          </a:p>
          <a:p>
            <a:pPr>
              <a:spcBef>
                <a:spcPct val="0"/>
              </a:spcBef>
              <a:buClrTx/>
              <a:buSzTx/>
              <a:buFontTx/>
              <a:buNone/>
            </a:pPr>
            <a:r>
              <a:rPr lang="en-US" altLang="en-US" sz="1600">
                <a:latin typeface="Comic Sans MS" panose="030F0702030302020204" pitchFamily="66" charset="0"/>
              </a:rPr>
              <a:t>    &lt;OBJECT CLASSID="clsid:FC25B780-75BE-11CF-8B01-444553540000“</a:t>
            </a:r>
          </a:p>
          <a:p>
            <a:pPr>
              <a:spcBef>
                <a:spcPct val="0"/>
              </a:spcBef>
              <a:buClrTx/>
              <a:buSzTx/>
              <a:buFontTx/>
              <a:buNone/>
            </a:pPr>
            <a:r>
              <a:rPr lang="en-US" altLang="en-US" sz="1600">
                <a:latin typeface="Comic Sans MS" panose="030F0702030302020204" pitchFamily="66" charset="0"/>
              </a:rPr>
              <a:t>       CODEBASE="/ie/download/activex/iechart.ocx" ID=chart1</a:t>
            </a:r>
          </a:p>
          <a:p>
            <a:pPr>
              <a:spcBef>
                <a:spcPct val="0"/>
              </a:spcBef>
              <a:buClrTx/>
              <a:buSzTx/>
              <a:buFontTx/>
              <a:buNone/>
            </a:pPr>
            <a:r>
              <a:rPr lang="en-US" altLang="en-US" sz="1600">
                <a:latin typeface="Comic Sans MS" panose="030F0702030302020204" pitchFamily="66" charset="0"/>
              </a:rPr>
              <a:t>       WIDTH=400 HEIGHT=200</a:t>
            </a:r>
          </a:p>
          <a:p>
            <a:pPr>
              <a:spcBef>
                <a:spcPct val="0"/>
              </a:spcBef>
              <a:buClrTx/>
              <a:buSzTx/>
              <a:buFontTx/>
              <a:buNone/>
            </a:pPr>
            <a:r>
              <a:rPr lang="en-US" altLang="en-US" sz="1600">
                <a:latin typeface="Comic Sans MS" panose="030F0702030302020204" pitchFamily="66" charset="0"/>
              </a:rPr>
              <a:t>       ALIGN=center HSPACE=0 VSPACE=0 </a:t>
            </a:r>
          </a:p>
          <a:p>
            <a:pPr>
              <a:spcBef>
                <a:spcPct val="0"/>
              </a:spcBef>
              <a:buClrTx/>
              <a:buSzTx/>
              <a:buFontTx/>
              <a:buNone/>
            </a:pPr>
            <a:r>
              <a:rPr lang="en-US" altLang="en-US" sz="1600">
                <a:latin typeface="Comic Sans MS" panose="030F0702030302020204" pitchFamily="66" charset="0"/>
              </a:rPr>
              <a:t>    &gt; </a:t>
            </a:r>
          </a:p>
          <a:p>
            <a:pPr>
              <a:spcBef>
                <a:spcPct val="0"/>
              </a:spcBef>
              <a:buClrTx/>
              <a:buSzTx/>
              <a:buFontTx/>
              <a:buNone/>
            </a:pPr>
            <a:r>
              <a:rPr lang="en-US" altLang="en-US" sz="1600">
                <a:latin typeface="Comic Sans MS" panose="030F0702030302020204" pitchFamily="66" charset="0"/>
              </a:rPr>
              <a:t>      &lt;PARAM NAME="BackColor" value="#ffffff“&gt;</a:t>
            </a:r>
          </a:p>
          <a:p>
            <a:pPr>
              <a:spcBef>
                <a:spcPct val="0"/>
              </a:spcBef>
              <a:buClrTx/>
              <a:buSzTx/>
              <a:buFontTx/>
              <a:buNone/>
            </a:pPr>
            <a:r>
              <a:rPr lang="en-US" altLang="en-US" sz="1600">
                <a:latin typeface="Comic Sans MS" panose="030F0702030302020204" pitchFamily="66" charset="0"/>
              </a:rPr>
              <a:t>      &lt;PARAM NAME="ForeColor" value="#0000ff"&gt; </a:t>
            </a:r>
          </a:p>
          <a:p>
            <a:pPr>
              <a:spcBef>
                <a:spcPct val="0"/>
              </a:spcBef>
              <a:buClrTx/>
              <a:buSzTx/>
              <a:buFontTx/>
              <a:buNone/>
            </a:pPr>
            <a:r>
              <a:rPr lang="en-US" altLang="en-US" sz="1600">
                <a:latin typeface="Comic Sans MS" panose="030F0702030302020204" pitchFamily="66" charset="0"/>
              </a:rPr>
              <a:t>      &lt;PARAM NAME="url" VALUE="/ie/controls/chart/mychart.txt“&gt;</a:t>
            </a:r>
          </a:p>
          <a:p>
            <a:pPr>
              <a:spcBef>
                <a:spcPct val="0"/>
              </a:spcBef>
              <a:buClrTx/>
              <a:buSzTx/>
              <a:buFontTx/>
              <a:buNone/>
            </a:pPr>
            <a:r>
              <a:rPr lang="en-US" altLang="en-US" sz="1600">
                <a:latin typeface="Comic Sans MS" panose="030F0702030302020204" pitchFamily="66" charset="0"/>
              </a:rPr>
              <a:t>    &lt;/OBJECT&gt;</a:t>
            </a:r>
          </a:p>
          <a:p>
            <a:pPr>
              <a:spcBef>
                <a:spcPct val="0"/>
              </a:spcBef>
              <a:buClrTx/>
              <a:buSzTx/>
              <a:buFontTx/>
              <a:buNone/>
            </a:pPr>
            <a:r>
              <a:rPr lang="en-US" altLang="en-US" sz="1600">
                <a:latin typeface="Comic Sans MS" panose="030F0702030302020204" pitchFamily="66" charset="0"/>
              </a:rPr>
              <a:t> </a:t>
            </a:r>
          </a:p>
          <a:p>
            <a:pPr>
              <a:spcBef>
                <a:spcPct val="0"/>
              </a:spcBef>
              <a:buClrTx/>
              <a:buSzTx/>
              <a:buFontTx/>
              <a:buNone/>
            </a:pPr>
            <a:endParaRPr lang="en-US" altLang="en-US" sz="3600">
              <a:latin typeface="Comic Sans MS" panose="030F0702030302020204" pitchFamily="66"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6BEA6701-7411-44B9-A87A-E1AF7D67713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3E3A0C5-8BF6-4B98-9706-D7E316D13CAD}" type="slidenum">
              <a:rPr lang="en-US" altLang="en-US" sz="1000" smtClean="0"/>
              <a:pPr>
                <a:spcBef>
                  <a:spcPct val="0"/>
                </a:spcBef>
                <a:buClrTx/>
                <a:buSzTx/>
                <a:buFontTx/>
                <a:buNone/>
              </a:pPr>
              <a:t>6</a:t>
            </a:fld>
            <a:endParaRPr lang="en-US" altLang="en-US" sz="1000"/>
          </a:p>
        </p:txBody>
      </p:sp>
      <p:sp>
        <p:nvSpPr>
          <p:cNvPr id="24579" name="Footer Placeholder 5">
            <a:extLst>
              <a:ext uri="{FF2B5EF4-FFF2-40B4-BE49-F238E27FC236}">
                <a16:creationId xmlns:a16="http://schemas.microsoft.com/office/drawing/2014/main" id="{53EDFE4F-0BBE-4A0D-9F09-43EABC121E5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24580" name="Rectangle 2">
            <a:extLst>
              <a:ext uri="{FF2B5EF4-FFF2-40B4-BE49-F238E27FC236}">
                <a16:creationId xmlns:a16="http://schemas.microsoft.com/office/drawing/2014/main" id="{A53A994F-5C22-4DEE-A6CC-5C5F3AC03BFC}"/>
              </a:ext>
            </a:extLst>
          </p:cNvPr>
          <p:cNvSpPr>
            <a:spLocks noGrp="1" noChangeArrowheads="1"/>
          </p:cNvSpPr>
          <p:nvPr>
            <p:ph type="title"/>
          </p:nvPr>
        </p:nvSpPr>
        <p:spPr/>
        <p:txBody>
          <a:bodyPr/>
          <a:lstStyle/>
          <a:p>
            <a:pPr eaLnBrk="1" hangingPunct="1"/>
            <a:r>
              <a:rPr lang="en-US" altLang="en-US"/>
              <a:t>Goals:</a:t>
            </a:r>
          </a:p>
        </p:txBody>
      </p:sp>
      <p:sp>
        <p:nvSpPr>
          <p:cNvPr id="24581" name="Rectangle 3">
            <a:extLst>
              <a:ext uri="{FF2B5EF4-FFF2-40B4-BE49-F238E27FC236}">
                <a16:creationId xmlns:a16="http://schemas.microsoft.com/office/drawing/2014/main" id="{617BE6E1-5A59-4653-ADF1-3F2FFFF60DC6}"/>
              </a:ext>
            </a:extLst>
          </p:cNvPr>
          <p:cNvSpPr>
            <a:spLocks noGrp="1" noChangeArrowheads="1"/>
          </p:cNvSpPr>
          <p:nvPr>
            <p:ph type="body" idx="1"/>
          </p:nvPr>
        </p:nvSpPr>
        <p:spPr/>
        <p:txBody>
          <a:bodyPr/>
          <a:lstStyle/>
          <a:p>
            <a:pPr eaLnBrk="1" hangingPunct="1">
              <a:lnSpc>
                <a:spcPct val="90000"/>
              </a:lnSpc>
              <a:spcBef>
                <a:spcPct val="0"/>
              </a:spcBef>
            </a:pPr>
            <a:r>
              <a:rPr lang="en-US" altLang="en-US"/>
              <a:t>Build distributed system to share documents.</a:t>
            </a:r>
          </a:p>
          <a:p>
            <a:pPr eaLnBrk="1" hangingPunct="1">
              <a:lnSpc>
                <a:spcPct val="90000"/>
              </a:lnSpc>
              <a:spcBef>
                <a:spcPct val="0"/>
              </a:spcBef>
            </a:pPr>
            <a:r>
              <a:rPr lang="en-US" altLang="en-US"/>
              <a:t>Support expansion by 5 orders of magnitude in ten years – 200 hosts to 500 million hosts.</a:t>
            </a:r>
          </a:p>
          <a:p>
            <a:pPr eaLnBrk="1" hangingPunct="1">
              <a:lnSpc>
                <a:spcPct val="90000"/>
              </a:lnSpc>
              <a:spcBef>
                <a:spcPct val="0"/>
              </a:spcBef>
            </a:pPr>
            <a:r>
              <a:rPr lang="en-US" altLang="en-US"/>
              <a:t>Manage communication between hundreds of millions of machines every day without collapsing from congestion.</a:t>
            </a:r>
          </a:p>
          <a:p>
            <a:pPr eaLnBrk="1" hangingPunct="1">
              <a:lnSpc>
                <a:spcPct val="90000"/>
              </a:lnSpc>
              <a:spcBef>
                <a:spcPct val="0"/>
              </a:spcBef>
            </a:pPr>
            <a:r>
              <a:rPr lang="en-US" altLang="en-US"/>
              <a:t>Provide for arbitrary extensions:</a:t>
            </a:r>
          </a:p>
          <a:p>
            <a:pPr lvl="1" eaLnBrk="1" hangingPunct="1">
              <a:lnSpc>
                <a:spcPct val="90000"/>
              </a:lnSpc>
              <a:spcBef>
                <a:spcPct val="0"/>
              </a:spcBef>
            </a:pPr>
            <a:r>
              <a:rPr lang="en-US" altLang="en-US"/>
              <a:t>From static text documents to graphics, dynamic content, streaming video, programmable interfaces, voice,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22" name="Slide Number Placeholder 2">
            <a:extLst>
              <a:ext uri="{FF2B5EF4-FFF2-40B4-BE49-F238E27FC236}">
                <a16:creationId xmlns:a16="http://schemas.microsoft.com/office/drawing/2014/main" id="{58B0B337-35B6-4A86-98FF-88718807CD8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96D870-606F-4A5B-9778-F644F92793FD}" type="slidenum">
              <a:rPr lang="en-US" altLang="en-US" sz="1000" smtClean="0"/>
              <a:pPr>
                <a:spcBef>
                  <a:spcPct val="0"/>
                </a:spcBef>
                <a:buClrTx/>
                <a:buSzTx/>
                <a:buFontTx/>
                <a:buNone/>
              </a:pPr>
              <a:t>60</a:t>
            </a:fld>
            <a:endParaRPr lang="en-US" altLang="en-US" sz="1000"/>
          </a:p>
        </p:txBody>
      </p:sp>
      <p:sp>
        <p:nvSpPr>
          <p:cNvPr id="133123" name="Footer Placeholder 3">
            <a:extLst>
              <a:ext uri="{FF2B5EF4-FFF2-40B4-BE49-F238E27FC236}">
                <a16:creationId xmlns:a16="http://schemas.microsoft.com/office/drawing/2014/main" id="{1E0FD12E-9C98-461E-BD42-1BE6FE2F76C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pic>
        <p:nvPicPr>
          <p:cNvPr id="133124" name="Picture 2">
            <a:extLst>
              <a:ext uri="{FF2B5EF4-FFF2-40B4-BE49-F238E27FC236}">
                <a16:creationId xmlns:a16="http://schemas.microsoft.com/office/drawing/2014/main" id="{3928E398-6999-437C-9D93-B48F18E8C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686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5170" name="Slide Number Placeholder 4">
            <a:extLst>
              <a:ext uri="{FF2B5EF4-FFF2-40B4-BE49-F238E27FC236}">
                <a16:creationId xmlns:a16="http://schemas.microsoft.com/office/drawing/2014/main" id="{AF79E235-7177-47FC-80CD-C6BE3CC8997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A2F68BE-6C85-4C2C-9399-DB1F2AB85BA5}" type="slidenum">
              <a:rPr lang="en-US" altLang="en-US" sz="1000" smtClean="0"/>
              <a:pPr>
                <a:spcBef>
                  <a:spcPct val="0"/>
                </a:spcBef>
                <a:buClrTx/>
                <a:buSzTx/>
                <a:buFontTx/>
                <a:buNone/>
              </a:pPr>
              <a:t>61</a:t>
            </a:fld>
            <a:endParaRPr lang="en-US" altLang="en-US" sz="1000"/>
          </a:p>
        </p:txBody>
      </p:sp>
      <p:sp>
        <p:nvSpPr>
          <p:cNvPr id="135171" name="Footer Placeholder 5">
            <a:extLst>
              <a:ext uri="{FF2B5EF4-FFF2-40B4-BE49-F238E27FC236}">
                <a16:creationId xmlns:a16="http://schemas.microsoft.com/office/drawing/2014/main" id="{59A5D98E-BF1B-4468-A914-2A9341C2736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35172" name="Rectangle 2">
            <a:extLst>
              <a:ext uri="{FF2B5EF4-FFF2-40B4-BE49-F238E27FC236}">
                <a16:creationId xmlns:a16="http://schemas.microsoft.com/office/drawing/2014/main" id="{0C99986B-02DC-4070-847E-19D1F726109C}"/>
              </a:ext>
            </a:extLst>
          </p:cNvPr>
          <p:cNvSpPr>
            <a:spLocks noGrp="1" noChangeArrowheads="1"/>
          </p:cNvSpPr>
          <p:nvPr>
            <p:ph type="title"/>
          </p:nvPr>
        </p:nvSpPr>
        <p:spPr/>
        <p:txBody>
          <a:bodyPr/>
          <a:lstStyle/>
          <a:p>
            <a:pPr eaLnBrk="1" hangingPunct="1"/>
            <a:r>
              <a:rPr lang="en-US" altLang="en-US"/>
              <a:t>Browser Object Model</a:t>
            </a:r>
          </a:p>
        </p:txBody>
      </p:sp>
      <p:sp>
        <p:nvSpPr>
          <p:cNvPr id="135173" name="Rectangle 3">
            <a:extLst>
              <a:ext uri="{FF2B5EF4-FFF2-40B4-BE49-F238E27FC236}">
                <a16:creationId xmlns:a16="http://schemas.microsoft.com/office/drawing/2014/main" id="{F70965F0-BE8D-4682-9C6F-4B5949BA41DD}"/>
              </a:ext>
            </a:extLst>
          </p:cNvPr>
          <p:cNvSpPr>
            <a:spLocks noGrp="1" noChangeArrowheads="1"/>
          </p:cNvSpPr>
          <p:nvPr>
            <p:ph type="body" idx="1"/>
          </p:nvPr>
        </p:nvSpPr>
        <p:spPr/>
        <p:txBody>
          <a:bodyPr/>
          <a:lstStyle/>
          <a:p>
            <a:pPr eaLnBrk="1" hangingPunct="1">
              <a:lnSpc>
                <a:spcPct val="90000"/>
              </a:lnSpc>
              <a:spcBef>
                <a:spcPct val="0"/>
              </a:spcBef>
            </a:pPr>
            <a:r>
              <a:rPr lang="en-US" altLang="en-US" sz="1800"/>
              <a:t>Window</a:t>
            </a:r>
          </a:p>
          <a:p>
            <a:pPr lvl="1" eaLnBrk="1" hangingPunct="1">
              <a:lnSpc>
                <a:spcPct val="90000"/>
              </a:lnSpc>
              <a:spcBef>
                <a:spcPct val="0"/>
              </a:spcBef>
            </a:pPr>
            <a:r>
              <a:rPr lang="en-US" altLang="en-US" sz="1700"/>
              <a:t>browser window</a:t>
            </a:r>
          </a:p>
          <a:p>
            <a:pPr eaLnBrk="1" hangingPunct="1">
              <a:lnSpc>
                <a:spcPct val="90000"/>
              </a:lnSpc>
              <a:spcBef>
                <a:spcPct val="0"/>
              </a:spcBef>
            </a:pPr>
            <a:r>
              <a:rPr lang="en-US" altLang="en-US" sz="1800"/>
              <a:t>Document</a:t>
            </a:r>
          </a:p>
          <a:p>
            <a:pPr lvl="1" eaLnBrk="1" hangingPunct="1">
              <a:lnSpc>
                <a:spcPct val="90000"/>
              </a:lnSpc>
              <a:spcBef>
                <a:spcPct val="0"/>
              </a:spcBef>
            </a:pPr>
            <a:r>
              <a:rPr lang="en-US" altLang="en-US" sz="1700"/>
              <a:t>current HTML page</a:t>
            </a:r>
          </a:p>
          <a:p>
            <a:pPr eaLnBrk="1" hangingPunct="1">
              <a:lnSpc>
                <a:spcPct val="90000"/>
              </a:lnSpc>
              <a:spcBef>
                <a:spcPct val="0"/>
              </a:spcBef>
            </a:pPr>
            <a:r>
              <a:rPr lang="en-US" altLang="en-US" sz="1800"/>
              <a:t>Form</a:t>
            </a:r>
          </a:p>
          <a:p>
            <a:pPr lvl="1" eaLnBrk="1" hangingPunct="1">
              <a:lnSpc>
                <a:spcPct val="90000"/>
              </a:lnSpc>
              <a:spcBef>
                <a:spcPct val="0"/>
              </a:spcBef>
            </a:pPr>
            <a:r>
              <a:rPr lang="en-US" altLang="en-US" sz="1700"/>
              <a:t>a form holds controls</a:t>
            </a:r>
          </a:p>
          <a:p>
            <a:pPr lvl="1" eaLnBrk="1" hangingPunct="1">
              <a:lnSpc>
                <a:spcPct val="90000"/>
              </a:lnSpc>
              <a:spcBef>
                <a:spcPct val="0"/>
              </a:spcBef>
            </a:pPr>
            <a:r>
              <a:rPr lang="en-US" altLang="en-US" sz="1700"/>
              <a:t>often used to submit data to server</a:t>
            </a:r>
          </a:p>
          <a:p>
            <a:pPr eaLnBrk="1" hangingPunct="1">
              <a:lnSpc>
                <a:spcPct val="90000"/>
              </a:lnSpc>
              <a:spcBef>
                <a:spcPct val="0"/>
              </a:spcBef>
            </a:pPr>
            <a:r>
              <a:rPr lang="en-US" altLang="en-US" sz="1800"/>
              <a:t>Frame</a:t>
            </a:r>
          </a:p>
          <a:p>
            <a:pPr lvl="1" eaLnBrk="1" hangingPunct="1">
              <a:lnSpc>
                <a:spcPct val="90000"/>
              </a:lnSpc>
              <a:spcBef>
                <a:spcPct val="0"/>
              </a:spcBef>
            </a:pPr>
            <a:r>
              <a:rPr lang="en-US" altLang="en-US" sz="1700"/>
              <a:t>frame in browser window </a:t>
            </a:r>
          </a:p>
          <a:p>
            <a:pPr eaLnBrk="1" hangingPunct="1">
              <a:lnSpc>
                <a:spcPct val="90000"/>
              </a:lnSpc>
              <a:spcBef>
                <a:spcPct val="0"/>
              </a:spcBef>
            </a:pPr>
            <a:r>
              <a:rPr lang="en-US" altLang="en-US" sz="1800"/>
              <a:t>Location</a:t>
            </a:r>
          </a:p>
          <a:p>
            <a:pPr lvl="1" eaLnBrk="1" hangingPunct="1">
              <a:lnSpc>
                <a:spcPct val="90000"/>
              </a:lnSpc>
              <a:spcBef>
                <a:spcPct val="0"/>
              </a:spcBef>
            </a:pPr>
            <a:r>
              <a:rPr lang="en-US" altLang="en-US" sz="1700"/>
              <a:t>Location of current web page</a:t>
            </a:r>
          </a:p>
          <a:p>
            <a:pPr lvl="1" eaLnBrk="1" hangingPunct="1">
              <a:lnSpc>
                <a:spcPct val="90000"/>
              </a:lnSpc>
              <a:spcBef>
                <a:spcPct val="0"/>
              </a:spcBef>
            </a:pPr>
            <a:r>
              <a:rPr lang="en-US" altLang="en-US" sz="1700"/>
              <a:t>URL, domain name, port, path, …</a:t>
            </a:r>
          </a:p>
          <a:p>
            <a:pPr eaLnBrk="1" hangingPunct="1">
              <a:lnSpc>
                <a:spcPct val="90000"/>
              </a:lnSpc>
              <a:spcBef>
                <a:spcPct val="0"/>
              </a:spcBef>
            </a:pPr>
            <a:r>
              <a:rPr lang="en-US" altLang="en-US" sz="1800"/>
              <a:t>Navigator</a:t>
            </a:r>
          </a:p>
          <a:p>
            <a:pPr lvl="1" eaLnBrk="1" hangingPunct="1">
              <a:lnSpc>
                <a:spcPct val="90000"/>
              </a:lnSpc>
              <a:spcBef>
                <a:spcPct val="0"/>
              </a:spcBef>
            </a:pPr>
            <a:r>
              <a:rPr lang="en-US" altLang="en-US" sz="1700"/>
              <a:t>Browser, itself</a:t>
            </a:r>
          </a:p>
          <a:p>
            <a:pPr eaLnBrk="1" hangingPunct="1">
              <a:lnSpc>
                <a:spcPct val="90000"/>
              </a:lnSpc>
              <a:spcBef>
                <a:spcPct val="0"/>
              </a:spcBef>
            </a:pPr>
            <a:r>
              <a:rPr lang="en-US" altLang="en-US" sz="1800"/>
              <a:t>History</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7218" name="Slide Number Placeholder 2">
            <a:extLst>
              <a:ext uri="{FF2B5EF4-FFF2-40B4-BE49-F238E27FC236}">
                <a16:creationId xmlns:a16="http://schemas.microsoft.com/office/drawing/2014/main" id="{EC2A238D-CD81-4F9F-B312-2C98442FED4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56A2E97-5EA6-4375-AFAF-467AE74F5CB7}" type="slidenum">
              <a:rPr lang="en-US" altLang="en-US" sz="1000" smtClean="0"/>
              <a:pPr>
                <a:spcBef>
                  <a:spcPct val="0"/>
                </a:spcBef>
                <a:buClrTx/>
                <a:buSzTx/>
                <a:buFontTx/>
                <a:buNone/>
              </a:pPr>
              <a:t>62</a:t>
            </a:fld>
            <a:endParaRPr lang="en-US" altLang="en-US" sz="1000"/>
          </a:p>
        </p:txBody>
      </p:sp>
      <p:sp>
        <p:nvSpPr>
          <p:cNvPr id="137219" name="Footer Placeholder 3">
            <a:extLst>
              <a:ext uri="{FF2B5EF4-FFF2-40B4-BE49-F238E27FC236}">
                <a16:creationId xmlns:a16="http://schemas.microsoft.com/office/drawing/2014/main" id="{FF6E2176-A8CA-4BC0-9697-E8FE3B89963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graphicFrame>
        <p:nvGraphicFramePr>
          <p:cNvPr id="137220" name="Object 4">
            <a:extLst>
              <a:ext uri="{FF2B5EF4-FFF2-40B4-BE49-F238E27FC236}">
                <a16:creationId xmlns:a16="http://schemas.microsoft.com/office/drawing/2014/main" id="{92133C06-9CF8-4FB4-B914-9CD389E7A44F}"/>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37221" name="VISIO" r:id="rId4" imgW="10137422" imgH="7845778" progId="Visio.Drawing.6">
                  <p:embed/>
                </p:oleObj>
              </mc:Choice>
              <mc:Fallback>
                <p:oleObj name="VISIO" r:id="rId4" imgW="10137422" imgH="7845778"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Slide Number Placeholder 4">
            <a:extLst>
              <a:ext uri="{FF2B5EF4-FFF2-40B4-BE49-F238E27FC236}">
                <a16:creationId xmlns:a16="http://schemas.microsoft.com/office/drawing/2014/main" id="{7C4C928A-C8FE-46AB-AB97-ADDC6C13B31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B3B4347-4C4F-4A11-AC5B-A4C8137F8EC8}" type="slidenum">
              <a:rPr lang="en-US" altLang="en-US" sz="1000" smtClean="0"/>
              <a:pPr>
                <a:spcBef>
                  <a:spcPct val="0"/>
                </a:spcBef>
                <a:buClrTx/>
                <a:buSzTx/>
                <a:buFontTx/>
                <a:buNone/>
              </a:pPr>
              <a:t>63</a:t>
            </a:fld>
            <a:endParaRPr lang="en-US" altLang="en-US" sz="1000"/>
          </a:p>
        </p:txBody>
      </p:sp>
      <p:sp>
        <p:nvSpPr>
          <p:cNvPr id="139267" name="Footer Placeholder 5">
            <a:extLst>
              <a:ext uri="{FF2B5EF4-FFF2-40B4-BE49-F238E27FC236}">
                <a16:creationId xmlns:a16="http://schemas.microsoft.com/office/drawing/2014/main" id="{4D15ABB7-6C90-458C-9AF9-AD17DFC7665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39268" name="Rectangle 2">
            <a:extLst>
              <a:ext uri="{FF2B5EF4-FFF2-40B4-BE49-F238E27FC236}">
                <a16:creationId xmlns:a16="http://schemas.microsoft.com/office/drawing/2014/main" id="{7A96B502-D53D-48CE-8025-DF294B3EFC1D}"/>
              </a:ext>
            </a:extLst>
          </p:cNvPr>
          <p:cNvSpPr>
            <a:spLocks noGrp="1" noChangeArrowheads="1"/>
          </p:cNvSpPr>
          <p:nvPr>
            <p:ph type="title"/>
          </p:nvPr>
        </p:nvSpPr>
        <p:spPr/>
        <p:txBody>
          <a:bodyPr/>
          <a:lstStyle/>
          <a:p>
            <a:pPr eaLnBrk="1" hangingPunct="1"/>
            <a:r>
              <a:rPr lang="en-US" altLang="en-US"/>
              <a:t>Server Object Model</a:t>
            </a:r>
          </a:p>
        </p:txBody>
      </p:sp>
      <p:sp>
        <p:nvSpPr>
          <p:cNvPr id="139269" name="Rectangle 3">
            <a:extLst>
              <a:ext uri="{FF2B5EF4-FFF2-40B4-BE49-F238E27FC236}">
                <a16:creationId xmlns:a16="http://schemas.microsoft.com/office/drawing/2014/main" id="{9949D36E-2CBB-40F3-A4BB-21754E6A48D7}"/>
              </a:ext>
            </a:extLst>
          </p:cNvPr>
          <p:cNvSpPr>
            <a:spLocks noGrp="1" noChangeArrowheads="1"/>
          </p:cNvSpPr>
          <p:nvPr>
            <p:ph type="body" idx="1"/>
          </p:nvPr>
        </p:nvSpPr>
        <p:spPr/>
        <p:txBody>
          <a:bodyPr/>
          <a:lstStyle/>
          <a:p>
            <a:pPr eaLnBrk="1" hangingPunct="1">
              <a:spcBef>
                <a:spcPct val="0"/>
              </a:spcBef>
            </a:pPr>
            <a:r>
              <a:rPr lang="en-US" altLang="en-US" sz="2000"/>
              <a:t>Application Object</a:t>
            </a:r>
          </a:p>
          <a:p>
            <a:pPr lvl="1" eaLnBrk="1" hangingPunct="1">
              <a:spcBef>
                <a:spcPct val="0"/>
              </a:spcBef>
            </a:pPr>
            <a:r>
              <a:rPr lang="en-US" altLang="en-US" sz="2000"/>
              <a:t>Data sharing and locking across clients</a:t>
            </a:r>
          </a:p>
          <a:p>
            <a:pPr eaLnBrk="1" hangingPunct="1">
              <a:spcBef>
                <a:spcPct val="0"/>
              </a:spcBef>
            </a:pPr>
            <a:r>
              <a:rPr lang="en-US" altLang="en-US" sz="2000"/>
              <a:t>Request Object</a:t>
            </a:r>
          </a:p>
          <a:p>
            <a:pPr lvl="1" eaLnBrk="1" hangingPunct="1">
              <a:spcBef>
                <a:spcPct val="0"/>
              </a:spcBef>
            </a:pPr>
            <a:r>
              <a:rPr lang="en-US" altLang="en-US" sz="2000"/>
              <a:t>Extracts client data and cookies from HTTP request</a:t>
            </a:r>
          </a:p>
          <a:p>
            <a:pPr eaLnBrk="1" hangingPunct="1">
              <a:spcBef>
                <a:spcPct val="0"/>
              </a:spcBef>
            </a:pPr>
            <a:r>
              <a:rPr lang="en-US" altLang="en-US" sz="2000"/>
              <a:t>Reponse Object</a:t>
            </a:r>
          </a:p>
          <a:p>
            <a:pPr lvl="1" eaLnBrk="1" hangingPunct="1">
              <a:spcBef>
                <a:spcPct val="0"/>
              </a:spcBef>
            </a:pPr>
            <a:r>
              <a:rPr lang="en-US" altLang="en-US" sz="2000"/>
              <a:t>Send cookies or call Write method to place string in HTML output</a:t>
            </a:r>
          </a:p>
          <a:p>
            <a:pPr eaLnBrk="1" hangingPunct="1">
              <a:spcBef>
                <a:spcPct val="0"/>
              </a:spcBef>
            </a:pPr>
            <a:r>
              <a:rPr lang="en-US" altLang="en-US" sz="2000"/>
              <a:t>Server Object</a:t>
            </a:r>
          </a:p>
          <a:p>
            <a:pPr lvl="1" eaLnBrk="1" hangingPunct="1">
              <a:spcBef>
                <a:spcPct val="0"/>
              </a:spcBef>
            </a:pPr>
            <a:r>
              <a:rPr lang="en-US" altLang="en-US" sz="2000"/>
              <a:t>Provides utility methods</a:t>
            </a:r>
          </a:p>
          <a:p>
            <a:pPr eaLnBrk="1" hangingPunct="1">
              <a:spcBef>
                <a:spcPct val="0"/>
              </a:spcBef>
            </a:pPr>
            <a:r>
              <a:rPr lang="en-US" altLang="en-US" sz="2000"/>
              <a:t>Session Object</a:t>
            </a:r>
          </a:p>
          <a:p>
            <a:pPr lvl="1" eaLnBrk="1" hangingPunct="1">
              <a:spcBef>
                <a:spcPct val="0"/>
              </a:spcBef>
            </a:pPr>
            <a:r>
              <a:rPr lang="en-US" altLang="en-US" sz="2000"/>
              <a:t>If browser supports cookies, will maintain data between page loads, as long as session lasts.</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1314" name="Slide Number Placeholder 4">
            <a:extLst>
              <a:ext uri="{FF2B5EF4-FFF2-40B4-BE49-F238E27FC236}">
                <a16:creationId xmlns:a16="http://schemas.microsoft.com/office/drawing/2014/main" id="{76F1B5AF-BAB0-4999-92BF-FD26F8302B8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C80AD96-CB43-4A6A-B408-E32650B125AA}" type="slidenum">
              <a:rPr lang="en-US" altLang="en-US" sz="1000" smtClean="0"/>
              <a:pPr>
                <a:spcBef>
                  <a:spcPct val="0"/>
                </a:spcBef>
                <a:buClrTx/>
                <a:buSzTx/>
                <a:buFontTx/>
                <a:buNone/>
              </a:pPr>
              <a:t>64</a:t>
            </a:fld>
            <a:endParaRPr lang="en-US" altLang="en-US" sz="1000"/>
          </a:p>
        </p:txBody>
      </p:sp>
      <p:sp>
        <p:nvSpPr>
          <p:cNvPr id="141315" name="Footer Placeholder 5">
            <a:extLst>
              <a:ext uri="{FF2B5EF4-FFF2-40B4-BE49-F238E27FC236}">
                <a16:creationId xmlns:a16="http://schemas.microsoft.com/office/drawing/2014/main" id="{4F865232-E420-4F13-8B00-5AB372729E7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41316" name="Rectangle 2">
            <a:extLst>
              <a:ext uri="{FF2B5EF4-FFF2-40B4-BE49-F238E27FC236}">
                <a16:creationId xmlns:a16="http://schemas.microsoft.com/office/drawing/2014/main" id="{9894A7B1-E13C-47FA-920A-B09533612A5A}"/>
              </a:ext>
            </a:extLst>
          </p:cNvPr>
          <p:cNvSpPr>
            <a:spLocks noGrp="1" noChangeArrowheads="1"/>
          </p:cNvSpPr>
          <p:nvPr>
            <p:ph type="title"/>
          </p:nvPr>
        </p:nvSpPr>
        <p:spPr/>
        <p:txBody>
          <a:bodyPr/>
          <a:lstStyle/>
          <a:p>
            <a:pPr eaLnBrk="1" hangingPunct="1"/>
            <a:r>
              <a:rPr lang="en-US" altLang="en-US"/>
              <a:t>Server Components</a:t>
            </a:r>
            <a:br>
              <a:rPr lang="en-US" altLang="en-US"/>
            </a:br>
            <a:r>
              <a:rPr lang="en-US" altLang="en-US" sz="2600">
                <a:hlinkClick r:id="rId4" action="ppaction://hlinksldjump"/>
              </a:rPr>
              <a:t>skip to Security Issues</a:t>
            </a:r>
            <a:endParaRPr lang="en-US" altLang="en-US" sz="2600"/>
          </a:p>
        </p:txBody>
      </p:sp>
      <p:sp>
        <p:nvSpPr>
          <p:cNvPr id="141317" name="Rectangle 3">
            <a:extLst>
              <a:ext uri="{FF2B5EF4-FFF2-40B4-BE49-F238E27FC236}">
                <a16:creationId xmlns:a16="http://schemas.microsoft.com/office/drawing/2014/main" id="{01BD5F63-AE9C-464E-B3CB-2A928D5728AB}"/>
              </a:ext>
            </a:extLst>
          </p:cNvPr>
          <p:cNvSpPr>
            <a:spLocks noGrp="1" noChangeArrowheads="1"/>
          </p:cNvSpPr>
          <p:nvPr>
            <p:ph type="body" idx="1"/>
          </p:nvPr>
        </p:nvSpPr>
        <p:spPr/>
        <p:txBody>
          <a:bodyPr/>
          <a:lstStyle/>
          <a:p>
            <a:pPr eaLnBrk="1" hangingPunct="1">
              <a:spcBef>
                <a:spcPct val="0"/>
              </a:spcBef>
            </a:pPr>
            <a:r>
              <a:rPr lang="en-US" altLang="en-US" sz="2000"/>
              <a:t>Ad Rotator – rotates advertisements</a:t>
            </a:r>
          </a:p>
          <a:p>
            <a:pPr eaLnBrk="1" hangingPunct="1">
              <a:spcBef>
                <a:spcPct val="0"/>
              </a:spcBef>
            </a:pPr>
            <a:r>
              <a:rPr lang="en-US" altLang="en-US" sz="2000"/>
              <a:t>Browser Capabilities – determines type</a:t>
            </a:r>
          </a:p>
          <a:p>
            <a:pPr eaLnBrk="1" hangingPunct="1">
              <a:spcBef>
                <a:spcPct val="0"/>
              </a:spcBef>
            </a:pPr>
            <a:r>
              <a:rPr lang="en-US" altLang="en-US" sz="2000"/>
              <a:t>Database Access</a:t>
            </a:r>
          </a:p>
          <a:p>
            <a:pPr lvl="1" eaLnBrk="1" hangingPunct="1">
              <a:spcBef>
                <a:spcPct val="0"/>
              </a:spcBef>
            </a:pPr>
            <a:r>
              <a:rPr lang="en-US" altLang="en-US" sz="2000"/>
              <a:t>Active Data Objects (ADO) provide common interface to a variety of data sources</a:t>
            </a:r>
          </a:p>
          <a:p>
            <a:pPr eaLnBrk="1" hangingPunct="1">
              <a:spcBef>
                <a:spcPct val="0"/>
              </a:spcBef>
            </a:pPr>
            <a:r>
              <a:rPr lang="en-US" altLang="en-US" sz="2000"/>
              <a:t>Content Linking</a:t>
            </a:r>
          </a:p>
          <a:p>
            <a:pPr lvl="1" eaLnBrk="1" hangingPunct="1">
              <a:spcBef>
                <a:spcPct val="0"/>
              </a:spcBef>
            </a:pPr>
            <a:r>
              <a:rPr lang="en-US" altLang="en-US" sz="2000"/>
              <a:t>Creates list of web pages</a:t>
            </a:r>
          </a:p>
          <a:p>
            <a:pPr eaLnBrk="1" hangingPunct="1">
              <a:spcBef>
                <a:spcPct val="0"/>
              </a:spcBef>
            </a:pPr>
            <a:r>
              <a:rPr lang="en-US" altLang="en-US" sz="2000"/>
              <a:t>File Access Component</a:t>
            </a:r>
          </a:p>
          <a:p>
            <a:pPr lvl="1" eaLnBrk="1" hangingPunct="1">
              <a:spcBef>
                <a:spcPct val="0"/>
              </a:spcBef>
            </a:pPr>
            <a:r>
              <a:rPr lang="en-US" altLang="en-US" sz="2000"/>
              <a:t>Provides access to server files from scripts</a:t>
            </a:r>
          </a:p>
          <a:p>
            <a:pPr eaLnBrk="1" hangingPunct="1">
              <a:spcBef>
                <a:spcPct val="0"/>
              </a:spcBef>
              <a:buFont typeface="Wingdings" panose="05000000000000000000" pitchFamily="2" charset="2"/>
              <a:buNone/>
            </a:pPr>
            <a:endParaRPr lang="en-US" altLang="en-US" sz="2000"/>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3362" name="Slide Number Placeholder 2">
            <a:extLst>
              <a:ext uri="{FF2B5EF4-FFF2-40B4-BE49-F238E27FC236}">
                <a16:creationId xmlns:a16="http://schemas.microsoft.com/office/drawing/2014/main" id="{06518A6B-77C3-4474-8EAF-57860577B8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B9ECCE7-3553-4E22-AF54-799AFF96D13A}" type="slidenum">
              <a:rPr lang="en-US" altLang="en-US" sz="1000" smtClean="0"/>
              <a:pPr>
                <a:spcBef>
                  <a:spcPct val="0"/>
                </a:spcBef>
                <a:buClrTx/>
                <a:buSzTx/>
                <a:buFontTx/>
                <a:buNone/>
              </a:pPr>
              <a:t>65</a:t>
            </a:fld>
            <a:endParaRPr lang="en-US" altLang="en-US" sz="1000"/>
          </a:p>
        </p:txBody>
      </p:sp>
      <p:sp>
        <p:nvSpPr>
          <p:cNvPr id="143363" name="Footer Placeholder 3">
            <a:extLst>
              <a:ext uri="{FF2B5EF4-FFF2-40B4-BE49-F238E27FC236}">
                <a16:creationId xmlns:a16="http://schemas.microsoft.com/office/drawing/2014/main" id="{94BB637C-9FD7-47A6-86D5-1579452178A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graphicFrame>
        <p:nvGraphicFramePr>
          <p:cNvPr id="143364" name="Object 3">
            <a:extLst>
              <a:ext uri="{FF2B5EF4-FFF2-40B4-BE49-F238E27FC236}">
                <a16:creationId xmlns:a16="http://schemas.microsoft.com/office/drawing/2014/main" id="{609B2A45-024D-4766-9351-B3AA23DBD553}"/>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43365" name="VISIO" r:id="rId4" imgW="10137422" imgH="7845778" progId="Visio.Drawing.6">
                  <p:embed/>
                </p:oleObj>
              </mc:Choice>
              <mc:Fallback>
                <p:oleObj name="VISIO" r:id="rId4" imgW="10137422" imgH="7845778"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5410" name="Slide Number Placeholder 4">
            <a:extLst>
              <a:ext uri="{FF2B5EF4-FFF2-40B4-BE49-F238E27FC236}">
                <a16:creationId xmlns:a16="http://schemas.microsoft.com/office/drawing/2014/main" id="{AB1B9171-60E5-462C-94CC-10EB33EB157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FA0197-4004-4CD8-B069-D8C4911548AB}" type="slidenum">
              <a:rPr lang="en-US" altLang="en-US" sz="1000" smtClean="0"/>
              <a:pPr>
                <a:spcBef>
                  <a:spcPct val="0"/>
                </a:spcBef>
                <a:buClrTx/>
                <a:buSzTx/>
                <a:buFontTx/>
                <a:buNone/>
              </a:pPr>
              <a:t>66</a:t>
            </a:fld>
            <a:endParaRPr lang="en-US" altLang="en-US" sz="1000"/>
          </a:p>
        </p:txBody>
      </p:sp>
      <p:sp>
        <p:nvSpPr>
          <p:cNvPr id="145411" name="Footer Placeholder 5">
            <a:extLst>
              <a:ext uri="{FF2B5EF4-FFF2-40B4-BE49-F238E27FC236}">
                <a16:creationId xmlns:a16="http://schemas.microsoft.com/office/drawing/2014/main" id="{1D552F92-16D4-4184-9C37-6D9DB51FBC0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45412" name="Rectangle 2">
            <a:extLst>
              <a:ext uri="{FF2B5EF4-FFF2-40B4-BE49-F238E27FC236}">
                <a16:creationId xmlns:a16="http://schemas.microsoft.com/office/drawing/2014/main" id="{1BB37014-ED91-4094-BC1A-D02FAD580497}"/>
              </a:ext>
            </a:extLst>
          </p:cNvPr>
          <p:cNvSpPr>
            <a:spLocks noGrp="1" noChangeArrowheads="1"/>
          </p:cNvSpPr>
          <p:nvPr>
            <p:ph type="title"/>
          </p:nvPr>
        </p:nvSpPr>
        <p:spPr>
          <a:xfrm>
            <a:off x="1143000" y="304800"/>
            <a:ext cx="7793038" cy="914400"/>
          </a:xfrm>
        </p:spPr>
        <p:txBody>
          <a:bodyPr/>
          <a:lstStyle/>
          <a:p>
            <a:pPr eaLnBrk="1" hangingPunct="1"/>
            <a:r>
              <a:rPr lang="en-US" altLang="en-US" sz="3400"/>
              <a:t>Server Side Programming with ASP</a:t>
            </a:r>
          </a:p>
        </p:txBody>
      </p:sp>
      <p:sp>
        <p:nvSpPr>
          <p:cNvPr id="145413" name="Rectangle 3">
            <a:extLst>
              <a:ext uri="{FF2B5EF4-FFF2-40B4-BE49-F238E27FC236}">
                <a16:creationId xmlns:a16="http://schemas.microsoft.com/office/drawing/2014/main" id="{FE99A7CF-904C-48C2-A0AE-BC25154FBD3A}"/>
              </a:ext>
            </a:extLst>
          </p:cNvPr>
          <p:cNvSpPr>
            <a:spLocks noGrp="1" noChangeArrowheads="1"/>
          </p:cNvSpPr>
          <p:nvPr>
            <p:ph type="body" idx="1"/>
          </p:nvPr>
        </p:nvSpPr>
        <p:spPr>
          <a:xfrm>
            <a:off x="914400" y="1752600"/>
            <a:ext cx="7924800" cy="4379913"/>
          </a:xfrm>
        </p:spPr>
        <p:txBody>
          <a:bodyPr/>
          <a:lstStyle/>
          <a:p>
            <a:pPr eaLnBrk="1" hangingPunct="1">
              <a:spcBef>
                <a:spcPct val="0"/>
              </a:spcBef>
            </a:pPr>
            <a:r>
              <a:rPr lang="en-US" altLang="en-US"/>
              <a:t>An Active Server Page (ASP) consists of HTML and script.</a:t>
            </a:r>
          </a:p>
          <a:p>
            <a:pPr lvl="1" eaLnBrk="1" hangingPunct="1">
              <a:spcBef>
                <a:spcPct val="0"/>
              </a:spcBef>
            </a:pPr>
            <a:r>
              <a:rPr lang="en-US" altLang="en-US"/>
              <a:t>HTML is sent to the client “as-is”</a:t>
            </a:r>
          </a:p>
          <a:p>
            <a:pPr lvl="1" eaLnBrk="1" hangingPunct="1">
              <a:spcBef>
                <a:spcPct val="0"/>
              </a:spcBef>
            </a:pPr>
            <a:r>
              <a:rPr lang="en-US" altLang="en-US"/>
              <a:t>Script is executed on a server to dynamically generate more HTML to send to the client.</a:t>
            </a:r>
          </a:p>
          <a:p>
            <a:pPr lvl="1" eaLnBrk="1" hangingPunct="1">
              <a:spcBef>
                <a:spcPct val="0"/>
              </a:spcBef>
            </a:pPr>
            <a:r>
              <a:rPr lang="en-US" altLang="en-US"/>
              <a:t>Since it is generated dynamically, ASP can tailor the HTML to the context in which it executes, e.g., based on time, data from client, current server state, etc.</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7458" name="Slide Number Placeholder 2">
            <a:extLst>
              <a:ext uri="{FF2B5EF4-FFF2-40B4-BE49-F238E27FC236}">
                <a16:creationId xmlns:a16="http://schemas.microsoft.com/office/drawing/2014/main" id="{F076FE5C-BA9A-4E2F-9093-07A23769CB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923197B-B157-43A2-B0E5-83503F47E103}" type="slidenum">
              <a:rPr lang="en-US" altLang="en-US" sz="1000" smtClean="0"/>
              <a:pPr>
                <a:spcBef>
                  <a:spcPct val="0"/>
                </a:spcBef>
                <a:buClrTx/>
                <a:buSzTx/>
                <a:buFontTx/>
                <a:buNone/>
              </a:pPr>
              <a:t>67</a:t>
            </a:fld>
            <a:endParaRPr lang="en-US" altLang="en-US" sz="1000"/>
          </a:p>
        </p:txBody>
      </p:sp>
      <p:sp>
        <p:nvSpPr>
          <p:cNvPr id="147459" name="Footer Placeholder 3">
            <a:extLst>
              <a:ext uri="{FF2B5EF4-FFF2-40B4-BE49-F238E27FC236}">
                <a16:creationId xmlns:a16="http://schemas.microsoft.com/office/drawing/2014/main" id="{4D6E0055-6F2D-467C-A55C-674C4B8BDD4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pic>
        <p:nvPicPr>
          <p:cNvPr id="147460" name="Picture 3">
            <a:extLst>
              <a:ext uri="{FF2B5EF4-FFF2-40B4-BE49-F238E27FC236}">
                <a16:creationId xmlns:a16="http://schemas.microsoft.com/office/drawing/2014/main" id="{979B9546-0683-46A7-ABA4-0431281AE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
            <a:ext cx="8458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9506" name="Slide Number Placeholder 2">
            <a:extLst>
              <a:ext uri="{FF2B5EF4-FFF2-40B4-BE49-F238E27FC236}">
                <a16:creationId xmlns:a16="http://schemas.microsoft.com/office/drawing/2014/main" id="{FDE3E273-6752-4E5E-B833-3D27509D700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4081341-E655-4570-9B62-84BDD783C0EA}" type="slidenum">
              <a:rPr lang="en-US" altLang="en-US" sz="1000" smtClean="0"/>
              <a:pPr>
                <a:spcBef>
                  <a:spcPct val="0"/>
                </a:spcBef>
                <a:buClrTx/>
                <a:buSzTx/>
                <a:buFontTx/>
                <a:buNone/>
              </a:pPr>
              <a:t>68</a:t>
            </a:fld>
            <a:endParaRPr lang="en-US" altLang="en-US" sz="1000"/>
          </a:p>
        </p:txBody>
      </p:sp>
      <p:sp>
        <p:nvSpPr>
          <p:cNvPr id="149507" name="Footer Placeholder 3">
            <a:extLst>
              <a:ext uri="{FF2B5EF4-FFF2-40B4-BE49-F238E27FC236}">
                <a16:creationId xmlns:a16="http://schemas.microsoft.com/office/drawing/2014/main" id="{6A2071A6-12BF-46AE-91D0-D5E3C344374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pic>
        <p:nvPicPr>
          <p:cNvPr id="149508" name="Picture 2">
            <a:extLst>
              <a:ext uri="{FF2B5EF4-FFF2-40B4-BE49-F238E27FC236}">
                <a16:creationId xmlns:a16="http://schemas.microsoft.com/office/drawing/2014/main" id="{2C492978-8088-466B-9C5D-251B4C39C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763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1554" name="Slide Number Placeholder 2">
            <a:extLst>
              <a:ext uri="{FF2B5EF4-FFF2-40B4-BE49-F238E27FC236}">
                <a16:creationId xmlns:a16="http://schemas.microsoft.com/office/drawing/2014/main" id="{E414EE08-684E-4CC1-AD7C-CBDD738B3AD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9CD1D03-35E2-4A30-B3BB-23478F2D51B5}" type="slidenum">
              <a:rPr lang="en-US" altLang="en-US" sz="1000" smtClean="0"/>
              <a:pPr>
                <a:spcBef>
                  <a:spcPct val="0"/>
                </a:spcBef>
                <a:buClrTx/>
                <a:buSzTx/>
                <a:buFontTx/>
                <a:buNone/>
              </a:pPr>
              <a:t>69</a:t>
            </a:fld>
            <a:endParaRPr lang="en-US" altLang="en-US" sz="1000"/>
          </a:p>
        </p:txBody>
      </p:sp>
      <p:sp>
        <p:nvSpPr>
          <p:cNvPr id="151555" name="Footer Placeholder 3">
            <a:extLst>
              <a:ext uri="{FF2B5EF4-FFF2-40B4-BE49-F238E27FC236}">
                <a16:creationId xmlns:a16="http://schemas.microsoft.com/office/drawing/2014/main" id="{486C55CC-996E-4757-A501-5C26CBFF6F9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pic>
        <p:nvPicPr>
          <p:cNvPr id="151556" name="Picture 3">
            <a:extLst>
              <a:ext uri="{FF2B5EF4-FFF2-40B4-BE49-F238E27FC236}">
                <a16:creationId xmlns:a16="http://schemas.microsoft.com/office/drawing/2014/main" id="{5D4B0AF7-DADD-4B25-AE37-AE07A2A9D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8686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1D8EE368-42F8-4E1E-B40C-91534B8B2B0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A8B92A-73B3-4EC4-BF6B-AB9802D68789}" type="slidenum">
              <a:rPr lang="en-US" altLang="en-US" sz="1000" smtClean="0"/>
              <a:pPr>
                <a:spcBef>
                  <a:spcPct val="0"/>
                </a:spcBef>
                <a:buClrTx/>
                <a:buSzTx/>
                <a:buFontTx/>
                <a:buNone/>
              </a:pPr>
              <a:t>7</a:t>
            </a:fld>
            <a:endParaRPr lang="en-US" altLang="en-US" sz="1000"/>
          </a:p>
        </p:txBody>
      </p:sp>
      <p:sp>
        <p:nvSpPr>
          <p:cNvPr id="26627" name="Footer Placeholder 5">
            <a:extLst>
              <a:ext uri="{FF2B5EF4-FFF2-40B4-BE49-F238E27FC236}">
                <a16:creationId xmlns:a16="http://schemas.microsoft.com/office/drawing/2014/main" id="{533EB037-0ED5-4B00-888C-653282E34D4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26628" name="Rectangle 2">
            <a:extLst>
              <a:ext uri="{FF2B5EF4-FFF2-40B4-BE49-F238E27FC236}">
                <a16:creationId xmlns:a16="http://schemas.microsoft.com/office/drawing/2014/main" id="{CBC77B95-8D6F-459F-94C7-9370E736DFC0}"/>
              </a:ext>
            </a:extLst>
          </p:cNvPr>
          <p:cNvSpPr>
            <a:spLocks noGrp="1" noChangeArrowheads="1"/>
          </p:cNvSpPr>
          <p:nvPr>
            <p:ph type="title"/>
          </p:nvPr>
        </p:nvSpPr>
        <p:spPr/>
        <p:txBody>
          <a:bodyPr/>
          <a:lstStyle/>
          <a:p>
            <a:pPr eaLnBrk="1" hangingPunct="1"/>
            <a:r>
              <a:rPr lang="en-US" altLang="en-US"/>
              <a:t>Original Goals of the Web</a:t>
            </a:r>
          </a:p>
        </p:txBody>
      </p:sp>
      <p:sp>
        <p:nvSpPr>
          <p:cNvPr id="26629" name="Rectangle 3">
            <a:extLst>
              <a:ext uri="{FF2B5EF4-FFF2-40B4-BE49-F238E27FC236}">
                <a16:creationId xmlns:a16="http://schemas.microsoft.com/office/drawing/2014/main" id="{A6887DA7-3755-42E0-A2B0-74047FB47D19}"/>
              </a:ext>
            </a:extLst>
          </p:cNvPr>
          <p:cNvSpPr>
            <a:spLocks noGrp="1" noChangeArrowheads="1"/>
          </p:cNvSpPr>
          <p:nvPr>
            <p:ph type="body" idx="1"/>
          </p:nvPr>
        </p:nvSpPr>
        <p:spPr/>
        <p:txBody>
          <a:bodyPr/>
          <a:lstStyle/>
          <a:p>
            <a:pPr eaLnBrk="1" hangingPunct="1">
              <a:spcBef>
                <a:spcPct val="0"/>
              </a:spcBef>
            </a:pPr>
            <a:r>
              <a:rPr lang="en-US" altLang="en-US"/>
              <a:t>Universal readership</a:t>
            </a:r>
          </a:p>
          <a:p>
            <a:pPr lvl="1" eaLnBrk="1" hangingPunct="1">
              <a:spcBef>
                <a:spcPct val="0"/>
              </a:spcBef>
            </a:pPr>
            <a:r>
              <a:rPr lang="en-US" altLang="en-US"/>
              <a:t>When content is available it should be accessible from any type of computer, anywhere.</a:t>
            </a:r>
          </a:p>
          <a:p>
            <a:pPr eaLnBrk="1" hangingPunct="1">
              <a:spcBef>
                <a:spcPct val="0"/>
              </a:spcBef>
            </a:pPr>
            <a:r>
              <a:rPr lang="en-US" altLang="en-US"/>
              <a:t>Interconnecting all things</a:t>
            </a:r>
          </a:p>
          <a:p>
            <a:pPr lvl="1" eaLnBrk="1" hangingPunct="1">
              <a:spcBef>
                <a:spcPct val="0"/>
              </a:spcBef>
            </a:pPr>
            <a:r>
              <a:rPr lang="en-US" altLang="en-US"/>
              <a:t>Hypertext links everywhere.</a:t>
            </a:r>
          </a:p>
          <a:p>
            <a:pPr lvl="1" eaLnBrk="1" hangingPunct="1">
              <a:spcBef>
                <a:spcPct val="0"/>
              </a:spcBef>
            </a:pPr>
            <a:r>
              <a:rPr lang="en-US" altLang="en-US"/>
              <a:t>Simple authoring</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3602" name="Title 3">
            <a:extLst>
              <a:ext uri="{FF2B5EF4-FFF2-40B4-BE49-F238E27FC236}">
                <a16:creationId xmlns:a16="http://schemas.microsoft.com/office/drawing/2014/main" id="{904FEB9E-64FB-4353-8A1F-636055261D79}"/>
              </a:ext>
            </a:extLst>
          </p:cNvPr>
          <p:cNvSpPr>
            <a:spLocks noGrp="1" noChangeArrowheads="1"/>
          </p:cNvSpPr>
          <p:nvPr>
            <p:ph type="title"/>
          </p:nvPr>
        </p:nvSpPr>
        <p:spPr/>
        <p:txBody>
          <a:bodyPr/>
          <a:lstStyle/>
          <a:p>
            <a:pPr eaLnBrk="1" hangingPunct="1"/>
            <a:r>
              <a:rPr lang="en-US" altLang="en-US"/>
              <a:t>Server Side Programming with Asp.Net</a:t>
            </a:r>
          </a:p>
        </p:txBody>
      </p:sp>
      <p:sp>
        <p:nvSpPr>
          <p:cNvPr id="153603" name="Content Placeholder 4">
            <a:extLst>
              <a:ext uri="{FF2B5EF4-FFF2-40B4-BE49-F238E27FC236}">
                <a16:creationId xmlns:a16="http://schemas.microsoft.com/office/drawing/2014/main" id="{DC71DBE6-6E41-41A8-B224-FDC65FE75055}"/>
              </a:ext>
            </a:extLst>
          </p:cNvPr>
          <p:cNvSpPr>
            <a:spLocks noGrp="1" noChangeArrowheads="1"/>
          </p:cNvSpPr>
          <p:nvPr>
            <p:ph idx="1"/>
          </p:nvPr>
        </p:nvSpPr>
        <p:spPr/>
        <p:txBody>
          <a:bodyPr/>
          <a:lstStyle/>
          <a:p>
            <a:pPr eaLnBrk="1" hangingPunct="1">
              <a:spcBef>
                <a:spcPct val="0"/>
              </a:spcBef>
            </a:pPr>
            <a:r>
              <a:rPr lang="en-US" altLang="en-US"/>
              <a:t>An Asp.Net application consists of:</a:t>
            </a:r>
          </a:p>
          <a:p>
            <a:pPr lvl="1" eaLnBrk="1" hangingPunct="1">
              <a:spcBef>
                <a:spcPct val="0"/>
              </a:spcBef>
            </a:pPr>
            <a:r>
              <a:rPr lang="en-US" altLang="en-US"/>
              <a:t>Design Time:</a:t>
            </a:r>
          </a:p>
          <a:p>
            <a:pPr lvl="2" eaLnBrk="1" hangingPunct="1">
              <a:spcBef>
                <a:spcPct val="0"/>
              </a:spcBef>
            </a:pPr>
            <a:r>
              <a:rPr lang="en-US" altLang="en-US"/>
              <a:t>A form with web controls</a:t>
            </a:r>
          </a:p>
          <a:p>
            <a:pPr lvl="2" eaLnBrk="1" hangingPunct="1">
              <a:spcBef>
                <a:spcPct val="0"/>
              </a:spcBef>
            </a:pPr>
            <a:r>
              <a:rPr lang="en-US" altLang="en-US"/>
              <a:t>C# code behind event handlers</a:t>
            </a:r>
          </a:p>
          <a:p>
            <a:pPr lvl="1" eaLnBrk="1" hangingPunct="1">
              <a:spcBef>
                <a:spcPct val="0"/>
              </a:spcBef>
            </a:pPr>
            <a:r>
              <a:rPr lang="en-US" altLang="en-US"/>
              <a:t>Run-Time:</a:t>
            </a:r>
          </a:p>
          <a:p>
            <a:pPr lvl="2" eaLnBrk="1" hangingPunct="1">
              <a:spcBef>
                <a:spcPct val="0"/>
              </a:spcBef>
            </a:pPr>
            <a:r>
              <a:rPr lang="en-US" altLang="en-US"/>
              <a:t>Form is translated into an HTML form</a:t>
            </a:r>
          </a:p>
          <a:p>
            <a:pPr lvl="2" eaLnBrk="1" hangingPunct="1">
              <a:spcBef>
                <a:spcPct val="0"/>
              </a:spcBef>
            </a:pPr>
            <a:r>
              <a:rPr lang="en-US" altLang="en-US"/>
              <a:t>Web controls become HTML elements with Javascript event handlers that postback to the server.</a:t>
            </a:r>
          </a:p>
          <a:p>
            <a:pPr lvl="2" eaLnBrk="1" hangingPunct="1">
              <a:spcBef>
                <a:spcPct val="0"/>
              </a:spcBef>
            </a:pPr>
            <a:r>
              <a:rPr lang="en-US" altLang="en-US"/>
              <a:t>Asp.Net model makes control data available as properties of a Page class, transported from browser to server in a “hidden view-state”.</a:t>
            </a:r>
          </a:p>
        </p:txBody>
      </p:sp>
      <p:sp>
        <p:nvSpPr>
          <p:cNvPr id="153604" name="Slide Number Placeholder 1">
            <a:extLst>
              <a:ext uri="{FF2B5EF4-FFF2-40B4-BE49-F238E27FC236}">
                <a16:creationId xmlns:a16="http://schemas.microsoft.com/office/drawing/2014/main" id="{33F65A79-6282-4027-B259-DF7CCB4360A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5A61F4-E027-4597-B50E-77F68D9C9DD0}" type="slidenum">
              <a:rPr lang="en-US" altLang="en-US" sz="1000" smtClean="0"/>
              <a:pPr>
                <a:spcBef>
                  <a:spcPct val="0"/>
                </a:spcBef>
                <a:buClrTx/>
                <a:buSzTx/>
                <a:buFontTx/>
                <a:buNone/>
              </a:pPr>
              <a:t>70</a:t>
            </a:fld>
            <a:endParaRPr lang="en-US" altLang="en-US" sz="1000"/>
          </a:p>
        </p:txBody>
      </p:sp>
      <p:sp>
        <p:nvSpPr>
          <p:cNvPr id="153605" name="Footer Placeholder 2">
            <a:extLst>
              <a:ext uri="{FF2B5EF4-FFF2-40B4-BE49-F238E27FC236}">
                <a16:creationId xmlns:a16="http://schemas.microsoft.com/office/drawing/2014/main" id="{B94328C7-D57B-4A58-9BA0-E8638EEE5F6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hlinkClick r:id="rId2" action="ppaction://hlinksldjump"/>
              </a:rPr>
              <a:t>Table of Contents</a:t>
            </a: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4626" name="Slide Number Placeholder 4">
            <a:extLst>
              <a:ext uri="{FF2B5EF4-FFF2-40B4-BE49-F238E27FC236}">
                <a16:creationId xmlns:a16="http://schemas.microsoft.com/office/drawing/2014/main" id="{83078148-78A3-467D-B265-2E221744100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A0C4775-E5B9-46E0-9AA0-4E770DE162B8}" type="slidenum">
              <a:rPr lang="en-US" altLang="en-US" sz="1000" smtClean="0"/>
              <a:pPr>
                <a:spcBef>
                  <a:spcPct val="0"/>
                </a:spcBef>
                <a:buClrTx/>
                <a:buSzTx/>
                <a:buFontTx/>
                <a:buNone/>
              </a:pPr>
              <a:t>71</a:t>
            </a:fld>
            <a:endParaRPr lang="en-US" altLang="en-US" sz="1000"/>
          </a:p>
        </p:txBody>
      </p:sp>
      <p:sp>
        <p:nvSpPr>
          <p:cNvPr id="154627" name="Footer Placeholder 5">
            <a:extLst>
              <a:ext uri="{FF2B5EF4-FFF2-40B4-BE49-F238E27FC236}">
                <a16:creationId xmlns:a16="http://schemas.microsoft.com/office/drawing/2014/main" id="{2E606634-4D87-4B17-ACED-A6C07E1B8B6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54628" name="Rectangle 2">
            <a:extLst>
              <a:ext uri="{FF2B5EF4-FFF2-40B4-BE49-F238E27FC236}">
                <a16:creationId xmlns:a16="http://schemas.microsoft.com/office/drawing/2014/main" id="{CBEDB05D-A916-4E40-BA7D-0A6602DE8473}"/>
              </a:ext>
            </a:extLst>
          </p:cNvPr>
          <p:cNvSpPr>
            <a:spLocks noGrp="1" noChangeArrowheads="1"/>
          </p:cNvSpPr>
          <p:nvPr>
            <p:ph type="title"/>
          </p:nvPr>
        </p:nvSpPr>
        <p:spPr/>
        <p:txBody>
          <a:bodyPr/>
          <a:lstStyle/>
          <a:p>
            <a:pPr eaLnBrk="1" hangingPunct="1"/>
            <a:r>
              <a:rPr lang="en-US" altLang="en-US" sz="3800"/>
              <a:t>ISAPI – Server Side Extensions</a:t>
            </a:r>
          </a:p>
        </p:txBody>
      </p:sp>
      <p:sp>
        <p:nvSpPr>
          <p:cNvPr id="154629" name="Rectangle 3">
            <a:extLst>
              <a:ext uri="{FF2B5EF4-FFF2-40B4-BE49-F238E27FC236}">
                <a16:creationId xmlns:a16="http://schemas.microsoft.com/office/drawing/2014/main" id="{C4664DC9-6DEF-4473-917E-A0114E5BEEAD}"/>
              </a:ext>
            </a:extLst>
          </p:cNvPr>
          <p:cNvSpPr>
            <a:spLocks noGrp="1" noChangeArrowheads="1"/>
          </p:cNvSpPr>
          <p:nvPr>
            <p:ph type="body" idx="1"/>
          </p:nvPr>
        </p:nvSpPr>
        <p:spPr/>
        <p:txBody>
          <a:bodyPr/>
          <a:lstStyle/>
          <a:p>
            <a:pPr eaLnBrk="1" hangingPunct="1">
              <a:spcBef>
                <a:spcPct val="0"/>
              </a:spcBef>
            </a:pPr>
            <a:r>
              <a:rPr lang="en-US" altLang="en-US" sz="1800"/>
              <a:t>Server Extensions work like CGI scripts to provide server-side processing, but they are DLLs, which reside in the memory space of the HTTP server. </a:t>
            </a:r>
            <a:br>
              <a:rPr lang="en-US" altLang="en-US" sz="1800"/>
            </a:br>
            <a:endParaRPr lang="en-US" altLang="en-US" sz="1800"/>
          </a:p>
          <a:p>
            <a:pPr eaLnBrk="1" hangingPunct="1">
              <a:spcBef>
                <a:spcPct val="0"/>
              </a:spcBef>
            </a:pPr>
            <a:r>
              <a:rPr lang="en-US" altLang="en-US" sz="1800"/>
              <a:t>This is an enormous performance advantage over CGI extensions which need to spawn a new process each time they are run.</a:t>
            </a:r>
            <a:br>
              <a:rPr lang="en-US" altLang="en-US" sz="1800"/>
            </a:br>
            <a:endParaRPr lang="en-US" altLang="en-US" sz="1800"/>
          </a:p>
          <a:p>
            <a:pPr eaLnBrk="1" hangingPunct="1">
              <a:spcBef>
                <a:spcPct val="0"/>
              </a:spcBef>
            </a:pPr>
            <a:r>
              <a:rPr lang="en-US" altLang="en-US" sz="1800"/>
              <a:t>The extension DLL exports HttpExtensionProc(), which is called by IIS when the user request asks for the extension processing.</a:t>
            </a:r>
            <a:br>
              <a:rPr lang="en-US" altLang="en-US" sz="1800"/>
            </a:br>
            <a:endParaRPr lang="en-US" altLang="en-US" sz="1800"/>
          </a:p>
          <a:p>
            <a:pPr eaLnBrk="1" hangingPunct="1">
              <a:spcBef>
                <a:spcPct val="0"/>
              </a:spcBef>
            </a:pPr>
            <a:r>
              <a:rPr lang="en-US" altLang="en-US" sz="1800"/>
              <a:t>Active Server Page (ASP) scripts and (Asp.Net) C# code are easier ways to accomplish the same thing.  One would expect the ASP script or C# to be faster than CGI but slower than an ISAPI extension.</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6674" name="Slide Number Placeholder 4">
            <a:extLst>
              <a:ext uri="{FF2B5EF4-FFF2-40B4-BE49-F238E27FC236}">
                <a16:creationId xmlns:a16="http://schemas.microsoft.com/office/drawing/2014/main" id="{5E2D99F8-E43E-4203-A6CE-996A0E4D10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9D4041F-88D6-488A-8C80-CDCA623C5C27}" type="slidenum">
              <a:rPr lang="en-US" altLang="en-US" sz="1000" smtClean="0"/>
              <a:pPr>
                <a:spcBef>
                  <a:spcPct val="0"/>
                </a:spcBef>
                <a:buClrTx/>
                <a:buSzTx/>
                <a:buFontTx/>
                <a:buNone/>
              </a:pPr>
              <a:t>72</a:t>
            </a:fld>
            <a:endParaRPr lang="en-US" altLang="en-US" sz="1000"/>
          </a:p>
        </p:txBody>
      </p:sp>
      <p:sp>
        <p:nvSpPr>
          <p:cNvPr id="156675" name="Footer Placeholder 5">
            <a:extLst>
              <a:ext uri="{FF2B5EF4-FFF2-40B4-BE49-F238E27FC236}">
                <a16:creationId xmlns:a16="http://schemas.microsoft.com/office/drawing/2014/main" id="{FBCF02A4-0FEB-4C9E-8249-6C2051D51A5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56676" name="Rectangle 2">
            <a:extLst>
              <a:ext uri="{FF2B5EF4-FFF2-40B4-BE49-F238E27FC236}">
                <a16:creationId xmlns:a16="http://schemas.microsoft.com/office/drawing/2014/main" id="{5E55AFBF-E408-4765-B658-2CDCE19CE511}"/>
              </a:ext>
            </a:extLst>
          </p:cNvPr>
          <p:cNvSpPr>
            <a:spLocks noGrp="1" noChangeArrowheads="1"/>
          </p:cNvSpPr>
          <p:nvPr>
            <p:ph type="title"/>
          </p:nvPr>
        </p:nvSpPr>
        <p:spPr/>
        <p:txBody>
          <a:bodyPr/>
          <a:lstStyle/>
          <a:p>
            <a:pPr eaLnBrk="1" hangingPunct="1"/>
            <a:r>
              <a:rPr lang="en-US" altLang="en-US"/>
              <a:t>Using Controls and Applets</a:t>
            </a:r>
          </a:p>
        </p:txBody>
      </p:sp>
      <p:sp>
        <p:nvSpPr>
          <p:cNvPr id="156677" name="Rectangle 3">
            <a:extLst>
              <a:ext uri="{FF2B5EF4-FFF2-40B4-BE49-F238E27FC236}">
                <a16:creationId xmlns:a16="http://schemas.microsoft.com/office/drawing/2014/main" id="{9DB0A89B-B031-4AAB-A220-B3E30931EEB3}"/>
              </a:ext>
            </a:extLst>
          </p:cNvPr>
          <p:cNvSpPr>
            <a:spLocks noGrp="1" noChangeArrowheads="1"/>
          </p:cNvSpPr>
          <p:nvPr>
            <p:ph type="body" idx="1"/>
          </p:nvPr>
        </p:nvSpPr>
        <p:spPr>
          <a:xfrm>
            <a:off x="914400" y="2043113"/>
            <a:ext cx="7427913" cy="4087812"/>
          </a:xfrm>
        </p:spPr>
        <p:txBody>
          <a:bodyPr/>
          <a:lstStyle/>
          <a:p>
            <a:pPr eaLnBrk="1" hangingPunct="1">
              <a:spcBef>
                <a:spcPct val="0"/>
              </a:spcBef>
            </a:pPr>
            <a:r>
              <a:rPr lang="en-US" altLang="en-US"/>
              <a:t>We’ve already seen how to include an ActiveX control on a web page.</a:t>
            </a:r>
            <a:br>
              <a:rPr lang="en-US" altLang="en-US"/>
            </a:br>
            <a:endParaRPr lang="en-US" altLang="en-US"/>
          </a:p>
          <a:p>
            <a:pPr eaLnBrk="1" hangingPunct="1">
              <a:spcBef>
                <a:spcPct val="0"/>
              </a:spcBef>
            </a:pPr>
            <a:r>
              <a:rPr lang="en-US" altLang="en-US"/>
              <a:t>Now let’s see how to do that for a Java Applet:</a:t>
            </a:r>
          </a:p>
          <a:p>
            <a:pPr lvl="1" eaLnBrk="1" hangingPunct="1">
              <a:spcBef>
                <a:spcPct val="0"/>
              </a:spcBef>
            </a:pPr>
            <a:r>
              <a:rPr lang="en-US" altLang="en-US">
                <a:hlinkClick r:id="rId4" action="ppaction://hlinkfile"/>
              </a:rPr>
              <a:t>Java Applet - Sprites</a:t>
            </a:r>
            <a:endParaRPr lang="en-US" altLang="en-US"/>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8722" name="Slide Number Placeholder 3">
            <a:extLst>
              <a:ext uri="{FF2B5EF4-FFF2-40B4-BE49-F238E27FC236}">
                <a16:creationId xmlns:a16="http://schemas.microsoft.com/office/drawing/2014/main" id="{6B703110-6585-445E-96CA-F735867B7CC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2C929E2-92DF-4957-AED1-431CB9ABCFCD}" type="slidenum">
              <a:rPr lang="en-US" altLang="en-US" sz="1000" smtClean="0"/>
              <a:pPr>
                <a:spcBef>
                  <a:spcPct val="0"/>
                </a:spcBef>
                <a:buClrTx/>
                <a:buSzTx/>
                <a:buFontTx/>
                <a:buNone/>
              </a:pPr>
              <a:t>73</a:t>
            </a:fld>
            <a:endParaRPr lang="en-US" altLang="en-US" sz="1000"/>
          </a:p>
        </p:txBody>
      </p:sp>
      <p:sp>
        <p:nvSpPr>
          <p:cNvPr id="158723" name="Footer Placeholder 4">
            <a:extLst>
              <a:ext uri="{FF2B5EF4-FFF2-40B4-BE49-F238E27FC236}">
                <a16:creationId xmlns:a16="http://schemas.microsoft.com/office/drawing/2014/main" id="{B8E1B15D-BE40-4686-AB76-3350E13106F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sp>
        <p:nvSpPr>
          <p:cNvPr id="158724" name="Rectangle 5">
            <a:extLst>
              <a:ext uri="{FF2B5EF4-FFF2-40B4-BE49-F238E27FC236}">
                <a16:creationId xmlns:a16="http://schemas.microsoft.com/office/drawing/2014/main" id="{D126EBE7-A2B8-46A3-9526-73866E999EB9}"/>
              </a:ext>
            </a:extLst>
          </p:cNvPr>
          <p:cNvSpPr>
            <a:spLocks noChangeArrowheads="1"/>
          </p:cNvSpPr>
          <p:nvPr/>
        </p:nvSpPr>
        <p:spPr bwMode="auto">
          <a:xfrm>
            <a:off x="1219200" y="6248400"/>
            <a:ext cx="5638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8725" name="Rectangle 4">
            <a:extLst>
              <a:ext uri="{FF2B5EF4-FFF2-40B4-BE49-F238E27FC236}">
                <a16:creationId xmlns:a16="http://schemas.microsoft.com/office/drawing/2014/main" id="{09AE1EC3-A70D-4E24-8CE2-96E9E07EA933}"/>
              </a:ext>
            </a:extLst>
          </p:cNvPr>
          <p:cNvSpPr>
            <a:spLocks noChangeArrowheads="1"/>
          </p:cNvSpPr>
          <p:nvPr/>
        </p:nvSpPr>
        <p:spPr bwMode="auto">
          <a:xfrm>
            <a:off x="228600" y="1752600"/>
            <a:ext cx="8763000" cy="457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8726" name="Rectangle 2">
            <a:extLst>
              <a:ext uri="{FF2B5EF4-FFF2-40B4-BE49-F238E27FC236}">
                <a16:creationId xmlns:a16="http://schemas.microsoft.com/office/drawing/2014/main" id="{6C562450-8419-4153-811E-B23F335F3F2C}"/>
              </a:ext>
            </a:extLst>
          </p:cNvPr>
          <p:cNvSpPr>
            <a:spLocks noGrp="1" noChangeArrowheads="1"/>
          </p:cNvSpPr>
          <p:nvPr>
            <p:ph type="title"/>
          </p:nvPr>
        </p:nvSpPr>
        <p:spPr/>
        <p:txBody>
          <a:bodyPr/>
          <a:lstStyle/>
          <a:p>
            <a:pPr eaLnBrk="1" hangingPunct="1"/>
            <a:r>
              <a:rPr lang="en-US" altLang="en-US"/>
              <a:t>Including Java Applet</a:t>
            </a:r>
          </a:p>
        </p:txBody>
      </p:sp>
      <p:sp>
        <p:nvSpPr>
          <p:cNvPr id="158727" name="Rectangle 3">
            <a:extLst>
              <a:ext uri="{FF2B5EF4-FFF2-40B4-BE49-F238E27FC236}">
                <a16:creationId xmlns:a16="http://schemas.microsoft.com/office/drawing/2014/main" id="{78FC0B67-DA73-4870-9702-1086707C587E}"/>
              </a:ext>
            </a:extLst>
          </p:cNvPr>
          <p:cNvSpPr>
            <a:spLocks noChangeArrowheads="1"/>
          </p:cNvSpPr>
          <p:nvPr/>
        </p:nvSpPr>
        <p:spPr bwMode="auto">
          <a:xfrm>
            <a:off x="1600200" y="1524000"/>
            <a:ext cx="71628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ahoma" panose="020B0604030504040204" pitchFamily="34" charset="0"/>
              </a:rPr>
              <a:t>&lt;applet code=sprites.class width=700 height=125&gt;</a:t>
            </a:r>
          </a:p>
          <a:p>
            <a:pPr eaLnBrk="1" hangingPunct="1">
              <a:spcBef>
                <a:spcPct val="50000"/>
              </a:spcBef>
              <a:buClrTx/>
              <a:buSzTx/>
              <a:buFontTx/>
              <a:buNone/>
            </a:pPr>
            <a:r>
              <a:rPr lang="en-US" altLang="en-US" sz="1000">
                <a:latin typeface="Tahoma" panose="020B0604030504040204" pitchFamily="34" charset="0"/>
              </a:rPr>
              <a:t>&lt;!-- registration code to disable the floating --&gt;</a:t>
            </a:r>
          </a:p>
          <a:p>
            <a:pPr eaLnBrk="1" hangingPunct="1">
              <a:spcBef>
                <a:spcPct val="50000"/>
              </a:spcBef>
              <a:buClrTx/>
              <a:buSzTx/>
              <a:buFontTx/>
              <a:buNone/>
            </a:pPr>
            <a:r>
              <a:rPr lang="en-US" altLang="en-US" sz="1000">
                <a:latin typeface="Tahoma" panose="020B0604030504040204" pitchFamily="34" charset="0"/>
              </a:rPr>
              <a:t>&lt;!-- sign within the program panel and 5-min connection --&gt;</a:t>
            </a:r>
          </a:p>
          <a:p>
            <a:pPr eaLnBrk="1" hangingPunct="1">
              <a:spcBef>
                <a:spcPct val="50000"/>
              </a:spcBef>
              <a:buClrTx/>
              <a:buSzTx/>
              <a:buFontTx/>
              <a:buNone/>
            </a:pPr>
            <a:r>
              <a:rPr lang="en-US" altLang="en-US" sz="1000">
                <a:latin typeface="Tahoma" panose="020B0604030504040204" pitchFamily="34" charset="0"/>
              </a:rPr>
              <a:t>&lt;param name=regcode value=99999999&gt;</a:t>
            </a:r>
          </a:p>
          <a:p>
            <a:pPr eaLnBrk="1" hangingPunct="1">
              <a:spcBef>
                <a:spcPct val="50000"/>
              </a:spcBef>
              <a:buClrTx/>
              <a:buSzTx/>
              <a:buFontTx/>
              <a:buNone/>
            </a:pPr>
            <a:r>
              <a:rPr lang="en-US" altLang="en-US" sz="1000">
                <a:latin typeface="Tahoma" panose="020B0604030504040204" pitchFamily="34" charset="0"/>
              </a:rPr>
              <a:t>&lt;!-- frames per second --&gt;</a:t>
            </a:r>
          </a:p>
          <a:p>
            <a:pPr eaLnBrk="1" hangingPunct="1">
              <a:spcBef>
                <a:spcPct val="50000"/>
              </a:spcBef>
              <a:buClrTx/>
              <a:buSzTx/>
              <a:buFontTx/>
              <a:buNone/>
            </a:pPr>
            <a:r>
              <a:rPr lang="en-US" altLang="en-US" sz="1000">
                <a:latin typeface="Tahoma" panose="020B0604030504040204" pitchFamily="34" charset="0"/>
              </a:rPr>
              <a:t>&lt;param name=fps value=15&gt;</a:t>
            </a:r>
          </a:p>
          <a:p>
            <a:pPr eaLnBrk="1" hangingPunct="1">
              <a:spcBef>
                <a:spcPct val="50000"/>
              </a:spcBef>
              <a:buClrTx/>
              <a:buSzTx/>
              <a:buFontTx/>
              <a:buNone/>
            </a:pPr>
            <a:r>
              <a:rPr lang="en-US" altLang="en-US" sz="1000">
                <a:latin typeface="Tahoma" panose="020B0604030504040204" pitchFamily="34" charset="0"/>
              </a:rPr>
              <a:t>&lt;!-- background color --&gt;</a:t>
            </a:r>
          </a:p>
          <a:p>
            <a:pPr eaLnBrk="1" hangingPunct="1">
              <a:spcBef>
                <a:spcPct val="50000"/>
              </a:spcBef>
              <a:buClrTx/>
              <a:buSzTx/>
              <a:buFontTx/>
              <a:buNone/>
            </a:pPr>
            <a:r>
              <a:rPr lang="en-US" altLang="en-US" sz="1000">
                <a:latin typeface="Tahoma" panose="020B0604030504040204" pitchFamily="34" charset="0"/>
              </a:rPr>
              <a:t>&lt;param name=bgcolor value="185 235 255"&gt;</a:t>
            </a:r>
          </a:p>
          <a:p>
            <a:pPr eaLnBrk="1" hangingPunct="1">
              <a:spcBef>
                <a:spcPct val="50000"/>
              </a:spcBef>
              <a:buClrTx/>
              <a:buSzTx/>
              <a:buFontTx/>
              <a:buNone/>
            </a:pPr>
            <a:r>
              <a:rPr lang="en-US" altLang="en-US" sz="1000">
                <a:latin typeface="Tahoma" panose="020B0604030504040204" pitchFamily="34" charset="0"/>
              </a:rPr>
              <a:t>&lt;!-- border width (0 = no border) --&gt;</a:t>
            </a:r>
          </a:p>
          <a:p>
            <a:pPr eaLnBrk="1" hangingPunct="1">
              <a:spcBef>
                <a:spcPct val="50000"/>
              </a:spcBef>
              <a:buClrTx/>
              <a:buSzTx/>
              <a:buFontTx/>
              <a:buNone/>
            </a:pPr>
            <a:r>
              <a:rPr lang="en-US" altLang="en-US" sz="1000">
                <a:latin typeface="Tahoma" panose="020B0604030504040204" pitchFamily="34" charset="0"/>
              </a:rPr>
              <a:t>&lt;param name=border value=3&gt;</a:t>
            </a:r>
          </a:p>
          <a:p>
            <a:pPr eaLnBrk="1" hangingPunct="1">
              <a:spcBef>
                <a:spcPct val="50000"/>
              </a:spcBef>
              <a:buClrTx/>
              <a:buSzTx/>
              <a:buFontTx/>
              <a:buNone/>
            </a:pPr>
            <a:r>
              <a:rPr lang="en-US" altLang="en-US" sz="1000">
                <a:latin typeface="Tahoma" panose="020B0604030504040204" pitchFamily="34" charset="0"/>
              </a:rPr>
              <a:t>&lt;!-- link address when mouse is clicked --&gt;</a:t>
            </a:r>
          </a:p>
          <a:p>
            <a:pPr eaLnBrk="1" hangingPunct="1">
              <a:spcBef>
                <a:spcPct val="50000"/>
              </a:spcBef>
              <a:buClrTx/>
              <a:buSzTx/>
              <a:buFontTx/>
              <a:buNone/>
            </a:pPr>
            <a:r>
              <a:rPr lang="en-US" altLang="en-US" sz="1000">
                <a:latin typeface="Tahoma" panose="020B0604030504040204" pitchFamily="34" charset="0"/>
              </a:rPr>
              <a:t>&lt;param name=url value="http://www.thejmaker.com/"&gt;</a:t>
            </a:r>
          </a:p>
          <a:p>
            <a:pPr eaLnBrk="1" hangingPunct="1">
              <a:spcBef>
                <a:spcPct val="50000"/>
              </a:spcBef>
              <a:buClrTx/>
              <a:buSzTx/>
              <a:buFontTx/>
              <a:buNone/>
            </a:pPr>
            <a:r>
              <a:rPr lang="en-US" altLang="en-US" sz="1000">
                <a:latin typeface="Tahoma" panose="020B0604030504040204" pitchFamily="34" charset="0"/>
              </a:rPr>
              <a:t>&lt;!-- number of menu items --&gt;</a:t>
            </a:r>
          </a:p>
          <a:p>
            <a:pPr eaLnBrk="1" hangingPunct="1">
              <a:spcBef>
                <a:spcPct val="50000"/>
              </a:spcBef>
              <a:buClrTx/>
              <a:buSzTx/>
              <a:buFontTx/>
              <a:buNone/>
            </a:pPr>
            <a:r>
              <a:rPr lang="en-US" altLang="en-US" sz="1000">
                <a:latin typeface="Tahoma" panose="020B0604030504040204" pitchFamily="34" charset="0"/>
              </a:rPr>
              <a:t>&lt;param name=total value=5&gt;</a:t>
            </a:r>
          </a:p>
          <a:p>
            <a:pPr eaLnBrk="1" hangingPunct="1">
              <a:spcBef>
                <a:spcPct val="50000"/>
              </a:spcBef>
              <a:buClrTx/>
              <a:buSzTx/>
              <a:buFontTx/>
              <a:buNone/>
            </a:pPr>
            <a:r>
              <a:rPr lang="en-US" altLang="en-US" sz="1000">
                <a:latin typeface="Tahoma" panose="020B0604030504040204" pitchFamily="34" charset="0"/>
              </a:rPr>
              <a:t>&lt;!-- control of individual sprites --&gt;</a:t>
            </a:r>
          </a:p>
          <a:p>
            <a:pPr eaLnBrk="1" hangingPunct="1">
              <a:spcBef>
                <a:spcPct val="50000"/>
              </a:spcBef>
              <a:buClrTx/>
              <a:buSzTx/>
              <a:buFontTx/>
              <a:buNone/>
            </a:pPr>
            <a:r>
              <a:rPr lang="en-US" altLang="en-US" sz="1000">
                <a:latin typeface="Tahoma" panose="020B0604030504040204" pitchFamily="34" charset="0"/>
              </a:rPr>
              <a:t>&lt;!--    where | seperates sprite filename, start x and y, speed x and y, wrap-around option --&gt;</a:t>
            </a:r>
          </a:p>
          <a:p>
            <a:pPr eaLnBrk="1" hangingPunct="1">
              <a:spcBef>
                <a:spcPct val="50000"/>
              </a:spcBef>
              <a:buClrTx/>
              <a:buSzTx/>
              <a:buFontTx/>
              <a:buNone/>
            </a:pPr>
            <a:r>
              <a:rPr lang="en-US" altLang="en-US" sz="1000">
                <a:latin typeface="Tahoma" panose="020B0604030504040204" pitchFamily="34" charset="0"/>
              </a:rPr>
              <a:t>&lt;param name=menu0 value="sprite0.gif|0 30|1 0|1"&gt;</a:t>
            </a:r>
          </a:p>
          <a:p>
            <a:pPr eaLnBrk="1" hangingPunct="1">
              <a:spcBef>
                <a:spcPct val="50000"/>
              </a:spcBef>
              <a:buClrTx/>
              <a:buSzTx/>
              <a:buFontTx/>
              <a:buNone/>
            </a:pPr>
            <a:r>
              <a:rPr lang="en-US" altLang="en-US" sz="1000">
                <a:latin typeface="Tahoma" panose="020B0604030504040204" pitchFamily="34" charset="0"/>
              </a:rPr>
              <a:t>&lt;param name=menu1 value="sprite1.gif|150 35|-1 0|0"&gt;</a:t>
            </a:r>
          </a:p>
          <a:p>
            <a:pPr eaLnBrk="1" hangingPunct="1">
              <a:spcBef>
                <a:spcPct val="50000"/>
              </a:spcBef>
              <a:buClrTx/>
              <a:buSzTx/>
              <a:buFontTx/>
              <a:buNone/>
            </a:pPr>
            <a:r>
              <a:rPr lang="en-US" altLang="en-US" sz="1000">
                <a:latin typeface="Tahoma" panose="020B0604030504040204" pitchFamily="34" charset="0"/>
              </a:rPr>
              <a:t>&lt;param name=menu2 value="sprite2.gif|150 45|-3 0|0"&gt;</a:t>
            </a:r>
          </a:p>
          <a:p>
            <a:pPr eaLnBrk="1" hangingPunct="1">
              <a:spcBef>
                <a:spcPct val="50000"/>
              </a:spcBef>
              <a:buClrTx/>
              <a:buSzTx/>
              <a:buFontTx/>
              <a:buNone/>
            </a:pPr>
            <a:r>
              <a:rPr lang="en-US" altLang="en-US" sz="1000">
                <a:latin typeface="Tahoma" panose="020B0604030504040204" pitchFamily="34" charset="0"/>
              </a:rPr>
              <a:t>&lt;param name=menu3 value="sprite3.gif|0 40|2 0|1"&gt;</a:t>
            </a:r>
          </a:p>
          <a:p>
            <a:pPr eaLnBrk="1" hangingPunct="1">
              <a:spcBef>
                <a:spcPct val="50000"/>
              </a:spcBef>
              <a:buClrTx/>
              <a:buSzTx/>
              <a:buFontTx/>
              <a:buNone/>
            </a:pPr>
            <a:r>
              <a:rPr lang="en-US" altLang="en-US" sz="1000">
                <a:latin typeface="Tahoma" panose="020B0604030504040204" pitchFamily="34" charset="0"/>
              </a:rPr>
              <a:t>&lt;param name=menu4 value="sprite4.gif|100 3|-5 0|0"&gt;</a:t>
            </a:r>
          </a:p>
          <a:p>
            <a:pPr eaLnBrk="1" hangingPunct="1">
              <a:spcBef>
                <a:spcPct val="50000"/>
              </a:spcBef>
              <a:buClrTx/>
              <a:buSzTx/>
              <a:buFontTx/>
              <a:buNone/>
            </a:pPr>
            <a:r>
              <a:rPr lang="en-US" altLang="en-US" sz="1000">
                <a:latin typeface="Tahoma" panose="020B0604030504040204" pitchFamily="34" charset="0"/>
              </a:rPr>
              <a:t>&lt;/applet&gt;</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Slide Number Placeholder 4">
            <a:extLst>
              <a:ext uri="{FF2B5EF4-FFF2-40B4-BE49-F238E27FC236}">
                <a16:creationId xmlns:a16="http://schemas.microsoft.com/office/drawing/2014/main" id="{F0C64E9C-8692-416A-827B-9E381F687E2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5386EC9-C8F8-4002-994D-29073510108E}" type="slidenum">
              <a:rPr lang="en-US" altLang="en-US" sz="1000" smtClean="0"/>
              <a:pPr>
                <a:spcBef>
                  <a:spcPct val="0"/>
                </a:spcBef>
                <a:buClrTx/>
                <a:buSzTx/>
                <a:buFontTx/>
                <a:buNone/>
              </a:pPr>
              <a:t>74</a:t>
            </a:fld>
            <a:endParaRPr lang="en-US" altLang="en-US" sz="1000"/>
          </a:p>
        </p:txBody>
      </p:sp>
      <p:sp>
        <p:nvSpPr>
          <p:cNvPr id="160771" name="Footer Placeholder 5">
            <a:extLst>
              <a:ext uri="{FF2B5EF4-FFF2-40B4-BE49-F238E27FC236}">
                <a16:creationId xmlns:a16="http://schemas.microsoft.com/office/drawing/2014/main" id="{3A65C4D1-95C9-4B20-9A57-E1B2DE6AE2A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60772" name="Rectangle 2">
            <a:extLst>
              <a:ext uri="{FF2B5EF4-FFF2-40B4-BE49-F238E27FC236}">
                <a16:creationId xmlns:a16="http://schemas.microsoft.com/office/drawing/2014/main" id="{83E503EC-584F-4935-B037-FA9B6F4A8C90}"/>
              </a:ext>
            </a:extLst>
          </p:cNvPr>
          <p:cNvSpPr>
            <a:spLocks noGrp="1" noChangeArrowheads="1"/>
          </p:cNvSpPr>
          <p:nvPr>
            <p:ph type="title"/>
          </p:nvPr>
        </p:nvSpPr>
        <p:spPr/>
        <p:txBody>
          <a:bodyPr/>
          <a:lstStyle/>
          <a:p>
            <a:pPr eaLnBrk="1" hangingPunct="1"/>
            <a:r>
              <a:rPr lang="en-US" altLang="en-US"/>
              <a:t>Security Issues</a:t>
            </a:r>
          </a:p>
        </p:txBody>
      </p:sp>
      <p:sp>
        <p:nvSpPr>
          <p:cNvPr id="160773" name="Rectangle 3">
            <a:extLst>
              <a:ext uri="{FF2B5EF4-FFF2-40B4-BE49-F238E27FC236}">
                <a16:creationId xmlns:a16="http://schemas.microsoft.com/office/drawing/2014/main" id="{2DE58865-7B0B-4BDF-B356-CE869A85DDDD}"/>
              </a:ext>
            </a:extLst>
          </p:cNvPr>
          <p:cNvSpPr>
            <a:spLocks noGrp="1" noChangeArrowheads="1"/>
          </p:cNvSpPr>
          <p:nvPr>
            <p:ph type="body" idx="1"/>
          </p:nvPr>
        </p:nvSpPr>
        <p:spPr/>
        <p:txBody>
          <a:bodyPr/>
          <a:lstStyle/>
          <a:p>
            <a:pPr eaLnBrk="1" hangingPunct="1">
              <a:spcBef>
                <a:spcPct val="0"/>
              </a:spcBef>
            </a:pPr>
            <a:r>
              <a:rPr lang="en-US" altLang="en-US"/>
              <a:t>Threats</a:t>
            </a:r>
          </a:p>
          <a:p>
            <a:pPr lvl="1" eaLnBrk="1" hangingPunct="1">
              <a:spcBef>
                <a:spcPct val="0"/>
              </a:spcBef>
            </a:pPr>
            <a:r>
              <a:rPr lang="en-US" altLang="en-US" sz="2200"/>
              <a:t>Data integrity</a:t>
            </a:r>
          </a:p>
          <a:p>
            <a:pPr lvl="2" eaLnBrk="1" hangingPunct="1">
              <a:spcBef>
                <a:spcPct val="0"/>
              </a:spcBef>
            </a:pPr>
            <a:r>
              <a:rPr lang="en-US" altLang="en-US" sz="2100"/>
              <a:t>code that deletes or modifies data</a:t>
            </a:r>
          </a:p>
          <a:p>
            <a:pPr lvl="1" eaLnBrk="1" hangingPunct="1">
              <a:spcBef>
                <a:spcPct val="0"/>
              </a:spcBef>
            </a:pPr>
            <a:r>
              <a:rPr lang="en-US" altLang="en-US" sz="2200"/>
              <a:t>Privacy</a:t>
            </a:r>
          </a:p>
          <a:p>
            <a:pPr lvl="2" eaLnBrk="1" hangingPunct="1">
              <a:spcBef>
                <a:spcPct val="0"/>
              </a:spcBef>
            </a:pPr>
            <a:r>
              <a:rPr lang="en-US" altLang="en-US" sz="2100"/>
              <a:t>code that copies confidential data and makes it available to others</a:t>
            </a:r>
          </a:p>
          <a:p>
            <a:pPr lvl="1" eaLnBrk="1" hangingPunct="1">
              <a:spcBef>
                <a:spcPct val="0"/>
              </a:spcBef>
            </a:pPr>
            <a:r>
              <a:rPr lang="en-US" altLang="en-US" sz="2200"/>
              <a:t>Denial of service</a:t>
            </a:r>
          </a:p>
          <a:p>
            <a:pPr lvl="2" eaLnBrk="1" hangingPunct="1">
              <a:spcBef>
                <a:spcPct val="0"/>
              </a:spcBef>
            </a:pPr>
            <a:r>
              <a:rPr lang="en-US" altLang="en-US" sz="2100"/>
              <a:t>code that consumes all of CPU time or disk memory.</a:t>
            </a:r>
          </a:p>
          <a:p>
            <a:pPr lvl="1" eaLnBrk="1" hangingPunct="1">
              <a:spcBef>
                <a:spcPct val="0"/>
              </a:spcBef>
            </a:pPr>
            <a:r>
              <a:rPr lang="en-US" altLang="en-US" sz="2200"/>
              <a:t>Elevation of privilege</a:t>
            </a:r>
          </a:p>
          <a:p>
            <a:pPr lvl="2" eaLnBrk="1" hangingPunct="1">
              <a:spcBef>
                <a:spcPct val="0"/>
              </a:spcBef>
            </a:pPr>
            <a:r>
              <a:rPr lang="en-US" altLang="en-US" sz="2100"/>
              <a:t>Code that attempts to gain administrative access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2818" name="Slide Number Placeholder 2">
            <a:extLst>
              <a:ext uri="{FF2B5EF4-FFF2-40B4-BE49-F238E27FC236}">
                <a16:creationId xmlns:a16="http://schemas.microsoft.com/office/drawing/2014/main" id="{9A7D59D4-561A-486E-ADCA-D51BF93058F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9242C45-324A-45D5-9607-70AF7815459C}" type="slidenum">
              <a:rPr lang="en-US" altLang="en-US" sz="1000" smtClean="0"/>
              <a:pPr>
                <a:spcBef>
                  <a:spcPct val="0"/>
                </a:spcBef>
                <a:buClrTx/>
                <a:buSzTx/>
                <a:buFontTx/>
                <a:buNone/>
              </a:pPr>
              <a:t>75</a:t>
            </a:fld>
            <a:endParaRPr lang="en-US" altLang="en-US" sz="1000"/>
          </a:p>
        </p:txBody>
      </p:sp>
      <p:sp>
        <p:nvSpPr>
          <p:cNvPr id="162819" name="Footer Placeholder 3">
            <a:extLst>
              <a:ext uri="{FF2B5EF4-FFF2-40B4-BE49-F238E27FC236}">
                <a16:creationId xmlns:a16="http://schemas.microsoft.com/office/drawing/2014/main" id="{C896EC43-D453-4906-9421-B692ECD0A972}"/>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sp>
        <p:nvSpPr>
          <p:cNvPr id="162820" name="Rectangle 3">
            <a:extLst>
              <a:ext uri="{FF2B5EF4-FFF2-40B4-BE49-F238E27FC236}">
                <a16:creationId xmlns:a16="http://schemas.microsoft.com/office/drawing/2014/main" id="{9876383D-F1E4-45A6-BFE0-60CC314F5BAD}"/>
              </a:ext>
            </a:extLst>
          </p:cNvPr>
          <p:cNvSpPr>
            <a:spLocks noChangeArrowheads="1"/>
          </p:cNvSpPr>
          <p:nvPr/>
        </p:nvSpPr>
        <p:spPr bwMode="auto">
          <a:xfrm>
            <a:off x="228600" y="304800"/>
            <a:ext cx="1066800" cy="2209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aphicFrame>
        <p:nvGraphicFramePr>
          <p:cNvPr id="162821" name="Object 2">
            <a:extLst>
              <a:ext uri="{FF2B5EF4-FFF2-40B4-BE49-F238E27FC236}">
                <a16:creationId xmlns:a16="http://schemas.microsoft.com/office/drawing/2014/main" id="{C849FBC5-6823-4F33-B525-D71A8784748C}"/>
              </a:ext>
            </a:extLst>
          </p:cNvPr>
          <p:cNvGraphicFramePr>
            <a:graphicFrameLocks noChangeAspect="1"/>
          </p:cNvGraphicFramePr>
          <p:nvPr/>
        </p:nvGraphicFramePr>
        <p:xfrm>
          <a:off x="914400" y="609600"/>
          <a:ext cx="7086600" cy="6248400"/>
        </p:xfrm>
        <a:graphic>
          <a:graphicData uri="http://schemas.openxmlformats.org/presentationml/2006/ole">
            <mc:AlternateContent xmlns:mc="http://schemas.openxmlformats.org/markup-compatibility/2006">
              <mc:Choice xmlns:v="urn:schemas-microsoft-com:vml" Requires="v">
                <p:oleObj spid="_x0000_s162823" name="Document" r:id="rId4" imgW="7521677" imgH="12049432" progId="Word.Document.8">
                  <p:embed/>
                </p:oleObj>
              </mc:Choice>
              <mc:Fallback>
                <p:oleObj name="Document" r:id="rId4" imgW="7521677" imgH="1204943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609600"/>
                        <a:ext cx="7086600" cy="624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2822" name="Rectangle 4">
            <a:extLst>
              <a:ext uri="{FF2B5EF4-FFF2-40B4-BE49-F238E27FC236}">
                <a16:creationId xmlns:a16="http://schemas.microsoft.com/office/drawing/2014/main" id="{C00299AC-2903-4DF6-8910-E7855EFDC236}"/>
              </a:ext>
            </a:extLst>
          </p:cNvPr>
          <p:cNvSpPr>
            <a:spLocks noChangeArrowheads="1"/>
          </p:cNvSpPr>
          <p:nvPr/>
        </p:nvSpPr>
        <p:spPr bwMode="auto">
          <a:xfrm>
            <a:off x="533400" y="5638800"/>
            <a:ext cx="80010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Slide Number Placeholder 4">
            <a:extLst>
              <a:ext uri="{FF2B5EF4-FFF2-40B4-BE49-F238E27FC236}">
                <a16:creationId xmlns:a16="http://schemas.microsoft.com/office/drawing/2014/main" id="{EC8113A4-6C87-4F5B-ACA8-5BB6E00FEF4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F52E9F2-4DBB-4C11-94D1-D003B384ED10}" type="slidenum">
              <a:rPr lang="en-US" altLang="en-US" sz="1000" smtClean="0"/>
              <a:pPr>
                <a:spcBef>
                  <a:spcPct val="0"/>
                </a:spcBef>
                <a:buClrTx/>
                <a:buSzTx/>
                <a:buFontTx/>
                <a:buNone/>
              </a:pPr>
              <a:t>76</a:t>
            </a:fld>
            <a:endParaRPr lang="en-US" altLang="en-US" sz="1000"/>
          </a:p>
        </p:txBody>
      </p:sp>
      <p:sp>
        <p:nvSpPr>
          <p:cNvPr id="164867" name="Footer Placeholder 5">
            <a:extLst>
              <a:ext uri="{FF2B5EF4-FFF2-40B4-BE49-F238E27FC236}">
                <a16:creationId xmlns:a16="http://schemas.microsoft.com/office/drawing/2014/main" id="{45ABC4B9-A9CE-48A0-9445-520DB58895D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64868" name="Rectangle 2">
            <a:extLst>
              <a:ext uri="{FF2B5EF4-FFF2-40B4-BE49-F238E27FC236}">
                <a16:creationId xmlns:a16="http://schemas.microsoft.com/office/drawing/2014/main" id="{C875832C-E07B-4B44-A160-77B164484CB4}"/>
              </a:ext>
            </a:extLst>
          </p:cNvPr>
          <p:cNvSpPr>
            <a:spLocks noGrp="1" noChangeArrowheads="1"/>
          </p:cNvSpPr>
          <p:nvPr>
            <p:ph type="title"/>
          </p:nvPr>
        </p:nvSpPr>
        <p:spPr/>
        <p:txBody>
          <a:bodyPr/>
          <a:lstStyle/>
          <a:p>
            <a:pPr eaLnBrk="1" hangingPunct="1"/>
            <a:r>
              <a:rPr lang="en-US" altLang="en-US"/>
              <a:t>Protections</a:t>
            </a:r>
          </a:p>
        </p:txBody>
      </p:sp>
      <p:sp>
        <p:nvSpPr>
          <p:cNvPr id="164869" name="Rectangle 3">
            <a:extLst>
              <a:ext uri="{FF2B5EF4-FFF2-40B4-BE49-F238E27FC236}">
                <a16:creationId xmlns:a16="http://schemas.microsoft.com/office/drawing/2014/main" id="{2273915B-4221-4A83-BE87-823ABE8A810C}"/>
              </a:ext>
            </a:extLst>
          </p:cNvPr>
          <p:cNvSpPr>
            <a:spLocks noGrp="1" noChangeArrowheads="1"/>
          </p:cNvSpPr>
          <p:nvPr>
            <p:ph type="body" idx="1"/>
          </p:nvPr>
        </p:nvSpPr>
        <p:spPr/>
        <p:txBody>
          <a:bodyPr/>
          <a:lstStyle/>
          <a:p>
            <a:pPr eaLnBrk="1" hangingPunct="1">
              <a:lnSpc>
                <a:spcPct val="90000"/>
              </a:lnSpc>
              <a:spcBef>
                <a:spcPct val="0"/>
              </a:spcBef>
            </a:pPr>
            <a:r>
              <a:rPr lang="en-US" altLang="en-US"/>
              <a:t>Least privilege rule:</a:t>
            </a:r>
          </a:p>
          <a:p>
            <a:pPr lvl="1" eaLnBrk="1" hangingPunct="1">
              <a:lnSpc>
                <a:spcPct val="90000"/>
              </a:lnSpc>
              <a:spcBef>
                <a:spcPct val="0"/>
              </a:spcBef>
            </a:pPr>
            <a:r>
              <a:rPr lang="en-US" altLang="en-US" sz="2200"/>
              <a:t>Use the technology with the fewest capabilities that gets the job done.</a:t>
            </a:r>
          </a:p>
          <a:p>
            <a:pPr eaLnBrk="1" hangingPunct="1">
              <a:lnSpc>
                <a:spcPct val="90000"/>
              </a:lnSpc>
              <a:spcBef>
                <a:spcPct val="0"/>
              </a:spcBef>
            </a:pPr>
            <a:r>
              <a:rPr lang="en-US" altLang="en-US"/>
              <a:t>Digital signing</a:t>
            </a:r>
          </a:p>
          <a:p>
            <a:pPr lvl="1" eaLnBrk="1" hangingPunct="1">
              <a:lnSpc>
                <a:spcPct val="90000"/>
              </a:lnSpc>
              <a:spcBef>
                <a:spcPct val="0"/>
              </a:spcBef>
            </a:pPr>
            <a:r>
              <a:rPr lang="en-US" altLang="en-US" sz="2200"/>
              <a:t>Who are you?</a:t>
            </a:r>
          </a:p>
          <a:p>
            <a:pPr eaLnBrk="1" hangingPunct="1">
              <a:lnSpc>
                <a:spcPct val="90000"/>
              </a:lnSpc>
              <a:spcBef>
                <a:spcPct val="0"/>
              </a:spcBef>
            </a:pPr>
            <a:r>
              <a:rPr lang="en-US" altLang="en-US"/>
              <a:t>Security zones</a:t>
            </a:r>
          </a:p>
          <a:p>
            <a:pPr lvl="1" eaLnBrk="1" hangingPunct="1">
              <a:lnSpc>
                <a:spcPct val="90000"/>
              </a:lnSpc>
              <a:spcBef>
                <a:spcPct val="0"/>
              </a:spcBef>
            </a:pPr>
            <a:r>
              <a:rPr lang="en-US" altLang="en-US" sz="2200"/>
              <a:t>Trusted and untrusted sites</a:t>
            </a:r>
          </a:p>
          <a:p>
            <a:pPr eaLnBrk="1" hangingPunct="1">
              <a:lnSpc>
                <a:spcPct val="90000"/>
              </a:lnSpc>
              <a:spcBef>
                <a:spcPct val="0"/>
              </a:spcBef>
            </a:pPr>
            <a:r>
              <a:rPr lang="en-US" altLang="en-US"/>
              <a:t>Secure sockets layer (SSL)</a:t>
            </a:r>
          </a:p>
          <a:p>
            <a:pPr eaLnBrk="1" hangingPunct="1">
              <a:lnSpc>
                <a:spcPct val="90000"/>
              </a:lnSpc>
              <a:spcBef>
                <a:spcPct val="0"/>
              </a:spcBef>
            </a:pPr>
            <a:r>
              <a:rPr lang="en-US" altLang="en-US"/>
              <a:t>Transport layer security (TLS)</a:t>
            </a:r>
          </a:p>
          <a:p>
            <a:pPr eaLnBrk="1" hangingPunct="1">
              <a:lnSpc>
                <a:spcPct val="90000"/>
              </a:lnSpc>
              <a:spcBef>
                <a:spcPct val="0"/>
              </a:spcBef>
            </a:pPr>
            <a:r>
              <a:rPr lang="en-US" altLang="en-US"/>
              <a:t>Encryption</a:t>
            </a:r>
          </a:p>
          <a:p>
            <a:pPr eaLnBrk="1" hangingPunct="1">
              <a:lnSpc>
                <a:spcPct val="90000"/>
              </a:lnSpc>
              <a:spcBef>
                <a:spcPct val="0"/>
              </a:spcBef>
            </a:pPr>
            <a:endParaRPr lang="en-US"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Slide Number Placeholder 3">
            <a:extLst>
              <a:ext uri="{FF2B5EF4-FFF2-40B4-BE49-F238E27FC236}">
                <a16:creationId xmlns:a16="http://schemas.microsoft.com/office/drawing/2014/main" id="{CE358F92-D08E-4350-B21C-3FB2FD5A0D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6C3A82B-16BE-4FF8-9D00-438007CC1C9B}" type="slidenum">
              <a:rPr lang="en-US" altLang="en-US" sz="1000" smtClean="0"/>
              <a:pPr>
                <a:spcBef>
                  <a:spcPct val="0"/>
                </a:spcBef>
                <a:buClrTx/>
                <a:buSzTx/>
                <a:buFontTx/>
                <a:buNone/>
              </a:pPr>
              <a:t>77</a:t>
            </a:fld>
            <a:endParaRPr lang="en-US" altLang="en-US" sz="1000"/>
          </a:p>
        </p:txBody>
      </p:sp>
      <p:sp>
        <p:nvSpPr>
          <p:cNvPr id="166915" name="Footer Placeholder 4">
            <a:extLst>
              <a:ext uri="{FF2B5EF4-FFF2-40B4-BE49-F238E27FC236}">
                <a16:creationId xmlns:a16="http://schemas.microsoft.com/office/drawing/2014/main" id="{F941D5E0-7CEF-4851-A496-AEB05072521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166916" name="Rectangle 2">
            <a:extLst>
              <a:ext uri="{FF2B5EF4-FFF2-40B4-BE49-F238E27FC236}">
                <a16:creationId xmlns:a16="http://schemas.microsoft.com/office/drawing/2014/main" id="{6EE4A017-9E61-44DF-B52F-604815134219}"/>
              </a:ext>
            </a:extLst>
          </p:cNvPr>
          <p:cNvSpPr>
            <a:spLocks noGrp="1" noChangeArrowheads="1"/>
          </p:cNvSpPr>
          <p:nvPr>
            <p:ph type="title"/>
          </p:nvPr>
        </p:nvSpPr>
        <p:spPr>
          <a:xfrm>
            <a:off x="1219200" y="2514600"/>
            <a:ext cx="6629400" cy="1143000"/>
          </a:xfrm>
          <a:solidFill>
            <a:srgbClr val="FFFFFF"/>
          </a:solidFill>
        </p:spPr>
        <p:txBody>
          <a:bodyPr/>
          <a:lstStyle/>
          <a:p>
            <a:pPr eaLnBrk="1" hangingPunct="1"/>
            <a:r>
              <a:rPr lang="en-US" altLang="en-US" sz="5000"/>
              <a:t> Extending The Web</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Slide Number Placeholder 4">
            <a:extLst>
              <a:ext uri="{FF2B5EF4-FFF2-40B4-BE49-F238E27FC236}">
                <a16:creationId xmlns:a16="http://schemas.microsoft.com/office/drawing/2014/main" id="{19FC12B5-400F-4668-B04C-D9225839AF3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437C07-E74E-410B-9BA4-EFE25E2692CF}" type="slidenum">
              <a:rPr lang="en-US" altLang="en-US" sz="1000" smtClean="0"/>
              <a:pPr>
                <a:spcBef>
                  <a:spcPct val="0"/>
                </a:spcBef>
                <a:buClrTx/>
                <a:buSzTx/>
                <a:buFontTx/>
                <a:buNone/>
              </a:pPr>
              <a:t>78</a:t>
            </a:fld>
            <a:endParaRPr lang="en-US" altLang="en-US" sz="1000"/>
          </a:p>
        </p:txBody>
      </p:sp>
      <p:sp>
        <p:nvSpPr>
          <p:cNvPr id="168963" name="Footer Placeholder 5">
            <a:extLst>
              <a:ext uri="{FF2B5EF4-FFF2-40B4-BE49-F238E27FC236}">
                <a16:creationId xmlns:a16="http://schemas.microsoft.com/office/drawing/2014/main" id="{AC1A858F-571C-4C52-96A4-5812575E499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68964" name="Rectangle 2">
            <a:extLst>
              <a:ext uri="{FF2B5EF4-FFF2-40B4-BE49-F238E27FC236}">
                <a16:creationId xmlns:a16="http://schemas.microsoft.com/office/drawing/2014/main" id="{F28C208B-4FC7-4229-ADEA-7A273B9E5382}"/>
              </a:ext>
            </a:extLst>
          </p:cNvPr>
          <p:cNvSpPr>
            <a:spLocks noGrp="1" noChangeArrowheads="1"/>
          </p:cNvSpPr>
          <p:nvPr>
            <p:ph type="title"/>
          </p:nvPr>
        </p:nvSpPr>
        <p:spPr/>
        <p:txBody>
          <a:bodyPr/>
          <a:lstStyle/>
          <a:p>
            <a:pPr eaLnBrk="1" hangingPunct="1"/>
            <a:r>
              <a:rPr lang="en-US" altLang="en-US"/>
              <a:t>Current Extensions</a:t>
            </a:r>
          </a:p>
        </p:txBody>
      </p:sp>
      <p:sp>
        <p:nvSpPr>
          <p:cNvPr id="168965" name="Rectangle 3">
            <a:extLst>
              <a:ext uri="{FF2B5EF4-FFF2-40B4-BE49-F238E27FC236}">
                <a16:creationId xmlns:a16="http://schemas.microsoft.com/office/drawing/2014/main" id="{645C2ADA-B924-493D-A32C-9D6321C8C4C5}"/>
              </a:ext>
            </a:extLst>
          </p:cNvPr>
          <p:cNvSpPr>
            <a:spLocks noGrp="1" noChangeArrowheads="1"/>
          </p:cNvSpPr>
          <p:nvPr>
            <p:ph type="body" idx="1"/>
          </p:nvPr>
        </p:nvSpPr>
        <p:spPr/>
        <p:txBody>
          <a:bodyPr/>
          <a:lstStyle/>
          <a:p>
            <a:pPr eaLnBrk="1" hangingPunct="1">
              <a:spcBef>
                <a:spcPct val="0"/>
              </a:spcBef>
            </a:pPr>
            <a:r>
              <a:rPr lang="en-US" altLang="en-US"/>
              <a:t>Describe data with XML</a:t>
            </a:r>
          </a:p>
          <a:p>
            <a:pPr eaLnBrk="1" hangingPunct="1">
              <a:spcBef>
                <a:spcPct val="0"/>
              </a:spcBef>
            </a:pPr>
            <a:r>
              <a:rPr lang="en-US" altLang="en-US"/>
              <a:t>Extend HTML into XHTML</a:t>
            </a:r>
          </a:p>
          <a:p>
            <a:pPr eaLnBrk="1" hangingPunct="1">
              <a:spcBef>
                <a:spcPct val="0"/>
              </a:spcBef>
            </a:pPr>
            <a:r>
              <a:rPr lang="en-US" altLang="en-US"/>
              <a:t>Separate style from content with CSS</a:t>
            </a:r>
          </a:p>
          <a:p>
            <a:pPr lvl="1" eaLnBrk="1" hangingPunct="1">
              <a:spcBef>
                <a:spcPct val="0"/>
              </a:spcBef>
            </a:pPr>
            <a:r>
              <a:rPr lang="en-US" altLang="en-US"/>
              <a:t>Cascading style sheets</a:t>
            </a:r>
          </a:p>
          <a:p>
            <a:pPr lvl="1" eaLnBrk="1" hangingPunct="1">
              <a:spcBef>
                <a:spcPct val="0"/>
              </a:spcBef>
            </a:pPr>
            <a:r>
              <a:rPr lang="en-US" altLang="en-US"/>
              <a:t>Can be included from a file to give uniform style of pages and documents</a:t>
            </a:r>
          </a:p>
          <a:p>
            <a:pPr eaLnBrk="1" hangingPunct="1">
              <a:spcBef>
                <a:spcPct val="0"/>
              </a:spcBef>
            </a:pPr>
            <a:r>
              <a:rPr lang="en-US" altLang="en-US"/>
              <a:t>Document Object Model – DOM</a:t>
            </a:r>
          </a:p>
          <a:p>
            <a:pPr lvl="1" eaLnBrk="1" hangingPunct="1">
              <a:spcBef>
                <a:spcPct val="0"/>
              </a:spcBef>
            </a:pPr>
            <a:r>
              <a:rPr lang="en-US" altLang="en-US"/>
              <a:t>Defines a scripting interface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1010" name="Slide Number Placeholder 4">
            <a:extLst>
              <a:ext uri="{FF2B5EF4-FFF2-40B4-BE49-F238E27FC236}">
                <a16:creationId xmlns:a16="http://schemas.microsoft.com/office/drawing/2014/main" id="{B2F5E9D3-0590-4C80-AB58-DDB1DF8D7BA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8FEEC4-A8FD-46CE-A774-7825DF61ABEA}" type="slidenum">
              <a:rPr lang="en-US" altLang="en-US" sz="1000" smtClean="0"/>
              <a:pPr>
                <a:spcBef>
                  <a:spcPct val="0"/>
                </a:spcBef>
                <a:buClrTx/>
                <a:buSzTx/>
                <a:buFontTx/>
                <a:buNone/>
              </a:pPr>
              <a:t>79</a:t>
            </a:fld>
            <a:endParaRPr lang="en-US" altLang="en-US" sz="1000"/>
          </a:p>
        </p:txBody>
      </p:sp>
      <p:sp>
        <p:nvSpPr>
          <p:cNvPr id="171011" name="Footer Placeholder 5">
            <a:extLst>
              <a:ext uri="{FF2B5EF4-FFF2-40B4-BE49-F238E27FC236}">
                <a16:creationId xmlns:a16="http://schemas.microsoft.com/office/drawing/2014/main" id="{470DF0A6-664A-4294-883A-1D235BD6BFF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71012" name="Rectangle 3">
            <a:extLst>
              <a:ext uri="{FF2B5EF4-FFF2-40B4-BE49-F238E27FC236}">
                <a16:creationId xmlns:a16="http://schemas.microsoft.com/office/drawing/2014/main" id="{FE9D4E69-70E5-4A2E-9A31-7E149244F462}"/>
              </a:ext>
            </a:extLst>
          </p:cNvPr>
          <p:cNvSpPr>
            <a:spLocks noGrp="1" noChangeArrowheads="1"/>
          </p:cNvSpPr>
          <p:nvPr>
            <p:ph type="title"/>
          </p:nvPr>
        </p:nvSpPr>
        <p:spPr/>
        <p:txBody>
          <a:bodyPr/>
          <a:lstStyle/>
          <a:p>
            <a:pPr eaLnBrk="1" hangingPunct="1"/>
            <a:r>
              <a:rPr lang="en-US" altLang="en-US"/>
              <a:t>The Extensible Web</a:t>
            </a:r>
          </a:p>
        </p:txBody>
      </p:sp>
      <p:sp>
        <p:nvSpPr>
          <p:cNvPr id="171013" name="Rectangle 4">
            <a:extLst>
              <a:ext uri="{FF2B5EF4-FFF2-40B4-BE49-F238E27FC236}">
                <a16:creationId xmlns:a16="http://schemas.microsoft.com/office/drawing/2014/main" id="{207CBDFD-17C4-439D-8809-B5C087CC9DD0}"/>
              </a:ext>
            </a:extLst>
          </p:cNvPr>
          <p:cNvSpPr>
            <a:spLocks noGrp="1" noChangeArrowheads="1"/>
          </p:cNvSpPr>
          <p:nvPr>
            <p:ph type="body" idx="1"/>
          </p:nvPr>
        </p:nvSpPr>
        <p:spPr/>
        <p:txBody>
          <a:bodyPr/>
          <a:lstStyle/>
          <a:p>
            <a:pPr eaLnBrk="1" hangingPunct="1">
              <a:spcBef>
                <a:spcPct val="0"/>
              </a:spcBef>
            </a:pPr>
            <a:r>
              <a:rPr lang="en-US" altLang="en-US"/>
              <a:t>Some recent W3C Technologies</a:t>
            </a:r>
          </a:p>
          <a:p>
            <a:pPr lvl="1" eaLnBrk="1" hangingPunct="1">
              <a:spcBef>
                <a:spcPct val="0"/>
              </a:spcBef>
            </a:pPr>
            <a:r>
              <a:rPr lang="en-US" altLang="en-US">
                <a:hlinkClick r:id="rId4"/>
              </a:rPr>
              <a:t>www.w3.org/2003/Talks/0521-BudapestW3CTrack-IH/6.html</a:t>
            </a:r>
            <a:endParaRPr lang="en-US" altLang="en-US"/>
          </a:p>
          <a:p>
            <a:pPr lvl="1" eaLnBrk="1" hangingPunct="1">
              <a:spcBef>
                <a:spcPct val="0"/>
              </a:spcBef>
            </a:pPr>
            <a:r>
              <a:rPr lang="en-US" altLang="en-US">
                <a:hlinkClick r:id="rId5"/>
              </a:rPr>
              <a:t>www.w3.org/2003/Talks/0521-BudapestW3CTrack-IH/23.html</a:t>
            </a:r>
            <a:endParaRPr lang="en-US" alt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2E821820-3243-4915-B9A9-E930BC8A2F5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DC0EAD4-50FD-46DA-B7C0-9C37BFD5C83A}" type="slidenum">
              <a:rPr lang="en-US" altLang="en-US" sz="1000" smtClean="0"/>
              <a:pPr>
                <a:spcBef>
                  <a:spcPct val="0"/>
                </a:spcBef>
                <a:buClrTx/>
                <a:buSzTx/>
                <a:buFontTx/>
                <a:buNone/>
              </a:pPr>
              <a:t>8</a:t>
            </a:fld>
            <a:endParaRPr lang="en-US" altLang="en-US" sz="1000"/>
          </a:p>
        </p:txBody>
      </p:sp>
      <p:sp>
        <p:nvSpPr>
          <p:cNvPr id="28675" name="Footer Placeholder 5">
            <a:extLst>
              <a:ext uri="{FF2B5EF4-FFF2-40B4-BE49-F238E27FC236}">
                <a16:creationId xmlns:a16="http://schemas.microsoft.com/office/drawing/2014/main" id="{9DAF825A-BA0D-4831-A971-8B7F4F6B451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28676" name="Rectangle 2">
            <a:extLst>
              <a:ext uri="{FF2B5EF4-FFF2-40B4-BE49-F238E27FC236}">
                <a16:creationId xmlns:a16="http://schemas.microsoft.com/office/drawing/2014/main" id="{7A7C2B49-4A9E-44C3-8CD5-D7E9E346B1F9}"/>
              </a:ext>
            </a:extLst>
          </p:cNvPr>
          <p:cNvSpPr>
            <a:spLocks noGrp="1" noChangeArrowheads="1"/>
          </p:cNvSpPr>
          <p:nvPr>
            <p:ph type="title"/>
          </p:nvPr>
        </p:nvSpPr>
        <p:spPr/>
        <p:txBody>
          <a:bodyPr/>
          <a:lstStyle/>
          <a:p>
            <a:pPr eaLnBrk="1" hangingPunct="1"/>
            <a:r>
              <a:rPr lang="en-US" altLang="en-US"/>
              <a:t>Internet Design Principles</a:t>
            </a:r>
            <a:endParaRPr lang="en-US" altLang="en-US" sz="2400"/>
          </a:p>
        </p:txBody>
      </p:sp>
      <p:sp>
        <p:nvSpPr>
          <p:cNvPr id="28677" name="Rectangle 3">
            <a:extLst>
              <a:ext uri="{FF2B5EF4-FFF2-40B4-BE49-F238E27FC236}">
                <a16:creationId xmlns:a16="http://schemas.microsoft.com/office/drawing/2014/main" id="{25AD8F54-79DD-486F-BAF3-CF39CFD68BA5}"/>
              </a:ext>
            </a:extLst>
          </p:cNvPr>
          <p:cNvSpPr>
            <a:spLocks noGrp="1" noChangeArrowheads="1"/>
          </p:cNvSpPr>
          <p:nvPr>
            <p:ph type="body" idx="1"/>
          </p:nvPr>
        </p:nvSpPr>
        <p:spPr/>
        <p:txBody>
          <a:bodyPr/>
          <a:lstStyle/>
          <a:p>
            <a:pPr eaLnBrk="1" hangingPunct="1">
              <a:lnSpc>
                <a:spcPct val="90000"/>
              </a:lnSpc>
              <a:spcBef>
                <a:spcPct val="0"/>
              </a:spcBef>
            </a:pPr>
            <a:r>
              <a:rPr lang="en-US" altLang="en-US"/>
              <a:t>Goal is connectivity</a:t>
            </a:r>
          </a:p>
          <a:p>
            <a:pPr eaLnBrk="1" hangingPunct="1">
              <a:lnSpc>
                <a:spcPct val="90000"/>
              </a:lnSpc>
              <a:spcBef>
                <a:spcPct val="0"/>
              </a:spcBef>
            </a:pPr>
            <a:r>
              <a:rPr lang="en-US" altLang="en-US"/>
              <a:t>Achieved with Internet Protocol (IP)</a:t>
            </a:r>
          </a:p>
          <a:p>
            <a:pPr lvl="1" eaLnBrk="1" hangingPunct="1">
              <a:lnSpc>
                <a:spcPct val="90000"/>
              </a:lnSpc>
              <a:spcBef>
                <a:spcPct val="0"/>
              </a:spcBef>
            </a:pPr>
            <a:r>
              <a:rPr lang="en-US" altLang="en-US" sz="2200"/>
              <a:t>Stateless so survives failures – no need to backup</a:t>
            </a:r>
          </a:p>
          <a:p>
            <a:pPr eaLnBrk="1" hangingPunct="1">
              <a:lnSpc>
                <a:spcPct val="90000"/>
              </a:lnSpc>
              <a:spcBef>
                <a:spcPct val="0"/>
              </a:spcBef>
            </a:pPr>
            <a:r>
              <a:rPr lang="en-US" altLang="en-US"/>
              <a:t>Made scalable with end-to-end intelligence</a:t>
            </a:r>
          </a:p>
          <a:p>
            <a:pPr lvl="1" eaLnBrk="1" hangingPunct="1">
              <a:lnSpc>
                <a:spcPct val="90000"/>
              </a:lnSpc>
              <a:spcBef>
                <a:spcPct val="0"/>
              </a:spcBef>
            </a:pPr>
            <a:r>
              <a:rPr lang="en-US" altLang="en-US" sz="2200"/>
              <a:t>Transport Control Protocol (TCP)</a:t>
            </a:r>
          </a:p>
          <a:p>
            <a:pPr lvl="2" eaLnBrk="1" hangingPunct="1">
              <a:lnSpc>
                <a:spcPct val="90000"/>
              </a:lnSpc>
              <a:spcBef>
                <a:spcPct val="0"/>
              </a:spcBef>
            </a:pPr>
            <a:r>
              <a:rPr lang="en-US" altLang="en-US" sz="2100"/>
              <a:t>Sender does not send until receipt is acknowledged</a:t>
            </a:r>
          </a:p>
          <a:p>
            <a:pPr lvl="2" eaLnBrk="1" hangingPunct="1">
              <a:lnSpc>
                <a:spcPct val="90000"/>
              </a:lnSpc>
              <a:spcBef>
                <a:spcPct val="0"/>
              </a:spcBef>
            </a:pPr>
            <a:r>
              <a:rPr lang="en-US" altLang="en-US" sz="2100"/>
              <a:t>Amount sent is based on receiver’s current available buffer size – so receiver won’t be flooded.</a:t>
            </a:r>
          </a:p>
          <a:p>
            <a:pPr lvl="1" eaLnBrk="1" hangingPunct="1">
              <a:lnSpc>
                <a:spcPct val="90000"/>
              </a:lnSpc>
              <a:spcBef>
                <a:spcPct val="0"/>
              </a:spcBef>
            </a:pPr>
            <a:r>
              <a:rPr lang="en-US" altLang="en-US" sz="2200"/>
              <a:t>Be strict when sending and tolerant when receiving</a:t>
            </a:r>
          </a:p>
          <a:p>
            <a:pPr eaLnBrk="1" hangingPunct="1">
              <a:lnSpc>
                <a:spcPct val="90000"/>
              </a:lnSpc>
              <a:spcBef>
                <a:spcPct val="0"/>
              </a:spcBef>
            </a:pPr>
            <a:r>
              <a:rPr lang="en-US" altLang="en-US">
                <a:hlinkClick r:id="rId4"/>
              </a:rPr>
              <a:t>Protocol Specific Packet Headers</a:t>
            </a:r>
            <a:endParaRPr lang="en-US" altLang="en-US"/>
          </a:p>
          <a:p>
            <a:pPr eaLnBrk="1" hangingPunct="1">
              <a:lnSpc>
                <a:spcPct val="90000"/>
              </a:lnSpc>
              <a:spcBef>
                <a:spcPct val="0"/>
              </a:spcBef>
            </a:pPr>
            <a:r>
              <a:rPr lang="en-US" altLang="en-US">
                <a:hlinkClick r:id="rId5"/>
              </a:rPr>
              <a:t>Internet Design</a:t>
            </a:r>
            <a:endParaRPr lang="en-US" altLang="en-US"/>
          </a:p>
          <a:p>
            <a:pPr eaLnBrk="1" hangingPunct="1">
              <a:lnSpc>
                <a:spcPct val="90000"/>
              </a:lnSpc>
              <a:spcBef>
                <a:spcPct val="0"/>
              </a:spcBef>
            </a:pPr>
            <a:r>
              <a:rPr lang="en-US" altLang="en-US">
                <a:hlinkClick r:id="rId6"/>
              </a:rPr>
              <a:t>Robustness and the Internet</a:t>
            </a:r>
            <a:endParaRPr lang="en-US"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Slide Number Placeholder 4">
            <a:extLst>
              <a:ext uri="{FF2B5EF4-FFF2-40B4-BE49-F238E27FC236}">
                <a16:creationId xmlns:a16="http://schemas.microsoft.com/office/drawing/2014/main" id="{62F5E8DD-CB0A-49A3-AA22-3A9C4F506EB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2015EB9-F34A-4FDB-A326-ADAF078C5220}" type="slidenum">
              <a:rPr lang="en-US" altLang="en-US" sz="1000" smtClean="0"/>
              <a:pPr>
                <a:spcBef>
                  <a:spcPct val="0"/>
                </a:spcBef>
                <a:buClrTx/>
                <a:buSzTx/>
                <a:buFontTx/>
                <a:buNone/>
              </a:pPr>
              <a:t>80</a:t>
            </a:fld>
            <a:endParaRPr lang="en-US" altLang="en-US" sz="1000"/>
          </a:p>
        </p:txBody>
      </p:sp>
      <p:sp>
        <p:nvSpPr>
          <p:cNvPr id="173059" name="Footer Placeholder 5">
            <a:extLst>
              <a:ext uri="{FF2B5EF4-FFF2-40B4-BE49-F238E27FC236}">
                <a16:creationId xmlns:a16="http://schemas.microsoft.com/office/drawing/2014/main" id="{B1F576FF-1CC3-480A-A7C7-7E15BDE8AEB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73060" name="Rectangle 2">
            <a:extLst>
              <a:ext uri="{FF2B5EF4-FFF2-40B4-BE49-F238E27FC236}">
                <a16:creationId xmlns:a16="http://schemas.microsoft.com/office/drawing/2014/main" id="{A95F24B1-8D9F-4C9E-B5DE-ADE8BCFF32DB}"/>
              </a:ext>
            </a:extLst>
          </p:cNvPr>
          <p:cNvSpPr>
            <a:spLocks noGrp="1" noChangeArrowheads="1"/>
          </p:cNvSpPr>
          <p:nvPr>
            <p:ph type="title"/>
          </p:nvPr>
        </p:nvSpPr>
        <p:spPr/>
        <p:txBody>
          <a:bodyPr/>
          <a:lstStyle/>
          <a:p>
            <a:pPr eaLnBrk="1" hangingPunct="1"/>
            <a:r>
              <a:rPr lang="en-US" altLang="en-US"/>
              <a:t>Areas of Exploration</a:t>
            </a:r>
          </a:p>
        </p:txBody>
      </p:sp>
      <p:sp>
        <p:nvSpPr>
          <p:cNvPr id="173061" name="Rectangle 3">
            <a:extLst>
              <a:ext uri="{FF2B5EF4-FFF2-40B4-BE49-F238E27FC236}">
                <a16:creationId xmlns:a16="http://schemas.microsoft.com/office/drawing/2014/main" id="{6CCF69A3-98A3-4FA5-9251-94F570B6B54D}"/>
              </a:ext>
            </a:extLst>
          </p:cNvPr>
          <p:cNvSpPr>
            <a:spLocks noGrp="1" noChangeArrowheads="1"/>
          </p:cNvSpPr>
          <p:nvPr>
            <p:ph type="body" idx="1"/>
          </p:nvPr>
        </p:nvSpPr>
        <p:spPr>
          <a:xfrm>
            <a:off x="685800" y="2017713"/>
            <a:ext cx="8269288" cy="4114800"/>
          </a:xfrm>
        </p:spPr>
        <p:txBody>
          <a:bodyPr/>
          <a:lstStyle/>
          <a:p>
            <a:pPr eaLnBrk="1" hangingPunct="1">
              <a:spcBef>
                <a:spcPct val="0"/>
              </a:spcBef>
            </a:pPr>
            <a:r>
              <a:rPr lang="en-US" altLang="en-US" sz="2000"/>
              <a:t>XML 		- Universal Data Services</a:t>
            </a:r>
          </a:p>
          <a:p>
            <a:pPr eaLnBrk="1" hangingPunct="1">
              <a:spcBef>
                <a:spcPct val="0"/>
              </a:spcBef>
            </a:pPr>
            <a:r>
              <a:rPr lang="en-US" altLang="en-US" sz="2000"/>
              <a:t>TVWeb 		- merger of features</a:t>
            </a:r>
          </a:p>
          <a:p>
            <a:pPr eaLnBrk="1" hangingPunct="1">
              <a:spcBef>
                <a:spcPct val="0"/>
              </a:spcBef>
            </a:pPr>
            <a:r>
              <a:rPr lang="en-US" altLang="en-US" sz="2000"/>
              <a:t>MathML 		- Mathematical Markup Language</a:t>
            </a:r>
          </a:p>
          <a:p>
            <a:pPr eaLnBrk="1" hangingPunct="1">
              <a:spcBef>
                <a:spcPct val="0"/>
              </a:spcBef>
            </a:pPr>
            <a:r>
              <a:rPr lang="en-US" altLang="en-US" sz="2000"/>
              <a:t>RDF			- Resource Description Framework</a:t>
            </a:r>
          </a:p>
          <a:p>
            <a:pPr eaLnBrk="1" hangingPunct="1">
              <a:spcBef>
                <a:spcPct val="0"/>
              </a:spcBef>
            </a:pPr>
            <a:r>
              <a:rPr lang="en-US" altLang="en-US" sz="2000"/>
              <a:t>Accessibility	- for the handicapped</a:t>
            </a:r>
          </a:p>
          <a:p>
            <a:pPr eaLnBrk="1" hangingPunct="1">
              <a:spcBef>
                <a:spcPct val="0"/>
              </a:spcBef>
            </a:pPr>
            <a:r>
              <a:rPr lang="en-US" altLang="en-US" sz="2000"/>
              <a:t>SMIL 	- Synchronized Multimedia Integration Language</a:t>
            </a:r>
          </a:p>
          <a:p>
            <a:pPr eaLnBrk="1" hangingPunct="1">
              <a:spcBef>
                <a:spcPct val="0"/>
              </a:spcBef>
            </a:pPr>
            <a:r>
              <a:rPr lang="en-US" altLang="en-US" sz="2000"/>
              <a:t>Internationalization</a:t>
            </a:r>
          </a:p>
          <a:p>
            <a:pPr eaLnBrk="1" hangingPunct="1">
              <a:spcBef>
                <a:spcPct val="0"/>
              </a:spcBef>
            </a:pPr>
            <a:r>
              <a:rPr lang="en-US" altLang="en-US" sz="2000"/>
              <a:t>Speech</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Slide Number Placeholder 4">
            <a:extLst>
              <a:ext uri="{FF2B5EF4-FFF2-40B4-BE49-F238E27FC236}">
                <a16:creationId xmlns:a16="http://schemas.microsoft.com/office/drawing/2014/main" id="{96156C75-E32D-4265-B364-89138682C18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89CCF7C-3E64-446F-840A-A265075A02AE}" type="slidenum">
              <a:rPr lang="en-US" altLang="en-US" sz="1000" smtClean="0"/>
              <a:pPr>
                <a:spcBef>
                  <a:spcPct val="0"/>
                </a:spcBef>
                <a:buClrTx/>
                <a:buSzTx/>
                <a:buFontTx/>
                <a:buNone/>
              </a:pPr>
              <a:t>81</a:t>
            </a:fld>
            <a:endParaRPr lang="en-US" altLang="en-US" sz="1000"/>
          </a:p>
        </p:txBody>
      </p:sp>
      <p:sp>
        <p:nvSpPr>
          <p:cNvPr id="175107" name="Footer Placeholder 5">
            <a:extLst>
              <a:ext uri="{FF2B5EF4-FFF2-40B4-BE49-F238E27FC236}">
                <a16:creationId xmlns:a16="http://schemas.microsoft.com/office/drawing/2014/main" id="{B6CF0493-3919-4D3A-9E70-64B5404ECC1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75108" name="Rectangle 2">
            <a:extLst>
              <a:ext uri="{FF2B5EF4-FFF2-40B4-BE49-F238E27FC236}">
                <a16:creationId xmlns:a16="http://schemas.microsoft.com/office/drawing/2014/main" id="{0424E65B-35B3-4667-8102-943464A95E2A}"/>
              </a:ext>
            </a:extLst>
          </p:cNvPr>
          <p:cNvSpPr>
            <a:spLocks noGrp="1" noChangeArrowheads="1"/>
          </p:cNvSpPr>
          <p:nvPr>
            <p:ph type="title"/>
          </p:nvPr>
        </p:nvSpPr>
        <p:spPr/>
        <p:txBody>
          <a:bodyPr/>
          <a:lstStyle/>
          <a:p>
            <a:pPr eaLnBrk="1" hangingPunct="1"/>
            <a:r>
              <a:rPr lang="en-US" altLang="en-US"/>
              <a:t>People in the Web</a:t>
            </a:r>
          </a:p>
        </p:txBody>
      </p:sp>
      <p:sp>
        <p:nvSpPr>
          <p:cNvPr id="175109" name="Rectangle 3">
            <a:extLst>
              <a:ext uri="{FF2B5EF4-FFF2-40B4-BE49-F238E27FC236}">
                <a16:creationId xmlns:a16="http://schemas.microsoft.com/office/drawing/2014/main" id="{D12663D1-6813-4D11-B509-357841980F96}"/>
              </a:ext>
            </a:extLst>
          </p:cNvPr>
          <p:cNvSpPr>
            <a:spLocks noGrp="1" noChangeArrowheads="1"/>
          </p:cNvSpPr>
          <p:nvPr>
            <p:ph type="body" idx="1"/>
          </p:nvPr>
        </p:nvSpPr>
        <p:spPr/>
        <p:txBody>
          <a:bodyPr/>
          <a:lstStyle/>
          <a:p>
            <a:pPr eaLnBrk="1" hangingPunct="1">
              <a:lnSpc>
                <a:spcPct val="90000"/>
              </a:lnSpc>
              <a:spcBef>
                <a:spcPct val="0"/>
              </a:spcBef>
            </a:pPr>
            <a:r>
              <a:rPr lang="en-US" altLang="en-US"/>
              <a:t>Web Development</a:t>
            </a:r>
          </a:p>
          <a:p>
            <a:pPr lvl="1" eaLnBrk="1" hangingPunct="1">
              <a:lnSpc>
                <a:spcPct val="90000"/>
              </a:lnSpc>
              <a:spcBef>
                <a:spcPct val="0"/>
              </a:spcBef>
            </a:pPr>
            <a:r>
              <a:rPr lang="en-US" altLang="en-US"/>
              <a:t>Web server, HTTP</a:t>
            </a:r>
          </a:p>
          <a:p>
            <a:pPr lvl="2" eaLnBrk="1" hangingPunct="1">
              <a:lnSpc>
                <a:spcPct val="90000"/>
              </a:lnSpc>
              <a:spcBef>
                <a:spcPct val="0"/>
              </a:spcBef>
            </a:pPr>
            <a:r>
              <a:rPr lang="en-US" altLang="en-US">
                <a:hlinkClick r:id="rId4"/>
              </a:rPr>
              <a:t>Tim Berners-Lee</a:t>
            </a:r>
            <a:r>
              <a:rPr lang="en-US" altLang="en-US"/>
              <a:t>, </a:t>
            </a:r>
            <a:r>
              <a:rPr lang="en-US" altLang="en-US">
                <a:hlinkClick r:id="rId5"/>
              </a:rPr>
              <a:t>Robert Cailiau</a:t>
            </a:r>
            <a:r>
              <a:rPr lang="en-US" altLang="en-US"/>
              <a:t> </a:t>
            </a:r>
          </a:p>
          <a:p>
            <a:pPr lvl="1" eaLnBrk="1" hangingPunct="1">
              <a:lnSpc>
                <a:spcPct val="90000"/>
              </a:lnSpc>
              <a:spcBef>
                <a:spcPct val="0"/>
              </a:spcBef>
            </a:pPr>
            <a:r>
              <a:rPr lang="en-US" altLang="en-US"/>
              <a:t>Mosaic web browser</a:t>
            </a:r>
          </a:p>
          <a:p>
            <a:pPr lvl="2" eaLnBrk="1" hangingPunct="1">
              <a:lnSpc>
                <a:spcPct val="90000"/>
              </a:lnSpc>
              <a:spcBef>
                <a:spcPct val="0"/>
              </a:spcBef>
            </a:pPr>
            <a:r>
              <a:rPr lang="en-US" altLang="en-US">
                <a:hlinkClick r:id="rId6"/>
              </a:rPr>
              <a:t>Marc Andreessen</a:t>
            </a:r>
            <a:endParaRPr lang="en-US" altLang="en-US"/>
          </a:p>
          <a:p>
            <a:pPr eaLnBrk="1" hangingPunct="1">
              <a:lnSpc>
                <a:spcPct val="90000"/>
              </a:lnSpc>
              <a:spcBef>
                <a:spcPct val="0"/>
              </a:spcBef>
            </a:pPr>
            <a:r>
              <a:rPr lang="en-US" altLang="en-US"/>
              <a:t>Internet</a:t>
            </a:r>
          </a:p>
          <a:p>
            <a:pPr lvl="1" eaLnBrk="1" hangingPunct="1">
              <a:lnSpc>
                <a:spcPct val="90000"/>
              </a:lnSpc>
              <a:spcBef>
                <a:spcPct val="0"/>
              </a:spcBef>
            </a:pPr>
            <a:r>
              <a:rPr lang="en-US" altLang="en-US"/>
              <a:t>TCP/IP protocol</a:t>
            </a:r>
          </a:p>
          <a:p>
            <a:pPr lvl="2" eaLnBrk="1" hangingPunct="1">
              <a:lnSpc>
                <a:spcPct val="90000"/>
              </a:lnSpc>
              <a:spcBef>
                <a:spcPct val="0"/>
              </a:spcBef>
            </a:pPr>
            <a:r>
              <a:rPr lang="en-US" altLang="en-US">
                <a:hlinkClick r:id="rId7"/>
              </a:rPr>
              <a:t>Vinton Cerf</a:t>
            </a:r>
            <a:r>
              <a:rPr lang="en-US" altLang="en-US"/>
              <a:t>, </a:t>
            </a:r>
            <a:r>
              <a:rPr lang="en-US" altLang="en-US">
                <a:hlinkClick r:id="rId8"/>
              </a:rPr>
              <a:t>Robert Kahn</a:t>
            </a:r>
            <a:endParaRPr lang="en-US" altLang="en-US"/>
          </a:p>
          <a:p>
            <a:pPr lvl="1" eaLnBrk="1" hangingPunct="1">
              <a:lnSpc>
                <a:spcPct val="90000"/>
              </a:lnSpc>
              <a:spcBef>
                <a:spcPct val="0"/>
              </a:spcBef>
            </a:pPr>
            <a:r>
              <a:rPr lang="en-US" altLang="en-US"/>
              <a:t>Internet flow control</a:t>
            </a:r>
          </a:p>
          <a:p>
            <a:pPr lvl="2" eaLnBrk="1" hangingPunct="1">
              <a:lnSpc>
                <a:spcPct val="90000"/>
              </a:lnSpc>
              <a:spcBef>
                <a:spcPct val="0"/>
              </a:spcBef>
            </a:pPr>
            <a:r>
              <a:rPr lang="en-US" altLang="en-US">
                <a:hlinkClick r:id="rId9"/>
              </a:rPr>
              <a:t>Larry Roberts</a:t>
            </a:r>
            <a:endParaRPr lang="en-US"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465E55AA-BB1C-47CA-A875-31686EC4C981}"/>
              </a:ext>
            </a:extLst>
          </p:cNvPr>
          <p:cNvSpPr>
            <a:spLocks noGrp="1" noChangeArrowheads="1"/>
          </p:cNvSpPr>
          <p:nvPr>
            <p:ph type="title"/>
          </p:nvPr>
        </p:nvSpPr>
        <p:spPr/>
        <p:txBody>
          <a:bodyPr/>
          <a:lstStyle/>
          <a:p>
            <a:pPr eaLnBrk="1" hangingPunct="1"/>
            <a:r>
              <a:rPr lang="en-US" altLang="en-US"/>
              <a:t>References</a:t>
            </a:r>
          </a:p>
        </p:txBody>
      </p:sp>
      <p:sp>
        <p:nvSpPr>
          <p:cNvPr id="177155" name="Rectangle 3">
            <a:extLst>
              <a:ext uri="{FF2B5EF4-FFF2-40B4-BE49-F238E27FC236}">
                <a16:creationId xmlns:a16="http://schemas.microsoft.com/office/drawing/2014/main" id="{C74ED9A2-38C6-4823-9F63-79605FD8897E}"/>
              </a:ext>
            </a:extLst>
          </p:cNvPr>
          <p:cNvSpPr>
            <a:spLocks noGrp="1" noChangeArrowheads="1"/>
          </p:cNvSpPr>
          <p:nvPr>
            <p:ph idx="1"/>
          </p:nvPr>
        </p:nvSpPr>
        <p:spPr/>
        <p:txBody>
          <a:bodyPr/>
          <a:lstStyle/>
          <a:p>
            <a:pPr eaLnBrk="1" hangingPunct="1">
              <a:spcBef>
                <a:spcPct val="0"/>
              </a:spcBef>
            </a:pPr>
            <a:r>
              <a:rPr lang="en-US" altLang="en-US" sz="1800">
                <a:hlinkClick r:id="rId3"/>
              </a:rPr>
              <a:t>World Wide Web Consortium </a:t>
            </a:r>
            <a:endParaRPr lang="en-US" altLang="en-US" sz="1800"/>
          </a:p>
          <a:p>
            <a:pPr lvl="1" eaLnBrk="1" hangingPunct="1">
              <a:spcBef>
                <a:spcPct val="0"/>
              </a:spcBef>
            </a:pPr>
            <a:r>
              <a:rPr lang="en-US" altLang="en-US" sz="1700"/>
              <a:t>Excellent Tutorial Papers, standards</a:t>
            </a:r>
          </a:p>
          <a:p>
            <a:pPr eaLnBrk="1" hangingPunct="1">
              <a:spcBef>
                <a:spcPct val="0"/>
              </a:spcBef>
            </a:pPr>
            <a:r>
              <a:rPr lang="en-US" altLang="en-US" sz="1800"/>
              <a:t>Source of several slides used here</a:t>
            </a:r>
          </a:p>
          <a:p>
            <a:pPr lvl="1" eaLnBrk="1" hangingPunct="1">
              <a:spcBef>
                <a:spcPct val="0"/>
              </a:spcBef>
            </a:pPr>
            <a:r>
              <a:rPr lang="en-US" altLang="en-US" sz="1700">
                <a:hlinkClick r:id="rId4" action="ppaction://hlinkpres?slideindex=1&amp;slidetitle="/>
              </a:rPr>
              <a:t>Mark Sapposnek</a:t>
            </a:r>
            <a:endParaRPr lang="en-US" altLang="en-US" sz="1700"/>
          </a:p>
          <a:p>
            <a:pPr eaLnBrk="1" hangingPunct="1">
              <a:spcBef>
                <a:spcPct val="0"/>
              </a:spcBef>
            </a:pPr>
            <a:r>
              <a:rPr lang="en-US" altLang="en-US" sz="1800">
                <a:hlinkClick r:id="rId5"/>
              </a:rPr>
              <a:t>webdev.htm</a:t>
            </a:r>
            <a:endParaRPr lang="en-US" altLang="en-US" sz="1800"/>
          </a:p>
          <a:p>
            <a:pPr lvl="1" eaLnBrk="1" hangingPunct="1">
              <a:spcBef>
                <a:spcPct val="0"/>
              </a:spcBef>
            </a:pPr>
            <a:r>
              <a:rPr lang="en-US" altLang="en-US" sz="1700"/>
              <a:t>Tutorials</a:t>
            </a:r>
          </a:p>
          <a:p>
            <a:pPr lvl="1" eaLnBrk="1" hangingPunct="1">
              <a:spcBef>
                <a:spcPct val="0"/>
              </a:spcBef>
            </a:pPr>
            <a:r>
              <a:rPr lang="en-US" altLang="en-US" sz="1700"/>
              <a:t>Web developer’s links</a:t>
            </a:r>
          </a:p>
          <a:p>
            <a:pPr lvl="1" eaLnBrk="1" hangingPunct="1">
              <a:spcBef>
                <a:spcPct val="0"/>
              </a:spcBef>
            </a:pPr>
            <a:r>
              <a:rPr lang="en-US" altLang="en-US" sz="1700"/>
              <a:t>Web designer’s links</a:t>
            </a:r>
          </a:p>
          <a:p>
            <a:pPr lvl="1" eaLnBrk="1" hangingPunct="1">
              <a:spcBef>
                <a:spcPct val="0"/>
              </a:spcBef>
            </a:pPr>
            <a:r>
              <a:rPr lang="en-US" altLang="en-US" sz="1700"/>
              <a:t>Tech details links</a:t>
            </a:r>
          </a:p>
          <a:p>
            <a:pPr eaLnBrk="1" hangingPunct="1">
              <a:spcBef>
                <a:spcPct val="0"/>
              </a:spcBef>
            </a:pPr>
            <a:r>
              <a:rPr lang="en-US" altLang="en-US" sz="1800"/>
              <a:t>XHTML Black Book, Steven Holzner, Coriolis, 2000</a:t>
            </a:r>
          </a:p>
          <a:p>
            <a:pPr lvl="1" eaLnBrk="1" hangingPunct="1">
              <a:spcBef>
                <a:spcPct val="0"/>
              </a:spcBef>
            </a:pPr>
            <a:r>
              <a:rPr lang="en-US" altLang="en-US" sz="1700"/>
              <a:t>Aging but comprehensive treatment of HTML, XHTML, JavaScript</a:t>
            </a:r>
          </a:p>
          <a:p>
            <a:pPr eaLnBrk="1" hangingPunct="1">
              <a:spcBef>
                <a:spcPct val="0"/>
              </a:spcBef>
            </a:pPr>
            <a:r>
              <a:rPr lang="en-US" altLang="en-US" sz="1800">
                <a:hlinkClick r:id="rId6"/>
              </a:rPr>
              <a:t>Web Developers Virtual Library</a:t>
            </a:r>
            <a:endParaRPr lang="en-US" altLang="en-US" sz="1800"/>
          </a:p>
          <a:p>
            <a:pPr lvl="1" eaLnBrk="1" hangingPunct="1">
              <a:spcBef>
                <a:spcPct val="0"/>
              </a:spcBef>
            </a:pPr>
            <a:r>
              <a:rPr lang="en-US" altLang="en-US" sz="1700"/>
              <a:t>More tutorials</a:t>
            </a:r>
          </a:p>
        </p:txBody>
      </p:sp>
      <p:sp>
        <p:nvSpPr>
          <p:cNvPr id="177156" name="Slide Number Placeholder 4">
            <a:extLst>
              <a:ext uri="{FF2B5EF4-FFF2-40B4-BE49-F238E27FC236}">
                <a16:creationId xmlns:a16="http://schemas.microsoft.com/office/drawing/2014/main" id="{CC11963D-EB56-41F2-8A77-D1F5A67DD20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04FB0C-C699-4B1F-865E-806DF4BC7A53}" type="slidenum">
              <a:rPr lang="en-US" altLang="en-US" sz="1000" smtClean="0"/>
              <a:pPr>
                <a:spcBef>
                  <a:spcPct val="0"/>
                </a:spcBef>
                <a:buClrTx/>
                <a:buSzTx/>
                <a:buFontTx/>
                <a:buNone/>
              </a:pPr>
              <a:t>82</a:t>
            </a:fld>
            <a:endParaRPr lang="en-US" altLang="en-US" sz="1000"/>
          </a:p>
        </p:txBody>
      </p:sp>
      <p:sp>
        <p:nvSpPr>
          <p:cNvPr id="177157" name="Footer Placeholder 5">
            <a:extLst>
              <a:ext uri="{FF2B5EF4-FFF2-40B4-BE49-F238E27FC236}">
                <a16:creationId xmlns:a16="http://schemas.microsoft.com/office/drawing/2014/main" id="{6114C36B-22FB-4F22-9FA9-161F616DB40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7" action="ppaction://hlinksldjump"/>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Slide Number Placeholder 3">
            <a:extLst>
              <a:ext uri="{FF2B5EF4-FFF2-40B4-BE49-F238E27FC236}">
                <a16:creationId xmlns:a16="http://schemas.microsoft.com/office/drawing/2014/main" id="{BC42846E-2FED-47CE-B7F9-99A5EDCEC57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C6F295-60E9-49FE-AF8C-2B72986F1D90}" type="slidenum">
              <a:rPr lang="en-US" altLang="en-US" sz="1000" smtClean="0"/>
              <a:pPr>
                <a:spcBef>
                  <a:spcPct val="0"/>
                </a:spcBef>
                <a:buClrTx/>
                <a:buSzTx/>
                <a:buFontTx/>
                <a:buNone/>
              </a:pPr>
              <a:t>83</a:t>
            </a:fld>
            <a:endParaRPr lang="en-US" altLang="en-US" sz="1000"/>
          </a:p>
        </p:txBody>
      </p:sp>
      <p:sp>
        <p:nvSpPr>
          <p:cNvPr id="179203" name="Footer Placeholder 4">
            <a:extLst>
              <a:ext uri="{FF2B5EF4-FFF2-40B4-BE49-F238E27FC236}">
                <a16:creationId xmlns:a16="http://schemas.microsoft.com/office/drawing/2014/main" id="{3881480E-52CF-4BC2-8BD6-396F7EA6A38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179204" name="Rectangle 6">
            <a:extLst>
              <a:ext uri="{FF2B5EF4-FFF2-40B4-BE49-F238E27FC236}">
                <a16:creationId xmlns:a16="http://schemas.microsoft.com/office/drawing/2014/main" id="{95A0C84E-C500-451E-9756-186C4E4610C0}"/>
              </a:ext>
            </a:extLst>
          </p:cNvPr>
          <p:cNvSpPr>
            <a:spLocks noGrp="1" noChangeArrowheads="1"/>
          </p:cNvSpPr>
          <p:nvPr>
            <p:ph type="title"/>
          </p:nvPr>
        </p:nvSpPr>
        <p:spPr>
          <a:xfrm>
            <a:off x="2057400" y="2895600"/>
            <a:ext cx="5410200" cy="1143000"/>
          </a:xfrm>
          <a:solidFill>
            <a:srgbClr val="FFFFFF"/>
          </a:solidFill>
        </p:spPr>
        <p:txBody>
          <a:bodyPr/>
          <a:lstStyle/>
          <a:p>
            <a:pPr eaLnBrk="1" hangingPunct="1"/>
            <a:r>
              <a:rPr lang="en-US" altLang="en-US"/>
              <a:t> End of Presentation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111F1D73-DF47-4F6E-9307-4ABF4BBE8BB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30D836-8264-4C57-A5EA-B5405EB3E9B5}" type="slidenum">
              <a:rPr lang="en-US" altLang="en-US" sz="1000" smtClean="0"/>
              <a:pPr>
                <a:spcBef>
                  <a:spcPct val="0"/>
                </a:spcBef>
                <a:buClrTx/>
                <a:buSzTx/>
                <a:buFontTx/>
                <a:buNone/>
              </a:pPr>
              <a:t>9</a:t>
            </a:fld>
            <a:endParaRPr lang="en-US" altLang="en-US" sz="1000"/>
          </a:p>
        </p:txBody>
      </p:sp>
      <p:sp>
        <p:nvSpPr>
          <p:cNvPr id="30723" name="Footer Placeholder 5">
            <a:extLst>
              <a:ext uri="{FF2B5EF4-FFF2-40B4-BE49-F238E27FC236}">
                <a16:creationId xmlns:a16="http://schemas.microsoft.com/office/drawing/2014/main" id="{A998AB94-909A-4570-9B33-14F577C4C93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30724" name="Rectangle 2">
            <a:extLst>
              <a:ext uri="{FF2B5EF4-FFF2-40B4-BE49-F238E27FC236}">
                <a16:creationId xmlns:a16="http://schemas.microsoft.com/office/drawing/2014/main" id="{8DC8FCC4-59E6-4E79-BC45-5E53BEFF5324}"/>
              </a:ext>
            </a:extLst>
          </p:cNvPr>
          <p:cNvSpPr>
            <a:spLocks noGrp="1" noChangeArrowheads="1"/>
          </p:cNvSpPr>
          <p:nvPr>
            <p:ph type="title"/>
          </p:nvPr>
        </p:nvSpPr>
        <p:spPr/>
        <p:txBody>
          <a:bodyPr/>
          <a:lstStyle/>
          <a:p>
            <a:pPr eaLnBrk="1" hangingPunct="1"/>
            <a:r>
              <a:rPr lang="en-US" altLang="en-US"/>
              <a:t>Web Design Principles</a:t>
            </a:r>
          </a:p>
        </p:txBody>
      </p:sp>
      <p:sp>
        <p:nvSpPr>
          <p:cNvPr id="30725" name="Rectangle 3">
            <a:extLst>
              <a:ext uri="{FF2B5EF4-FFF2-40B4-BE49-F238E27FC236}">
                <a16:creationId xmlns:a16="http://schemas.microsoft.com/office/drawing/2014/main" id="{1DFDDD6A-D960-451F-BE41-ED6B619FC8C7}"/>
              </a:ext>
            </a:extLst>
          </p:cNvPr>
          <p:cNvSpPr>
            <a:spLocks noGrp="1" noChangeArrowheads="1"/>
          </p:cNvSpPr>
          <p:nvPr>
            <p:ph type="body" idx="1"/>
          </p:nvPr>
        </p:nvSpPr>
        <p:spPr/>
        <p:txBody>
          <a:bodyPr/>
          <a:lstStyle/>
          <a:p>
            <a:pPr eaLnBrk="1" hangingPunct="1">
              <a:spcBef>
                <a:spcPct val="0"/>
              </a:spcBef>
            </a:pPr>
            <a:r>
              <a:rPr lang="en-US" altLang="en-US"/>
              <a:t>Universal</a:t>
            </a:r>
          </a:p>
          <a:p>
            <a:pPr eaLnBrk="1" hangingPunct="1">
              <a:spcBef>
                <a:spcPct val="0"/>
              </a:spcBef>
            </a:pPr>
            <a:r>
              <a:rPr lang="en-US" altLang="en-US"/>
              <a:t>Decentralized</a:t>
            </a:r>
          </a:p>
          <a:p>
            <a:pPr eaLnBrk="1" hangingPunct="1">
              <a:spcBef>
                <a:spcPct val="0"/>
              </a:spcBef>
            </a:pPr>
            <a:r>
              <a:rPr lang="en-US" altLang="en-US"/>
              <a:t>Modular</a:t>
            </a:r>
          </a:p>
          <a:p>
            <a:pPr eaLnBrk="1" hangingPunct="1">
              <a:spcBef>
                <a:spcPct val="0"/>
              </a:spcBef>
            </a:pPr>
            <a:r>
              <a:rPr lang="en-US" altLang="en-US"/>
              <a:t>Extensible</a:t>
            </a:r>
          </a:p>
          <a:p>
            <a:pPr eaLnBrk="1" hangingPunct="1">
              <a:spcBef>
                <a:spcPct val="0"/>
              </a:spcBef>
            </a:pPr>
            <a:r>
              <a:rPr lang="en-US" altLang="en-US"/>
              <a:t>Scalable</a:t>
            </a:r>
          </a:p>
          <a:p>
            <a:pPr eaLnBrk="1" hangingPunct="1">
              <a:spcBef>
                <a:spcPct val="0"/>
              </a:spcBef>
            </a:pPr>
            <a:r>
              <a:rPr lang="en-US" altLang="en-US"/>
              <a:t>Accessible</a:t>
            </a:r>
          </a:p>
          <a:p>
            <a:pPr eaLnBrk="1" hangingPunct="1">
              <a:spcBef>
                <a:spcPct val="0"/>
              </a:spcBef>
            </a:pPr>
            <a:r>
              <a:rPr lang="en-US" altLang="en-US"/>
              <a:t>Forward/backwards compatibility</a:t>
            </a:r>
          </a:p>
          <a:p>
            <a:pPr eaLnBrk="1" hangingPunct="1">
              <a:spcBef>
                <a:spcPct val="0"/>
              </a:spcBef>
            </a:pPr>
            <a:r>
              <a:rPr lang="en-US" altLang="en-US">
                <a:hlinkClick r:id="rId4"/>
              </a:rPr>
              <a:t>Architecture of World Wide Web</a:t>
            </a:r>
            <a:endParaRPr lang="en-US" altLang="en-US"/>
          </a:p>
        </p:txBody>
      </p:sp>
    </p:spTree>
  </p:cSld>
  <p:clrMapOvr>
    <a:masterClrMapping/>
  </p:clrMapOvr>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5506</TotalTime>
  <Words>3716</Words>
  <Application>Microsoft Office PowerPoint</Application>
  <PresentationFormat>On-screen Show (4:3)</PresentationFormat>
  <Paragraphs>964</Paragraphs>
  <Slides>83</Slides>
  <Notes>79</Notes>
  <HiddenSlides>40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83</vt:i4>
      </vt:variant>
    </vt:vector>
  </HeadingPairs>
  <TitlesOfParts>
    <vt:vector size="96" baseType="lpstr">
      <vt:lpstr>Arial</vt:lpstr>
      <vt:lpstr>Times New Roman</vt:lpstr>
      <vt:lpstr>Wingdings</vt:lpstr>
      <vt:lpstr>Comic Sans MS</vt:lpstr>
      <vt:lpstr>Tahoma</vt:lpstr>
      <vt:lpstr>Shruti</vt:lpstr>
      <vt:lpstr>Courier New</vt:lpstr>
      <vt:lpstr>Lucida Console</vt:lpstr>
      <vt:lpstr>Verdana</vt:lpstr>
      <vt:lpstr>Layers</vt:lpstr>
      <vt:lpstr>Microsoft Visio Drawing</vt:lpstr>
      <vt:lpstr>Microsoft Word Document</vt:lpstr>
      <vt:lpstr>Microsoft Office Visio Drawing</vt:lpstr>
      <vt:lpstr>Segments</vt:lpstr>
      <vt:lpstr>Ultimate Extensible Distributed System</vt:lpstr>
      <vt:lpstr>Your Assignment</vt:lpstr>
      <vt:lpstr>Introduction to Internet and Web</vt:lpstr>
      <vt:lpstr>Table of Contents</vt:lpstr>
      <vt:lpstr>Goals:</vt:lpstr>
      <vt:lpstr>Original Goals of the Web</vt:lpstr>
      <vt:lpstr>Internet Design Principles</vt:lpstr>
      <vt:lpstr>Web Design Principles</vt:lpstr>
      <vt:lpstr>Basic Concepts</vt:lpstr>
      <vt:lpstr>Internet and  Web History</vt:lpstr>
      <vt:lpstr>Internet History</vt:lpstr>
      <vt:lpstr>Web History</vt:lpstr>
      <vt:lpstr>Web Growth Phase – 1993</vt:lpstr>
      <vt:lpstr>Web Growth</vt:lpstr>
      <vt:lpstr> Web Technologies</vt:lpstr>
      <vt:lpstr>Tools: Servers on the Internet</vt:lpstr>
      <vt:lpstr>Network Protocol Stack</vt:lpstr>
      <vt:lpstr>Network Protocols</vt:lpstr>
      <vt:lpstr>Networks - Transport Layer</vt:lpstr>
      <vt:lpstr>Communication Between Networks</vt:lpstr>
      <vt:lpstr>Pinging Various URLs</vt:lpstr>
      <vt:lpstr>Tracing HTTP Message with Tracert</vt:lpstr>
      <vt:lpstr>HTTP – Excerpts from W3C Docs skip to HTTP Methods</vt:lpstr>
      <vt:lpstr>HTTP Messages as seen by packet sniffer</vt:lpstr>
      <vt:lpstr>Typical HTTP Transaction</vt:lpstr>
      <vt:lpstr>A Typical HTTP Transaction</vt:lpstr>
      <vt:lpstr>PowerPoint Presentation</vt:lpstr>
      <vt:lpstr>PowerPoint Presentation</vt:lpstr>
      <vt:lpstr>HTTP Methods</vt:lpstr>
      <vt:lpstr>HTTP Request</vt:lpstr>
      <vt:lpstr>Multipurpose Internet Mail Extensions (MIME) skip to HTTP Response</vt:lpstr>
      <vt:lpstr>Request Message</vt:lpstr>
      <vt:lpstr>HTTP Response skip to Programming the Web</vt:lpstr>
      <vt:lpstr>Response Message</vt:lpstr>
      <vt:lpstr>Status Codes</vt:lpstr>
      <vt:lpstr>Headers</vt:lpstr>
      <vt:lpstr>Headers</vt:lpstr>
      <vt:lpstr>Headers</vt:lpstr>
      <vt:lpstr>Web Processing Models</vt:lpstr>
      <vt:lpstr>HTML Structure</vt:lpstr>
      <vt:lpstr>PowerPoint Presentation</vt:lpstr>
      <vt:lpstr>PowerPoint Presentation</vt:lpstr>
      <vt:lpstr>Extension - Cascading Style Sheets</vt:lpstr>
      <vt:lpstr>PowerPoint Presentation</vt:lpstr>
      <vt:lpstr> Programming The Web</vt:lpstr>
      <vt:lpstr>Web Programming Model</vt:lpstr>
      <vt:lpstr>Programming the Web</vt:lpstr>
      <vt:lpstr>Web Programming – Language Model</vt:lpstr>
      <vt:lpstr>Programming the Web Server-Side Code</vt:lpstr>
      <vt:lpstr>Traditional HTML Serving Model</vt:lpstr>
      <vt:lpstr>ASP Dynamic Serving Model</vt:lpstr>
      <vt:lpstr>ASP.NET Serving Model</vt:lpstr>
      <vt:lpstr>Asp.Net Ajax Serving Model</vt:lpstr>
      <vt:lpstr>Programming the Web Server-Side Code</vt:lpstr>
      <vt:lpstr>Three Tier Architecture</vt:lpstr>
      <vt:lpstr>PowerPoint Presentation</vt:lpstr>
      <vt:lpstr>.Net Controls</vt:lpstr>
      <vt:lpstr>Displaying ActiveX Controls on a Web Page</vt:lpstr>
      <vt:lpstr>PowerPoint Presentation</vt:lpstr>
      <vt:lpstr>Browser Object Model</vt:lpstr>
      <vt:lpstr>PowerPoint Presentation</vt:lpstr>
      <vt:lpstr>Server Object Model</vt:lpstr>
      <vt:lpstr>Server Components skip to Security Issues</vt:lpstr>
      <vt:lpstr>PowerPoint Presentation</vt:lpstr>
      <vt:lpstr>Server Side Programming with ASP</vt:lpstr>
      <vt:lpstr>PowerPoint Presentation</vt:lpstr>
      <vt:lpstr>PowerPoint Presentation</vt:lpstr>
      <vt:lpstr>PowerPoint Presentation</vt:lpstr>
      <vt:lpstr>Server Side Programming with Asp.Net</vt:lpstr>
      <vt:lpstr>ISAPI – Server Side Extensions</vt:lpstr>
      <vt:lpstr>Using Controls and Applets</vt:lpstr>
      <vt:lpstr>Including Java Applet</vt:lpstr>
      <vt:lpstr>Security Issues</vt:lpstr>
      <vt:lpstr>PowerPoint Presentation</vt:lpstr>
      <vt:lpstr>Protections</vt:lpstr>
      <vt:lpstr> Extending The Web</vt:lpstr>
      <vt:lpstr>Current Extensions</vt:lpstr>
      <vt:lpstr>The Extensible Web</vt:lpstr>
      <vt:lpstr>Areas of Exploration</vt:lpstr>
      <vt:lpstr>People in the Web</vt:lpstr>
      <vt:lpstr>References</vt:lpstr>
      <vt:lpstr> End of Presentation</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Web Model</dc:title>
  <dc:creator>Jim Fawcett</dc:creator>
  <cp:lastModifiedBy>James Fawcett</cp:lastModifiedBy>
  <cp:revision>93</cp:revision>
  <cp:lastPrinted>1601-01-01T00:00:00Z</cp:lastPrinted>
  <dcterms:created xsi:type="dcterms:W3CDTF">2000-11-12T17:36:13Z</dcterms:created>
  <dcterms:modified xsi:type="dcterms:W3CDTF">2018-11-11T13:35:23Z</dcterms:modified>
</cp:coreProperties>
</file>