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7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D13E95C-C99D-421C-A5B4-855D50F019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7D711EC-E404-4F59-A22C-309F6CA837A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7934D3D-3117-4244-9C2C-663A69FBBAA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1C0F2A5C-1166-45EA-A17E-19B17D70ACF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D1A4A3F2-EF41-47F2-933C-2B191BFDF9F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736EF153-6114-436C-97BD-60DE42F675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D965689-233E-4971-BA17-3A46E855F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BE61DA6D-DBEC-4C04-81FC-9471DDAEC6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B7F1E3E-61A7-4A20-8089-C0A3C8D9D6EC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820BE5F1-6DC3-4AB0-AA11-4349B8CC45B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4E574C2D-42FF-4B7F-9BAE-FB3731342B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CA3A4B12-2E45-4EFD-9CB0-9D359AA86D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F1588A-7BC0-4434-B0D3-949859893F20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41612002-3237-4B7C-AD8D-7BFACA0518F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61B1C406-B4F3-419D-AC1A-E9CF6BD8BC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4B9BD7AF-1CC8-4843-96D9-7CC2111D43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F7A0FBA-3A79-475B-BE85-689F58BD562E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0D88A0A6-F96C-474F-88BA-B7EBF72926C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BBDA1F21-CB51-4ADD-AF42-5401A72DA0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60BBFC4A-E603-4544-85AC-98A701A912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959CB1E-7407-4F54-8A16-CB8646AD1F6D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E63CF1C1-BC37-441A-81EF-B9E14940A8C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945AC05-7000-407A-A6A7-96F790F3CF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81A28-914F-4A3D-A0C8-C0F56A6DE6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BCD4CD-EDEC-4389-B8B1-3CAAFD0E6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C96BD-CFA7-442A-895E-9A4293B31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2A448-3F97-4EE6-BD53-FD3397F48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A0110-01B2-4669-94D1-D3F2F8BB0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C7CB7-066C-4458-9D31-326824FC0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70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028BB-F5FE-4723-B458-C54DF2EDA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96B81-395D-4725-A890-2A9FFC7563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C1C5C-3F40-41A3-97F4-061D9179E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10FA2-648E-4953-8D3E-BEA1A076D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C6949-4330-4C0E-BD24-828EC3958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EE9CC-3DFF-47D5-B4A7-9724B6814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5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F57C49-D007-495C-8BCA-8A4DBCF549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65C007-31EA-4104-8790-155B9F4603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2AF90-4D29-4927-8F14-FF6BC6ECB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AB0D5-8D44-4A3B-B81E-71F6AA6D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62A7A-EC67-43DA-94CA-446C3B16E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AE11F-473D-4AF2-8169-52A69247D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0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9BD47-6633-4888-A216-DA0AA7DD1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95E28-BDFA-4C34-AC44-29989ED8D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6A800-7301-4EEB-9FE8-4C8891D55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79C14-1732-4E60-A674-B42C48C9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AE59B-5FE1-47B8-8197-145F9FF34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C139C-A639-4589-A9CA-673A85F2A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5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5B604-2886-44E9-A4F9-CF3BAD3B5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A67D5-BC96-467A-B97F-5B7F709CD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66A29-FA22-46AB-944C-46578B200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B7EC2-C502-45F8-B3A6-A4BCC0781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7DACB-BADE-4FC7-8300-9FA56BFB3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C10E4-A159-48BE-945C-9BDADF084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2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3B41A-5184-4B15-9B0C-07CA138F9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6D0E6-B321-46AC-8820-1BE237E0D4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9DD669-B3CB-4A56-AA86-9DEA01D13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615CF6-3BAA-48D8-B77A-5C377C668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27FA7C8-D0E1-40D5-BD6F-8FBD04A9B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687C31F-EF27-4D8A-BDBB-997E1AB23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C4DE1-55E1-450B-A16A-EC1E29EEA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9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5C6FE-1404-4019-A34B-21052E82F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E6E91-82DC-4D7A-9EBB-18940D4D5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C45766-FBCE-4FC3-9CE8-CCB839038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CA47B0-3D1C-440F-9FF7-13F4D1B974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79A0E-D4E9-41EE-A5C9-B6AE2CE17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4C2BD72-40B4-43CA-8F0F-BFB0CD383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856829A-107A-46B2-9A14-711C0A5A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69203EB-1543-4AFE-9324-6A3C64DF2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37810-0CCE-487C-A6D5-772FF70C4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69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56585-0B69-439F-999F-44C147FE6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256221E-3911-4C1C-B871-CCD8C3A2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5F4420B-4540-462C-AB6B-370C5225D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7371799-3C94-46B9-B4C4-06C391E8A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48A3D-367A-48CA-9D9E-0631662D0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8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9C22177-F90D-45E3-AAB2-1DA43A62F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FDDC7EE-A25E-494A-A25A-64EA93D7F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6DBFC06-55FA-4EC6-96B5-1C4F3974F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6A29D-CBA9-4CF6-817A-86FE900A6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9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2F66C-F25B-414F-AD25-B7D931B73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44DD0-343D-49FB-B64D-F7E9E7457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AC5898-DC1D-427C-9794-6CA04803ED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B218A4D-F743-4C8A-A14B-3063124D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7FD6EFB-D7F3-4947-861B-7AC2147CD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4576014-2B23-4983-8BD0-CE10EA8A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B6EC0-49C5-4937-B792-3BD8BF080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6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BCE98-2262-4C93-ABD6-724284484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196B51-9F08-4417-B407-E7EE955BE0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3640D8-A008-4098-8306-391F40A77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78158C4-74E4-4115-937E-9B2AB07EE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91965C6-E177-4628-9AA4-36A08FEF7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C72901A-CEA7-474E-8A98-E2BB0FB26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38B0E-A00C-4F17-BA44-74DF9FB69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92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AB3D360-8CAB-4A13-8C5D-B9241710DE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DF815-5C38-401B-BA94-51EE55B13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7F0E7-5BD9-4D84-A54D-83C9FD7C26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E07EC-AEE6-4581-85A3-6E4278601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C9343-3684-4AD0-BC07-946EADD8AD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B834E1-E410-443F-83D4-456BEABF4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C1BCC44-D028-4ADC-B45D-0485EF00872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Introduction to </a:t>
            </a:r>
            <a:br>
              <a:rPr lang="en-US" altLang="en-US"/>
            </a:br>
            <a:r>
              <a:rPr lang="en-US" altLang="en-US"/>
              <a:t>Internet Programming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3491C91-C3A3-45E4-98AD-3492C5AD1FF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/>
              <a:t>Jim Fawcett</a:t>
            </a:r>
          </a:p>
          <a:p>
            <a:r>
              <a:rPr lang="en-US" altLang="en-US" sz="2400"/>
              <a:t>CSE686 – Internet Programming</a:t>
            </a:r>
          </a:p>
          <a:p>
            <a:r>
              <a:rPr lang="en-US" altLang="en-US" sz="2400"/>
              <a:t>Spring 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E125027-6F3E-40D7-B6FE-36CDCA8B75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914400"/>
          </a:xfrm>
        </p:spPr>
        <p:txBody>
          <a:bodyPr/>
          <a:lstStyle/>
          <a:p>
            <a:r>
              <a:rPr lang="en-US" altLang="en-US"/>
              <a:t>Scope of Course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53F9EAF-ED82-44EE-A00C-18F5C66281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33400" y="1371600"/>
            <a:ext cx="8001000" cy="4648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600"/>
              <a:t>Programming models for client and server</a:t>
            </a:r>
          </a:p>
          <a:p>
            <a:pPr lvl="1"/>
            <a:r>
              <a:rPr lang="en-US" altLang="en-US" sz="2200"/>
              <a:t>Windows platfrom, using Visual Studio or VS Code</a:t>
            </a:r>
          </a:p>
          <a:p>
            <a:r>
              <a:rPr lang="en-US" altLang="en-US" sz="2600"/>
              <a:t>Twelve labs – one due each week</a:t>
            </a:r>
          </a:p>
          <a:p>
            <a:pPr lvl="1"/>
            <a:r>
              <a:rPr lang="en-US" altLang="en-US" sz="2200"/>
              <a:t>Develop web pages and applications based on current lecture</a:t>
            </a:r>
          </a:p>
          <a:p>
            <a:r>
              <a:rPr lang="en-US" altLang="en-US" sz="2600"/>
              <a:t>Final Project</a:t>
            </a:r>
          </a:p>
          <a:p>
            <a:pPr lvl="1"/>
            <a:r>
              <a:rPr lang="en-US" altLang="en-US" sz="2200"/>
              <a:t>Build a web site compliant with one of several project specifications</a:t>
            </a:r>
          </a:p>
          <a:p>
            <a:pPr lvl="1"/>
            <a:r>
              <a:rPr lang="en-US" altLang="en-US" sz="2200"/>
              <a:t>Will include Asp.Net MVC, Javascript, CSS, database programming, and development of a web service.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66F921C-FFAF-4CD6-9AA0-B1BAF6D1A4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854075"/>
          </a:xfrm>
        </p:spPr>
        <p:txBody>
          <a:bodyPr/>
          <a:lstStyle/>
          <a:p>
            <a:r>
              <a:rPr lang="en-US" altLang="en-US"/>
              <a:t>Things to absorb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9292FB1-B78B-4833-B34A-808B23DF46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66738" y="1371600"/>
            <a:ext cx="8001000" cy="5029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altLang="en-US" sz="2400" b="1"/>
              <a:t>Programming Languages</a:t>
            </a:r>
            <a:br>
              <a:rPr lang="en-US" altLang="en-US" sz="1000" b="1"/>
            </a:br>
            <a:endParaRPr lang="en-US" altLang="en-US" sz="1000" b="1"/>
          </a:p>
          <a:p>
            <a:pPr lvl="1">
              <a:lnSpc>
                <a:spcPct val="80000"/>
              </a:lnSpc>
            </a:pPr>
            <a:r>
              <a:rPr lang="en-US" altLang="en-US" sz="2000" b="1"/>
              <a:t>HTML5 </a:t>
            </a:r>
            <a:r>
              <a:rPr lang="en-US" altLang="en-US" sz="2000"/>
              <a:t>- HyperText Markup Language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Semantic structure</a:t>
            </a:r>
          </a:p>
          <a:p>
            <a:pPr lvl="1">
              <a:lnSpc>
                <a:spcPct val="80000"/>
              </a:lnSpc>
            </a:pPr>
            <a:r>
              <a:rPr lang="en-US" altLang="en-US" sz="2000" b="1"/>
              <a:t>CSS3 </a:t>
            </a:r>
            <a:r>
              <a:rPr lang="en-US" altLang="en-US" sz="2000"/>
              <a:t>- Cascading Style Sheets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Presentation with style formatting</a:t>
            </a:r>
          </a:p>
          <a:p>
            <a:pPr lvl="1">
              <a:lnSpc>
                <a:spcPct val="80000"/>
              </a:lnSpc>
            </a:pPr>
            <a:r>
              <a:rPr lang="en-US" altLang="en-US" sz="2000" b="1"/>
              <a:t>Javascript6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Behavior – responses to events (mouse clicks, hover, …)</a:t>
            </a:r>
          </a:p>
          <a:p>
            <a:pPr lvl="1">
              <a:lnSpc>
                <a:spcPct val="80000"/>
              </a:lnSpc>
            </a:pPr>
            <a:r>
              <a:rPr lang="en-US" altLang="en-US" sz="2000" b="1"/>
              <a:t>C# Programming Language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A Java like language in the C/C++ family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Server-side programs that control how pages are generated.</a:t>
            </a:r>
          </a:p>
          <a:p>
            <a:pPr lvl="1">
              <a:lnSpc>
                <a:spcPct val="80000"/>
              </a:lnSpc>
            </a:pPr>
            <a:r>
              <a:rPr lang="en-US" altLang="en-US" sz="2000" b="1"/>
              <a:t>SQL and Linq - </a:t>
            </a:r>
            <a:r>
              <a:rPr lang="en-US" altLang="en-US" sz="2000"/>
              <a:t>Structured Query Languages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Used to manage data in Relational Databases like SQL Server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C0653CC-D46A-410E-81A8-5CE367FD01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77875"/>
          </a:xfrm>
        </p:spPr>
        <p:txBody>
          <a:bodyPr/>
          <a:lstStyle/>
          <a:p>
            <a:r>
              <a:rPr lang="en-US" altLang="en-US"/>
              <a:t>More Things to Absorb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22C8552-3846-4CFE-8557-5A7DC814EF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66738" y="1295400"/>
            <a:ext cx="8001000" cy="5029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altLang="en-US" sz="1800" b="1"/>
              <a:t>Flow model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Determines how a browser renders HTML</a:t>
            </a:r>
          </a:p>
          <a:p>
            <a:pPr>
              <a:lnSpc>
                <a:spcPct val="80000"/>
              </a:lnSpc>
            </a:pPr>
            <a:r>
              <a:rPr lang="en-US" altLang="en-US" sz="1800" b="1"/>
              <a:t>Box model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Cascading styles manipulate properties of boxes around HTML elements</a:t>
            </a:r>
          </a:p>
          <a:p>
            <a:pPr>
              <a:lnSpc>
                <a:spcPct val="80000"/>
              </a:lnSpc>
            </a:pPr>
            <a:r>
              <a:rPr lang="en-US" altLang="en-US" sz="1800" b="1"/>
              <a:t>DOM – Document Object Model</a:t>
            </a:r>
            <a:endParaRPr lang="en-US" altLang="en-US" sz="1800"/>
          </a:p>
          <a:p>
            <a:pPr lvl="1">
              <a:lnSpc>
                <a:spcPct val="80000"/>
              </a:lnSpc>
            </a:pPr>
            <a:r>
              <a:rPr lang="en-US" altLang="en-US" sz="1600"/>
              <a:t>Browsers construct an internal parse tree when a page is loaded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Each node in tree corresponds to an HTML element, attribute, or text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The DOM provides an interface to the parse tree to support programming with Javascript and CSS</a:t>
            </a:r>
          </a:p>
          <a:p>
            <a:pPr>
              <a:lnSpc>
                <a:spcPct val="80000"/>
              </a:lnSpc>
            </a:pPr>
            <a:r>
              <a:rPr lang="en-US" altLang="en-US" sz="1800" b="1"/>
              <a:t>ASP.Net Page and Control model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How Asp generates HTML to satisfy a browser request</a:t>
            </a:r>
          </a:p>
          <a:p>
            <a:pPr>
              <a:lnSpc>
                <a:spcPct val="80000"/>
              </a:lnSpc>
            </a:pPr>
            <a:r>
              <a:rPr lang="en-US" altLang="en-US" sz="1800" b="1"/>
              <a:t>ASP.Net MVC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Model-View-Controller structure supports building complex websites that use loose coupling to gracefully support change</a:t>
            </a:r>
          </a:p>
          <a:p>
            <a:pPr>
              <a:lnSpc>
                <a:spcPct val="80000"/>
              </a:lnSpc>
            </a:pPr>
            <a:r>
              <a:rPr lang="en-US" altLang="en-US" sz="1800" b="1"/>
              <a:t>Server-side object models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Request, Response, Session, Application, …</a:t>
            </a:r>
          </a:p>
          <a:p>
            <a:pPr>
              <a:lnSpc>
                <a:spcPct val="80000"/>
              </a:lnSpc>
            </a:pPr>
            <a:r>
              <a:rPr lang="en-US" altLang="en-US" sz="1800" b="1"/>
              <a:t>Relational data model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Used to design data tables and relationships between tables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28DAE656-7823-4234-9F0D-1B1D58F7C8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Structure of Course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1801274-3B89-4869-A0EA-504D56C6C5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/>
              <a:t>Class meets twice each week</a:t>
            </a:r>
          </a:p>
          <a:p>
            <a:pPr lvl="1"/>
            <a:r>
              <a:rPr lang="en-US" altLang="en-US" sz="2000"/>
              <a:t>Lectures occupy about half that time</a:t>
            </a:r>
          </a:p>
          <a:p>
            <a:pPr lvl="1"/>
            <a:r>
              <a:rPr lang="en-US" altLang="en-US" sz="2000"/>
              <a:t>The rest you devote to labs</a:t>
            </a:r>
          </a:p>
          <a:p>
            <a:pPr lvl="2"/>
            <a:r>
              <a:rPr lang="en-US" altLang="en-US" sz="1600"/>
              <a:t>Labs are checked at the end of each class</a:t>
            </a:r>
          </a:p>
          <a:p>
            <a:pPr lvl="2"/>
            <a:r>
              <a:rPr lang="en-US" altLang="en-US" sz="1600"/>
              <a:t>Late fees levied if you don’t finish</a:t>
            </a:r>
          </a:p>
          <a:p>
            <a:pPr lvl="1"/>
            <a:r>
              <a:rPr lang="en-US" altLang="en-US" sz="2000"/>
              <a:t>On the last day of classes you will demonstrate your web site, web service, and web service client, a culmination of everything you’ve learned in CSE686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>
            <a:extLst>
              <a:ext uri="{FF2B5EF4-FFF2-40B4-BE49-F238E27FC236}">
                <a16:creationId xmlns:a16="http://schemas.microsoft.com/office/drawing/2014/main" id="{FF02C2A0-2178-4F29-B780-38159323A5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/>
          <a:p>
            <a:r>
              <a:rPr lang="en-US" altLang="en-US"/>
              <a:t>End of Presentation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</TotalTime>
  <Words>282</Words>
  <Application>Microsoft Office PowerPoint</Application>
  <PresentationFormat>On-screen Show (4:3)</PresentationFormat>
  <Paragraphs>54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Arial</vt:lpstr>
      <vt:lpstr>Calibri Light</vt:lpstr>
      <vt:lpstr>Office Theme</vt:lpstr>
      <vt:lpstr>Introduction to  Internet Programming</vt:lpstr>
      <vt:lpstr>Scope of Course</vt:lpstr>
      <vt:lpstr>Things to absorb</vt:lpstr>
      <vt:lpstr>More Things to Absorb</vt:lpstr>
      <vt:lpstr>Structure of Course</vt:lpstr>
      <vt:lpstr>End of Presentation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Internet Programming</dc:title>
  <dc:creator>Jim Fawcett</dc:creator>
  <cp:lastModifiedBy>James Fawcett</cp:lastModifiedBy>
  <cp:revision>10</cp:revision>
  <dcterms:created xsi:type="dcterms:W3CDTF">2006-05-21T17:40:33Z</dcterms:created>
  <dcterms:modified xsi:type="dcterms:W3CDTF">2018-12-16T01:06:06Z</dcterms:modified>
</cp:coreProperties>
</file>