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Lst>
  <p:notesMasterIdLst>
    <p:notesMasterId r:id="rId86"/>
  </p:notesMasterIdLst>
  <p:handoutMasterIdLst>
    <p:handoutMasterId r:id="rId87"/>
  </p:handoutMasterIdLst>
  <p:sldIdLst>
    <p:sldId id="256" r:id="rId2"/>
    <p:sldId id="319" r:id="rId3"/>
    <p:sldId id="306" r:id="rId4"/>
    <p:sldId id="354" r:id="rId5"/>
    <p:sldId id="318" r:id="rId6"/>
    <p:sldId id="320" r:id="rId7"/>
    <p:sldId id="257" r:id="rId8"/>
    <p:sldId id="263" r:id="rId9"/>
    <p:sldId id="259" r:id="rId10"/>
    <p:sldId id="349" r:id="rId11"/>
    <p:sldId id="266" r:id="rId12"/>
    <p:sldId id="275" r:id="rId13"/>
    <p:sldId id="277" r:id="rId14"/>
    <p:sldId id="358" r:id="rId15"/>
    <p:sldId id="348" r:id="rId16"/>
    <p:sldId id="260" r:id="rId17"/>
    <p:sldId id="325" r:id="rId18"/>
    <p:sldId id="324" r:id="rId19"/>
    <p:sldId id="326" r:id="rId20"/>
    <p:sldId id="327" r:id="rId21"/>
    <p:sldId id="332" r:id="rId22"/>
    <p:sldId id="331" r:id="rId23"/>
    <p:sldId id="276" r:id="rId24"/>
    <p:sldId id="328" r:id="rId25"/>
    <p:sldId id="329" r:id="rId26"/>
    <p:sldId id="310" r:id="rId27"/>
    <p:sldId id="309" r:id="rId28"/>
    <p:sldId id="296" r:id="rId29"/>
    <p:sldId id="330" r:id="rId30"/>
    <p:sldId id="333" r:id="rId31"/>
    <p:sldId id="334" r:id="rId32"/>
    <p:sldId id="335" r:id="rId33"/>
    <p:sldId id="336" r:id="rId34"/>
    <p:sldId id="337" r:id="rId35"/>
    <p:sldId id="338" r:id="rId36"/>
    <p:sldId id="339" r:id="rId37"/>
    <p:sldId id="340" r:id="rId38"/>
    <p:sldId id="341" r:id="rId39"/>
    <p:sldId id="265" r:id="rId40"/>
    <p:sldId id="268" r:id="rId41"/>
    <p:sldId id="312" r:id="rId42"/>
    <p:sldId id="313" r:id="rId43"/>
    <p:sldId id="321" r:id="rId44"/>
    <p:sldId id="290" r:id="rId45"/>
    <p:sldId id="360" r:id="rId46"/>
    <p:sldId id="361" r:id="rId47"/>
    <p:sldId id="347" r:id="rId48"/>
    <p:sldId id="322" r:id="rId49"/>
    <p:sldId id="342" r:id="rId50"/>
    <p:sldId id="344" r:id="rId51"/>
    <p:sldId id="345" r:id="rId52"/>
    <p:sldId id="356" r:id="rId53"/>
    <p:sldId id="355" r:id="rId54"/>
    <p:sldId id="357" r:id="rId55"/>
    <p:sldId id="346" r:id="rId56"/>
    <p:sldId id="343" r:id="rId57"/>
    <p:sldId id="284" r:id="rId58"/>
    <p:sldId id="285" r:id="rId59"/>
    <p:sldId id="303" r:id="rId60"/>
    <p:sldId id="317" r:id="rId61"/>
    <p:sldId id="267" r:id="rId62"/>
    <p:sldId id="280" r:id="rId63"/>
    <p:sldId id="279" r:id="rId64"/>
    <p:sldId id="278" r:id="rId65"/>
    <p:sldId id="282" r:id="rId66"/>
    <p:sldId id="281" r:id="rId67"/>
    <p:sldId id="314" r:id="rId68"/>
    <p:sldId id="283" r:id="rId69"/>
    <p:sldId id="316" r:id="rId70"/>
    <p:sldId id="315" r:id="rId71"/>
    <p:sldId id="359" r:id="rId72"/>
    <p:sldId id="300" r:id="rId73"/>
    <p:sldId id="287" r:id="rId74"/>
    <p:sldId id="304" r:id="rId75"/>
    <p:sldId id="286" r:id="rId76"/>
    <p:sldId id="299" r:id="rId77"/>
    <p:sldId id="293" r:id="rId78"/>
    <p:sldId id="350" r:id="rId79"/>
    <p:sldId id="262" r:id="rId80"/>
    <p:sldId id="291" r:id="rId81"/>
    <p:sldId id="261" r:id="rId82"/>
    <p:sldId id="323" r:id="rId83"/>
    <p:sldId id="264" r:id="rId84"/>
    <p:sldId id="351" r:id="rId8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94619" autoAdjust="0"/>
  </p:normalViewPr>
  <p:slideViewPr>
    <p:cSldViewPr>
      <p:cViewPr varScale="1">
        <p:scale>
          <a:sx n="89" d="100"/>
          <a:sy n="89" d="100"/>
        </p:scale>
        <p:origin x="1556" y="5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31.xml"/><Relationship Id="rId1" Type="http://schemas.openxmlformats.org/officeDocument/2006/relationships/slide" Target="slides/slide30.xml"/><Relationship Id="rId4"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4981E58B-0357-4981-BB49-C60E363712F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pPr>
              <a:defRPr/>
            </a:pPr>
            <a:endParaRPr lang="en-US"/>
          </a:p>
        </p:txBody>
      </p:sp>
      <p:sp>
        <p:nvSpPr>
          <p:cNvPr id="105475" name="Rectangle 3">
            <a:extLst>
              <a:ext uri="{FF2B5EF4-FFF2-40B4-BE49-F238E27FC236}">
                <a16:creationId xmlns:a16="http://schemas.microsoft.com/office/drawing/2014/main" id="{E81AFD55-E5B7-4BCC-89EF-776079CA89C4}"/>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pPr>
              <a:defRPr/>
            </a:pPr>
            <a:endParaRPr lang="en-US"/>
          </a:p>
        </p:txBody>
      </p:sp>
      <p:sp>
        <p:nvSpPr>
          <p:cNvPr id="105476" name="Rectangle 4">
            <a:extLst>
              <a:ext uri="{FF2B5EF4-FFF2-40B4-BE49-F238E27FC236}">
                <a16:creationId xmlns:a16="http://schemas.microsoft.com/office/drawing/2014/main" id="{98036435-7ABC-4DBA-B6C6-300CB401ADD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pPr>
              <a:defRPr/>
            </a:pPr>
            <a:endParaRPr lang="en-US"/>
          </a:p>
        </p:txBody>
      </p:sp>
      <p:sp>
        <p:nvSpPr>
          <p:cNvPr id="105477" name="Rectangle 5">
            <a:extLst>
              <a:ext uri="{FF2B5EF4-FFF2-40B4-BE49-F238E27FC236}">
                <a16:creationId xmlns:a16="http://schemas.microsoft.com/office/drawing/2014/main" id="{725C4D4F-71DB-4425-8CAA-83DBB8C22DB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AD8625FA-E089-4FD3-84D2-391F7EF03B4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A545AFD7-3E33-42FA-A9F1-5BDCC16CB0E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pPr>
              <a:defRPr/>
            </a:pPr>
            <a:endParaRPr lang="en-US"/>
          </a:p>
        </p:txBody>
      </p:sp>
      <p:sp>
        <p:nvSpPr>
          <p:cNvPr id="152579" name="Rectangle 3">
            <a:extLst>
              <a:ext uri="{FF2B5EF4-FFF2-40B4-BE49-F238E27FC236}">
                <a16:creationId xmlns:a16="http://schemas.microsoft.com/office/drawing/2014/main" id="{49203FA6-ED72-47B9-8870-4886AE1B2CE5}"/>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pPr>
              <a:defRPr/>
            </a:pPr>
            <a:endParaRPr lang="en-US"/>
          </a:p>
        </p:txBody>
      </p:sp>
      <p:sp>
        <p:nvSpPr>
          <p:cNvPr id="4100" name="Rectangle 4">
            <a:extLst>
              <a:ext uri="{FF2B5EF4-FFF2-40B4-BE49-F238E27FC236}">
                <a16:creationId xmlns:a16="http://schemas.microsoft.com/office/drawing/2014/main" id="{A1980519-F1D8-43D6-A772-9F69969D935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1" name="Rectangle 5">
            <a:extLst>
              <a:ext uri="{FF2B5EF4-FFF2-40B4-BE49-F238E27FC236}">
                <a16:creationId xmlns:a16="http://schemas.microsoft.com/office/drawing/2014/main" id="{EECAAB18-66E9-4076-9A5D-48A27CB4DE0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2582" name="Rectangle 6">
            <a:extLst>
              <a:ext uri="{FF2B5EF4-FFF2-40B4-BE49-F238E27FC236}">
                <a16:creationId xmlns:a16="http://schemas.microsoft.com/office/drawing/2014/main" id="{01FD34E6-93F0-4D4A-942F-E8DB0EBEE2C4}"/>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pPr>
              <a:defRPr/>
            </a:pPr>
            <a:endParaRPr lang="en-US"/>
          </a:p>
        </p:txBody>
      </p:sp>
      <p:sp>
        <p:nvSpPr>
          <p:cNvPr id="152583" name="Rectangle 7">
            <a:extLst>
              <a:ext uri="{FF2B5EF4-FFF2-40B4-BE49-F238E27FC236}">
                <a16:creationId xmlns:a16="http://schemas.microsoft.com/office/drawing/2014/main" id="{697BAC8C-D95A-4349-89DE-4E74D9DC1E32}"/>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9D7FC6D5-31C0-4EA4-AF92-37DDDBB69FC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29E42633-01FF-4870-9080-4DF547D33B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285A8B8-EF76-4E59-A734-51CF75D3883C}" type="slidenum">
              <a:rPr kumimoji="0" lang="en-US" altLang="en-US" smtClean="0">
                <a:latin typeface="Tahoma" panose="020B0604030504040204" pitchFamily="34" charset="0"/>
              </a:rPr>
              <a:pPr>
                <a:spcBef>
                  <a:spcPct val="0"/>
                </a:spcBef>
              </a:pPr>
              <a:t>1</a:t>
            </a:fld>
            <a:endParaRPr kumimoji="0" lang="en-US" altLang="en-US">
              <a:latin typeface="Tahoma" panose="020B0604030504040204" pitchFamily="34" charset="0"/>
            </a:endParaRPr>
          </a:p>
        </p:txBody>
      </p:sp>
      <p:sp>
        <p:nvSpPr>
          <p:cNvPr id="7171" name="Rectangle 2">
            <a:extLst>
              <a:ext uri="{FF2B5EF4-FFF2-40B4-BE49-F238E27FC236}">
                <a16:creationId xmlns:a16="http://schemas.microsoft.com/office/drawing/2014/main" id="{40E9120C-F5BF-468B-AAA8-11661712C648}"/>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C16693FA-5419-483F-A7FE-F5FF43AD7B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B997633-B03D-46B7-A5E1-EA5C96A2D3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5EC5F498-7114-4DCF-A461-CEF96A31DB50}" type="slidenum">
              <a:rPr kumimoji="0" lang="en-US" altLang="en-US" smtClean="0">
                <a:latin typeface="Tahoma" panose="020B0604030504040204" pitchFamily="34" charset="0"/>
              </a:rPr>
              <a:pPr>
                <a:spcBef>
                  <a:spcPct val="0"/>
                </a:spcBef>
              </a:pPr>
              <a:t>10</a:t>
            </a:fld>
            <a:endParaRPr kumimoji="0" lang="en-US" altLang="en-US">
              <a:latin typeface="Tahoma" panose="020B0604030504040204" pitchFamily="34" charset="0"/>
            </a:endParaRPr>
          </a:p>
        </p:txBody>
      </p:sp>
      <p:sp>
        <p:nvSpPr>
          <p:cNvPr id="25603" name="Rectangle 2">
            <a:extLst>
              <a:ext uri="{FF2B5EF4-FFF2-40B4-BE49-F238E27FC236}">
                <a16:creationId xmlns:a16="http://schemas.microsoft.com/office/drawing/2014/main" id="{BF91C88D-87FB-408A-8990-AB49797999B2}"/>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A53EB56E-15F7-4F69-9D07-4D0DF14E8A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D324D7B-1CF3-4002-B5BD-04A43657B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AFC81C6-0D1B-4742-8BC6-4DD90FD181FE}" type="slidenum">
              <a:rPr kumimoji="0" lang="en-US" altLang="en-US" smtClean="0">
                <a:latin typeface="Tahoma" panose="020B0604030504040204" pitchFamily="34" charset="0"/>
              </a:rPr>
              <a:pPr>
                <a:spcBef>
                  <a:spcPct val="0"/>
                </a:spcBef>
              </a:pPr>
              <a:t>11</a:t>
            </a:fld>
            <a:endParaRPr kumimoji="0" lang="en-US" altLang="en-US">
              <a:latin typeface="Tahoma" panose="020B0604030504040204" pitchFamily="34" charset="0"/>
            </a:endParaRPr>
          </a:p>
        </p:txBody>
      </p:sp>
      <p:sp>
        <p:nvSpPr>
          <p:cNvPr id="27651" name="Rectangle 2">
            <a:extLst>
              <a:ext uri="{FF2B5EF4-FFF2-40B4-BE49-F238E27FC236}">
                <a16:creationId xmlns:a16="http://schemas.microsoft.com/office/drawing/2014/main" id="{35A896F4-5F0E-42F6-92D2-1606B4E0808B}"/>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E8CCDF07-2028-4D41-8F75-EEAC7740F8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103C7A7-76F7-439E-B373-28D854BE23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DABF58E-2FC6-4157-BD96-2C43CC13E21F}" type="slidenum">
              <a:rPr kumimoji="0" lang="en-US" altLang="en-US" smtClean="0">
                <a:latin typeface="Tahoma" panose="020B0604030504040204" pitchFamily="34" charset="0"/>
              </a:rPr>
              <a:pPr>
                <a:spcBef>
                  <a:spcPct val="0"/>
                </a:spcBef>
              </a:pPr>
              <a:t>12</a:t>
            </a:fld>
            <a:endParaRPr kumimoji="0" lang="en-US" altLang="en-US">
              <a:latin typeface="Tahoma" panose="020B0604030504040204" pitchFamily="34" charset="0"/>
            </a:endParaRPr>
          </a:p>
        </p:txBody>
      </p:sp>
      <p:sp>
        <p:nvSpPr>
          <p:cNvPr id="29699" name="Rectangle 2">
            <a:extLst>
              <a:ext uri="{FF2B5EF4-FFF2-40B4-BE49-F238E27FC236}">
                <a16:creationId xmlns:a16="http://schemas.microsoft.com/office/drawing/2014/main" id="{28A81139-E2AF-4862-8AD9-285382A8F445}"/>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A147A884-9557-4DD4-8EF3-737991BE05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A3895293-AD0B-41C5-9F4F-331578F189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1252DE0-F4FF-4697-94C2-02C84FF7967E}" type="slidenum">
              <a:rPr kumimoji="0" lang="en-US" altLang="en-US" smtClean="0">
                <a:latin typeface="Tahoma" panose="020B0604030504040204" pitchFamily="34" charset="0"/>
              </a:rPr>
              <a:pPr>
                <a:spcBef>
                  <a:spcPct val="0"/>
                </a:spcBef>
              </a:pPr>
              <a:t>13</a:t>
            </a:fld>
            <a:endParaRPr kumimoji="0" lang="en-US" altLang="en-US">
              <a:latin typeface="Tahoma" panose="020B0604030504040204" pitchFamily="34" charset="0"/>
            </a:endParaRPr>
          </a:p>
        </p:txBody>
      </p:sp>
      <p:sp>
        <p:nvSpPr>
          <p:cNvPr id="31747" name="Rectangle 2">
            <a:extLst>
              <a:ext uri="{FF2B5EF4-FFF2-40B4-BE49-F238E27FC236}">
                <a16:creationId xmlns:a16="http://schemas.microsoft.com/office/drawing/2014/main" id="{665C2807-7618-4133-A2A4-B30448B65184}"/>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5E02264F-E5E5-4F30-B712-7540A3C6DF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D164A12C-5295-4654-870F-AEBE5BB485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587C4779-A83D-447A-9B93-FD82D7041E90}" type="slidenum">
              <a:rPr kumimoji="0" lang="en-US" altLang="en-US" smtClean="0">
                <a:latin typeface="Tahoma" panose="020B0604030504040204" pitchFamily="34" charset="0"/>
              </a:rPr>
              <a:pPr>
                <a:spcBef>
                  <a:spcPct val="0"/>
                </a:spcBef>
              </a:pPr>
              <a:t>15</a:t>
            </a:fld>
            <a:endParaRPr kumimoji="0" lang="en-US" altLang="en-US">
              <a:latin typeface="Tahoma" panose="020B0604030504040204" pitchFamily="34" charset="0"/>
            </a:endParaRPr>
          </a:p>
        </p:txBody>
      </p:sp>
      <p:sp>
        <p:nvSpPr>
          <p:cNvPr id="34819" name="Rectangle 2">
            <a:extLst>
              <a:ext uri="{FF2B5EF4-FFF2-40B4-BE49-F238E27FC236}">
                <a16:creationId xmlns:a16="http://schemas.microsoft.com/office/drawing/2014/main" id="{165D2B3C-F680-4B24-B223-F387FA1BAA94}"/>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968B59FF-E7DC-4076-9E8B-EFB57D20EA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CBD8771F-4866-431F-8C20-8DCD34F901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351C537-5FB0-4BC4-8245-AC9BBA01815F}" type="slidenum">
              <a:rPr kumimoji="0" lang="en-US" altLang="en-US" smtClean="0">
                <a:latin typeface="Tahoma" panose="020B0604030504040204" pitchFamily="34" charset="0"/>
              </a:rPr>
              <a:pPr>
                <a:spcBef>
                  <a:spcPct val="0"/>
                </a:spcBef>
              </a:pPr>
              <a:t>16</a:t>
            </a:fld>
            <a:endParaRPr kumimoji="0" lang="en-US" altLang="en-US">
              <a:latin typeface="Tahoma" panose="020B0604030504040204" pitchFamily="34" charset="0"/>
            </a:endParaRPr>
          </a:p>
        </p:txBody>
      </p:sp>
      <p:sp>
        <p:nvSpPr>
          <p:cNvPr id="36867" name="Rectangle 2">
            <a:extLst>
              <a:ext uri="{FF2B5EF4-FFF2-40B4-BE49-F238E27FC236}">
                <a16:creationId xmlns:a16="http://schemas.microsoft.com/office/drawing/2014/main" id="{37BD983A-8563-45F7-B058-AC8E82DD5AB5}"/>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B06AE52E-C636-4064-A64D-51D724E808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2124A03-BCAC-41C3-A359-0B6B62AF29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D4BD4FE-F098-44BB-B41A-6975B3C2DFB4}" type="slidenum">
              <a:rPr kumimoji="0" lang="en-US" altLang="en-US" smtClean="0">
                <a:latin typeface="Tahoma" panose="020B0604030504040204" pitchFamily="34" charset="0"/>
              </a:rPr>
              <a:pPr>
                <a:spcBef>
                  <a:spcPct val="0"/>
                </a:spcBef>
              </a:pPr>
              <a:t>17</a:t>
            </a:fld>
            <a:endParaRPr kumimoji="0" lang="en-US" altLang="en-US">
              <a:latin typeface="Tahoma" panose="020B0604030504040204" pitchFamily="34" charset="0"/>
            </a:endParaRPr>
          </a:p>
        </p:txBody>
      </p:sp>
      <p:sp>
        <p:nvSpPr>
          <p:cNvPr id="38915" name="Rectangle 2">
            <a:extLst>
              <a:ext uri="{FF2B5EF4-FFF2-40B4-BE49-F238E27FC236}">
                <a16:creationId xmlns:a16="http://schemas.microsoft.com/office/drawing/2014/main" id="{BF983C34-7580-4C56-9F80-5DC42C6C4FB8}"/>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16014BD-D660-42B4-826A-5296CFBB5587}"/>
              </a:ext>
            </a:extLst>
          </p:cNvPr>
          <p:cNvSpPr>
            <a:spLocks noGrp="1" noChangeArrowheads="1"/>
          </p:cNvSpPr>
          <p:nvPr>
            <p:ph type="body" idx="1"/>
          </p:nvPr>
        </p:nvSpPr>
        <p:spPr>
          <a:xfrm>
            <a:off x="223838" y="4343400"/>
            <a:ext cx="64341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Physically, a request goes down the protocol stack on the client, across the network to the server, then up the server’s protocol stack (solid arrows).  Logically, however, the corresponding layers on each machine “talk” to each other (dashed arrows).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BEB7F2EF-DE16-4B85-9401-DAF5F19828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026E48C-2714-4429-80F2-1B844655A4D4}" type="slidenum">
              <a:rPr kumimoji="0" lang="en-US" altLang="en-US" smtClean="0">
                <a:latin typeface="Tahoma" panose="020B0604030504040204" pitchFamily="34" charset="0"/>
              </a:rPr>
              <a:pPr>
                <a:spcBef>
                  <a:spcPct val="0"/>
                </a:spcBef>
              </a:pPr>
              <a:t>18</a:t>
            </a:fld>
            <a:endParaRPr kumimoji="0" lang="en-US" altLang="en-US">
              <a:latin typeface="Tahoma" panose="020B0604030504040204" pitchFamily="34" charset="0"/>
            </a:endParaRPr>
          </a:p>
        </p:txBody>
      </p:sp>
      <p:sp>
        <p:nvSpPr>
          <p:cNvPr id="40963" name="Rectangle 2">
            <a:extLst>
              <a:ext uri="{FF2B5EF4-FFF2-40B4-BE49-F238E27FC236}">
                <a16:creationId xmlns:a16="http://schemas.microsoft.com/office/drawing/2014/main" id="{656D234C-F80F-4D1D-89BA-7509B47F39F6}"/>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593DF945-137D-40AC-973A-A74183763075}"/>
              </a:ext>
            </a:extLst>
          </p:cNvPr>
          <p:cNvSpPr>
            <a:spLocks noGrp="1" noChangeArrowheads="1"/>
          </p:cNvSpPr>
          <p:nvPr>
            <p:ph type="body" idx="1"/>
          </p:nvPr>
        </p:nvSpPr>
        <p:spPr>
          <a:xfrm>
            <a:off x="223838" y="4343400"/>
            <a:ext cx="64341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figure depicts the different layers used in networking protocols.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CC80B038-D7CE-4077-BADA-817EC6B714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73C349E-D5B0-4D3E-A59D-B345218AC548}" type="slidenum">
              <a:rPr kumimoji="0" lang="en-US" altLang="en-US" smtClean="0">
                <a:latin typeface="Tahoma" panose="020B0604030504040204" pitchFamily="34" charset="0"/>
              </a:rPr>
              <a:pPr>
                <a:spcBef>
                  <a:spcPct val="0"/>
                </a:spcBef>
              </a:pPr>
              <a:t>19</a:t>
            </a:fld>
            <a:endParaRPr kumimoji="0" lang="en-US" altLang="en-US">
              <a:latin typeface="Tahoma" panose="020B0604030504040204" pitchFamily="34" charset="0"/>
            </a:endParaRPr>
          </a:p>
        </p:txBody>
      </p:sp>
      <p:sp>
        <p:nvSpPr>
          <p:cNvPr id="43011" name="Rectangle 2">
            <a:extLst>
              <a:ext uri="{FF2B5EF4-FFF2-40B4-BE49-F238E27FC236}">
                <a16:creationId xmlns:a16="http://schemas.microsoft.com/office/drawing/2014/main" id="{9183B849-C97F-458D-B082-A31216B5790A}"/>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DDE7FA07-6F56-4E22-AA62-E0A5AD4E9C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BF65BF03-48BF-469E-8583-31A482E1D6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144ED60-5A04-4BCD-A945-AB29F3A0506F}" type="slidenum">
              <a:rPr kumimoji="0" lang="en-US" altLang="en-US" smtClean="0">
                <a:latin typeface="Tahoma" panose="020B0604030504040204" pitchFamily="34" charset="0"/>
              </a:rPr>
              <a:pPr>
                <a:spcBef>
                  <a:spcPct val="0"/>
                </a:spcBef>
              </a:pPr>
              <a:t>20</a:t>
            </a:fld>
            <a:endParaRPr kumimoji="0" lang="en-US" altLang="en-US">
              <a:latin typeface="Tahoma" panose="020B0604030504040204" pitchFamily="34" charset="0"/>
            </a:endParaRPr>
          </a:p>
        </p:txBody>
      </p:sp>
      <p:sp>
        <p:nvSpPr>
          <p:cNvPr id="45059" name="Rectangle 2">
            <a:extLst>
              <a:ext uri="{FF2B5EF4-FFF2-40B4-BE49-F238E27FC236}">
                <a16:creationId xmlns:a16="http://schemas.microsoft.com/office/drawing/2014/main" id="{9ADE422D-1E64-4348-AFB2-E48C7D679388}"/>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4FB152AA-A78F-4D64-BFED-1BD2E65C5B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BFD43015-D6DF-443E-A0E5-CCD13249DA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190F08B-42F9-4164-A7EB-5368DE32ACFD}" type="slidenum">
              <a:rPr kumimoji="0" lang="en-US" altLang="en-US" smtClean="0">
                <a:latin typeface="Tahoma" panose="020B0604030504040204" pitchFamily="34" charset="0"/>
              </a:rPr>
              <a:pPr>
                <a:spcBef>
                  <a:spcPct val="0"/>
                </a:spcBef>
              </a:pPr>
              <a:t>2</a:t>
            </a:fld>
            <a:endParaRPr kumimoji="0" lang="en-US" altLang="en-US">
              <a:latin typeface="Tahoma" panose="020B0604030504040204" pitchFamily="34" charset="0"/>
            </a:endParaRPr>
          </a:p>
        </p:txBody>
      </p:sp>
      <p:sp>
        <p:nvSpPr>
          <p:cNvPr id="9219" name="Rectangle 2">
            <a:extLst>
              <a:ext uri="{FF2B5EF4-FFF2-40B4-BE49-F238E27FC236}">
                <a16:creationId xmlns:a16="http://schemas.microsoft.com/office/drawing/2014/main" id="{8EDBE86A-14DB-4298-8C4D-268598732239}"/>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7DF60705-B1F0-4CFF-936D-3132A1BF1D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9AE0E001-1CA4-4178-8E07-7B49DFEE43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A0D70C0C-FE65-40B4-AE60-B6E87A3C3415}" type="slidenum">
              <a:rPr kumimoji="0" lang="en-US" altLang="en-US" smtClean="0">
                <a:latin typeface="Tahoma" panose="020B0604030504040204" pitchFamily="34" charset="0"/>
              </a:rPr>
              <a:pPr>
                <a:spcBef>
                  <a:spcPct val="0"/>
                </a:spcBef>
              </a:pPr>
              <a:t>21</a:t>
            </a:fld>
            <a:endParaRPr kumimoji="0" lang="en-US" altLang="en-US">
              <a:latin typeface="Tahoma" panose="020B0604030504040204" pitchFamily="34" charset="0"/>
            </a:endParaRPr>
          </a:p>
        </p:txBody>
      </p:sp>
      <p:sp>
        <p:nvSpPr>
          <p:cNvPr id="47107" name="Rectangle 2">
            <a:extLst>
              <a:ext uri="{FF2B5EF4-FFF2-40B4-BE49-F238E27FC236}">
                <a16:creationId xmlns:a16="http://schemas.microsoft.com/office/drawing/2014/main" id="{EAB2B37E-8566-4F5E-A53C-4B6D526BF43E}"/>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470A2A0E-B0C6-4A7F-A6EC-84FECD4BBA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F33B28C1-B815-43FD-8C3E-7D2375FC2F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8BF6466-A67B-4BAA-B127-25178F67A193}" type="slidenum">
              <a:rPr kumimoji="0" lang="en-US" altLang="en-US" smtClean="0">
                <a:latin typeface="Tahoma" panose="020B0604030504040204" pitchFamily="34" charset="0"/>
              </a:rPr>
              <a:pPr>
                <a:spcBef>
                  <a:spcPct val="0"/>
                </a:spcBef>
              </a:pPr>
              <a:t>22</a:t>
            </a:fld>
            <a:endParaRPr kumimoji="0" lang="en-US" altLang="en-US">
              <a:latin typeface="Tahoma" panose="020B0604030504040204" pitchFamily="34" charset="0"/>
            </a:endParaRPr>
          </a:p>
        </p:txBody>
      </p:sp>
      <p:sp>
        <p:nvSpPr>
          <p:cNvPr id="49155" name="Rectangle 2">
            <a:extLst>
              <a:ext uri="{FF2B5EF4-FFF2-40B4-BE49-F238E27FC236}">
                <a16:creationId xmlns:a16="http://schemas.microsoft.com/office/drawing/2014/main" id="{9F827E06-734A-401B-9210-7DD300CA64E4}"/>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D388461A-D877-47B9-8B40-139CB53E8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ABAC9A0-8B97-46CA-8F5A-78A42D74DA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9984F4D-644B-4539-9FA0-76EE8D59C264}" type="slidenum">
              <a:rPr kumimoji="0" lang="en-US" altLang="en-US" smtClean="0">
                <a:latin typeface="Tahoma" panose="020B0604030504040204" pitchFamily="34" charset="0"/>
              </a:rPr>
              <a:pPr>
                <a:spcBef>
                  <a:spcPct val="0"/>
                </a:spcBef>
              </a:pPr>
              <a:t>23</a:t>
            </a:fld>
            <a:endParaRPr kumimoji="0" lang="en-US" altLang="en-US">
              <a:latin typeface="Tahoma" panose="020B0604030504040204" pitchFamily="34" charset="0"/>
            </a:endParaRPr>
          </a:p>
        </p:txBody>
      </p:sp>
      <p:sp>
        <p:nvSpPr>
          <p:cNvPr id="51203" name="Rectangle 2">
            <a:extLst>
              <a:ext uri="{FF2B5EF4-FFF2-40B4-BE49-F238E27FC236}">
                <a16:creationId xmlns:a16="http://schemas.microsoft.com/office/drawing/2014/main" id="{07A97F46-B345-4913-ABA8-EF84CBCD4A60}"/>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76E84DF3-DA54-4C7F-B2B6-543FA31CF2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1E6220E5-F627-4EAD-A3E2-A5D7E8D04D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E93596D-1C6B-4938-8AC3-A1AC082D8E83}" type="slidenum">
              <a:rPr kumimoji="0" lang="en-US" altLang="en-US" smtClean="0">
                <a:latin typeface="Tahoma" panose="020B0604030504040204" pitchFamily="34" charset="0"/>
              </a:rPr>
              <a:pPr>
                <a:spcBef>
                  <a:spcPct val="0"/>
                </a:spcBef>
              </a:pPr>
              <a:t>24</a:t>
            </a:fld>
            <a:endParaRPr kumimoji="0" lang="en-US" altLang="en-US">
              <a:latin typeface="Tahoma" panose="020B0604030504040204" pitchFamily="34" charset="0"/>
            </a:endParaRPr>
          </a:p>
        </p:txBody>
      </p:sp>
      <p:sp>
        <p:nvSpPr>
          <p:cNvPr id="53251" name="Rectangle 2">
            <a:extLst>
              <a:ext uri="{FF2B5EF4-FFF2-40B4-BE49-F238E27FC236}">
                <a16:creationId xmlns:a16="http://schemas.microsoft.com/office/drawing/2014/main" id="{C3DB3FEC-9806-4A28-B4A6-E9FA3247CED7}"/>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CFDF5B59-717C-4B70-9D8F-F67C1E975A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7E2B49BA-87AE-415B-8503-188E531A74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AE3C5982-2294-4467-83C5-9CFD73CBFE4E}" type="slidenum">
              <a:rPr kumimoji="0" lang="en-US" altLang="en-US" smtClean="0">
                <a:latin typeface="Tahoma" panose="020B0604030504040204" pitchFamily="34" charset="0"/>
              </a:rPr>
              <a:pPr>
                <a:spcBef>
                  <a:spcPct val="0"/>
                </a:spcBef>
              </a:pPr>
              <a:t>25</a:t>
            </a:fld>
            <a:endParaRPr kumimoji="0" lang="en-US" altLang="en-US">
              <a:latin typeface="Tahoma" panose="020B0604030504040204" pitchFamily="34" charset="0"/>
            </a:endParaRPr>
          </a:p>
        </p:txBody>
      </p:sp>
      <p:sp>
        <p:nvSpPr>
          <p:cNvPr id="55299" name="Rectangle 2">
            <a:extLst>
              <a:ext uri="{FF2B5EF4-FFF2-40B4-BE49-F238E27FC236}">
                <a16:creationId xmlns:a16="http://schemas.microsoft.com/office/drawing/2014/main" id="{CFD9F66A-1A2F-4C38-86AD-BC610C2B5A53}"/>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140F63E0-9A1B-4C97-B153-5E986D164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78A9E43-4212-42CF-B502-024D87041A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FFE7DC6-96AB-4204-A2E0-D8A18293ABB1}" type="slidenum">
              <a:rPr kumimoji="0" lang="en-US" altLang="en-US" smtClean="0">
                <a:latin typeface="Tahoma" panose="020B0604030504040204" pitchFamily="34" charset="0"/>
              </a:rPr>
              <a:pPr>
                <a:spcBef>
                  <a:spcPct val="0"/>
                </a:spcBef>
              </a:pPr>
              <a:t>26</a:t>
            </a:fld>
            <a:endParaRPr kumimoji="0" lang="en-US" altLang="en-US">
              <a:latin typeface="Tahoma" panose="020B0604030504040204" pitchFamily="34" charset="0"/>
            </a:endParaRPr>
          </a:p>
        </p:txBody>
      </p:sp>
      <p:sp>
        <p:nvSpPr>
          <p:cNvPr id="57347" name="Rectangle 2">
            <a:extLst>
              <a:ext uri="{FF2B5EF4-FFF2-40B4-BE49-F238E27FC236}">
                <a16:creationId xmlns:a16="http://schemas.microsoft.com/office/drawing/2014/main" id="{90A22BFF-9F3D-4A4E-BF5C-86624C42A0E9}"/>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754B6F33-AC87-4299-AA99-57B41BBAA1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B1CE322-7720-4511-9EC6-C17E092B05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FA86786-3041-4C5D-BAF7-DF1F6BD1612A}" type="slidenum">
              <a:rPr kumimoji="0" lang="en-US" altLang="en-US" smtClean="0">
                <a:latin typeface="Tahoma" panose="020B0604030504040204" pitchFamily="34" charset="0"/>
              </a:rPr>
              <a:pPr>
                <a:spcBef>
                  <a:spcPct val="0"/>
                </a:spcBef>
              </a:pPr>
              <a:t>27</a:t>
            </a:fld>
            <a:endParaRPr kumimoji="0" lang="en-US" altLang="en-US">
              <a:latin typeface="Tahoma" panose="020B0604030504040204" pitchFamily="34" charset="0"/>
            </a:endParaRPr>
          </a:p>
        </p:txBody>
      </p:sp>
      <p:sp>
        <p:nvSpPr>
          <p:cNvPr id="59395" name="Rectangle 2">
            <a:extLst>
              <a:ext uri="{FF2B5EF4-FFF2-40B4-BE49-F238E27FC236}">
                <a16:creationId xmlns:a16="http://schemas.microsoft.com/office/drawing/2014/main" id="{60DA9A8D-B2FD-4A76-8A5D-8DAE3D6576C2}"/>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657895C9-8DE3-4760-BE0A-60673FE1EF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C086EAEF-6103-419C-88FD-9913F8397F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BDD2DDB-6197-4C04-87C0-1A32D41BF59F}" type="slidenum">
              <a:rPr kumimoji="0" lang="en-US" altLang="en-US" smtClean="0">
                <a:latin typeface="Tahoma" panose="020B0604030504040204" pitchFamily="34" charset="0"/>
              </a:rPr>
              <a:pPr>
                <a:spcBef>
                  <a:spcPct val="0"/>
                </a:spcBef>
              </a:pPr>
              <a:t>28</a:t>
            </a:fld>
            <a:endParaRPr kumimoji="0" lang="en-US" altLang="en-US">
              <a:latin typeface="Tahoma" panose="020B0604030504040204" pitchFamily="34" charset="0"/>
            </a:endParaRPr>
          </a:p>
        </p:txBody>
      </p:sp>
      <p:sp>
        <p:nvSpPr>
          <p:cNvPr id="61443" name="Rectangle 2">
            <a:extLst>
              <a:ext uri="{FF2B5EF4-FFF2-40B4-BE49-F238E27FC236}">
                <a16:creationId xmlns:a16="http://schemas.microsoft.com/office/drawing/2014/main" id="{FEA7929E-7CFB-43B2-9F2E-21994A707766}"/>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56B341BD-E02F-4952-BD56-4DB882D105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249A3CFA-05A1-4B14-9BE4-06593C6328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4DD3CA9-CAE0-4F94-A1DC-FAFAC972ECBE}" type="slidenum">
              <a:rPr kumimoji="0" lang="en-US" altLang="en-US" smtClean="0">
                <a:latin typeface="Tahoma" panose="020B0604030504040204" pitchFamily="34" charset="0"/>
              </a:rPr>
              <a:pPr>
                <a:spcBef>
                  <a:spcPct val="0"/>
                </a:spcBef>
              </a:pPr>
              <a:t>29</a:t>
            </a:fld>
            <a:endParaRPr kumimoji="0" lang="en-US" altLang="en-US">
              <a:latin typeface="Tahoma" panose="020B0604030504040204" pitchFamily="34" charset="0"/>
            </a:endParaRPr>
          </a:p>
        </p:txBody>
      </p:sp>
      <p:sp>
        <p:nvSpPr>
          <p:cNvPr id="63491" name="Rectangle 2">
            <a:extLst>
              <a:ext uri="{FF2B5EF4-FFF2-40B4-BE49-F238E27FC236}">
                <a16:creationId xmlns:a16="http://schemas.microsoft.com/office/drawing/2014/main" id="{3CEB73FB-ADE4-4DE2-9E6F-B3802BECC1E7}"/>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F709B7AC-014E-4E11-9DD9-847485E65F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AB5467D-B3C3-454E-8EFE-4E95BDFE99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42B10EF-C6D4-4F6E-A0E4-3305BA9DDE9C}" type="slidenum">
              <a:rPr kumimoji="0" lang="en-US" altLang="en-US" smtClean="0">
                <a:latin typeface="Tahoma" panose="020B0604030504040204" pitchFamily="34" charset="0"/>
              </a:rPr>
              <a:pPr>
                <a:spcBef>
                  <a:spcPct val="0"/>
                </a:spcBef>
              </a:pPr>
              <a:t>30</a:t>
            </a:fld>
            <a:endParaRPr kumimoji="0" lang="en-US" altLang="en-US">
              <a:latin typeface="Tahoma" panose="020B0604030504040204" pitchFamily="34" charset="0"/>
            </a:endParaRPr>
          </a:p>
        </p:txBody>
      </p:sp>
      <p:sp>
        <p:nvSpPr>
          <p:cNvPr id="65539" name="Rectangle 2">
            <a:extLst>
              <a:ext uri="{FF2B5EF4-FFF2-40B4-BE49-F238E27FC236}">
                <a16:creationId xmlns:a16="http://schemas.microsoft.com/office/drawing/2014/main" id="{BEDA7D54-0F00-4D7F-838E-7C1B86E22F2A}"/>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4F92BBE6-702C-43DF-8227-FB355C762C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D924162-B5E1-41BE-9002-0BFEE74D7A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18429DB-D4C9-4664-A74E-A10556F9258F}" type="slidenum">
              <a:rPr kumimoji="0" lang="en-US" altLang="en-US" smtClean="0">
                <a:latin typeface="Tahoma" panose="020B0604030504040204" pitchFamily="34" charset="0"/>
              </a:rPr>
              <a:pPr>
                <a:spcBef>
                  <a:spcPct val="0"/>
                </a:spcBef>
              </a:pPr>
              <a:t>3</a:t>
            </a:fld>
            <a:endParaRPr kumimoji="0" lang="en-US" altLang="en-US">
              <a:latin typeface="Tahoma" panose="020B0604030504040204" pitchFamily="34" charset="0"/>
            </a:endParaRPr>
          </a:p>
        </p:txBody>
      </p:sp>
      <p:sp>
        <p:nvSpPr>
          <p:cNvPr id="11267" name="Rectangle 2">
            <a:extLst>
              <a:ext uri="{FF2B5EF4-FFF2-40B4-BE49-F238E27FC236}">
                <a16:creationId xmlns:a16="http://schemas.microsoft.com/office/drawing/2014/main" id="{DC4677FA-A72D-46AA-A94D-12CD5D28C638}"/>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23E1FDAB-88E9-4AAC-A470-C79058CB6E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06B68ABB-9168-4B44-AF18-3BD098EC47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4E5D5EE-D74C-4223-84B9-C10D345CB162}" type="slidenum">
              <a:rPr kumimoji="0" lang="en-US" altLang="en-US" smtClean="0">
                <a:latin typeface="Tahoma" panose="020B0604030504040204" pitchFamily="34" charset="0"/>
              </a:rPr>
              <a:pPr>
                <a:spcBef>
                  <a:spcPct val="0"/>
                </a:spcBef>
              </a:pPr>
              <a:t>31</a:t>
            </a:fld>
            <a:endParaRPr kumimoji="0" lang="en-US" altLang="en-US">
              <a:latin typeface="Tahoma" panose="020B0604030504040204" pitchFamily="34" charset="0"/>
            </a:endParaRPr>
          </a:p>
        </p:txBody>
      </p:sp>
      <p:sp>
        <p:nvSpPr>
          <p:cNvPr id="67587" name="Rectangle 2">
            <a:extLst>
              <a:ext uri="{FF2B5EF4-FFF2-40B4-BE49-F238E27FC236}">
                <a16:creationId xmlns:a16="http://schemas.microsoft.com/office/drawing/2014/main" id="{D0238633-E5A1-4842-88EC-31C87B46E112}"/>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C0F09DB0-C11B-4102-A441-B983D3D3FB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85F21D58-CA2C-45DA-BBAE-7F1B28E8F9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552CFC5-3E51-4CB5-8BCA-8F85CF907412}" type="slidenum">
              <a:rPr kumimoji="0" lang="en-US" altLang="en-US" smtClean="0">
                <a:latin typeface="Tahoma" panose="020B0604030504040204" pitchFamily="34" charset="0"/>
              </a:rPr>
              <a:pPr>
                <a:spcBef>
                  <a:spcPct val="0"/>
                </a:spcBef>
              </a:pPr>
              <a:t>32</a:t>
            </a:fld>
            <a:endParaRPr kumimoji="0" lang="en-US" altLang="en-US">
              <a:latin typeface="Tahoma" panose="020B0604030504040204" pitchFamily="34" charset="0"/>
            </a:endParaRPr>
          </a:p>
        </p:txBody>
      </p:sp>
      <p:sp>
        <p:nvSpPr>
          <p:cNvPr id="69635" name="Rectangle 2">
            <a:extLst>
              <a:ext uri="{FF2B5EF4-FFF2-40B4-BE49-F238E27FC236}">
                <a16:creationId xmlns:a16="http://schemas.microsoft.com/office/drawing/2014/main" id="{C77FE00C-D3F8-4BD8-A027-23BBE6FD1308}"/>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EBF27CF6-0542-4C01-9B01-E7BB61AD54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r>
              <a:rPr lang="en-US" altLang="en-US">
                <a:latin typeface="Arial" panose="020B0604020202020204" pitchFamily="34" charset="0"/>
              </a:rPr>
              <a:t>GET: Retrieves resource indicated by URI</a:t>
            </a:r>
          </a:p>
          <a:p>
            <a:r>
              <a:rPr lang="en-US" altLang="en-US">
                <a:latin typeface="Arial" panose="020B0604020202020204" pitchFamily="34" charset="0"/>
              </a:rPr>
              <a:t>HEAD: Retrieves ONLY metadata indicated by URI</a:t>
            </a:r>
          </a:p>
          <a:p>
            <a:r>
              <a:rPr lang="en-US" altLang="en-US">
                <a:latin typeface="Arial" panose="020B0604020202020204" pitchFamily="34" charset="0"/>
              </a:rPr>
              <a:t>POST: Pushes the resource in place of the URI (or creates a new one) or inputs the entity (data part) to the program(ex: CGI script) pointed by the URI</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420CD484-08C2-4003-9A59-AE6D1E7D2F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CD5AE86-3C83-405A-A1AA-C556D69FFAA5}" type="slidenum">
              <a:rPr kumimoji="0" lang="en-US" altLang="en-US" smtClean="0">
                <a:latin typeface="Tahoma" panose="020B0604030504040204" pitchFamily="34" charset="0"/>
              </a:rPr>
              <a:pPr>
                <a:spcBef>
                  <a:spcPct val="0"/>
                </a:spcBef>
              </a:pPr>
              <a:t>33</a:t>
            </a:fld>
            <a:endParaRPr kumimoji="0" lang="en-US" altLang="en-US">
              <a:latin typeface="Tahoma" panose="020B0604030504040204" pitchFamily="34" charset="0"/>
            </a:endParaRPr>
          </a:p>
        </p:txBody>
      </p:sp>
      <p:sp>
        <p:nvSpPr>
          <p:cNvPr id="71683" name="Rectangle 2">
            <a:extLst>
              <a:ext uri="{FF2B5EF4-FFF2-40B4-BE49-F238E27FC236}">
                <a16:creationId xmlns:a16="http://schemas.microsoft.com/office/drawing/2014/main" id="{90FFC6C3-4713-4361-A893-B6F282A7D5D7}"/>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5F52EBDE-B526-4D83-84E6-7DB0357669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AEF83366-212D-42D8-A164-419DF6269F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0A364E7-0CC8-4A6A-B8AA-46127ACD5F42}" type="slidenum">
              <a:rPr kumimoji="0" lang="en-US" altLang="en-US" smtClean="0">
                <a:latin typeface="Tahoma" panose="020B0604030504040204" pitchFamily="34" charset="0"/>
              </a:rPr>
              <a:pPr>
                <a:spcBef>
                  <a:spcPct val="0"/>
                </a:spcBef>
              </a:pPr>
              <a:t>34</a:t>
            </a:fld>
            <a:endParaRPr kumimoji="0" lang="en-US" altLang="en-US">
              <a:latin typeface="Tahoma" panose="020B0604030504040204" pitchFamily="34" charset="0"/>
            </a:endParaRPr>
          </a:p>
        </p:txBody>
      </p:sp>
      <p:sp>
        <p:nvSpPr>
          <p:cNvPr id="73731" name="Rectangle 2">
            <a:extLst>
              <a:ext uri="{FF2B5EF4-FFF2-40B4-BE49-F238E27FC236}">
                <a16:creationId xmlns:a16="http://schemas.microsoft.com/office/drawing/2014/main" id="{D585AA43-5FF9-4B4F-9B5B-2B8624C6D45C}"/>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F56AC5DE-7F15-43AB-92FB-CF64AD0038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r>
              <a:rPr lang="en-US" altLang="en-US">
                <a:latin typeface="Arial" panose="020B0604020202020204" pitchFamily="34" charset="0"/>
              </a:rPr>
              <a:t>Why a human readeable phrase?</a:t>
            </a:r>
          </a:p>
          <a:p>
            <a:r>
              <a:rPr lang="en-US" altLang="en-US">
                <a:latin typeface="Arial" panose="020B0604020202020204" pitchFamily="34" charset="0"/>
              </a:rPr>
              <a:t>To make extensibility easier. You can add new status codes without waiting for a protocol standard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D178A8E-D7A4-412D-9E08-D33B2F8EFA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0CB0568-D42F-45D2-A916-7E44976A8A4D}" type="slidenum">
              <a:rPr kumimoji="0" lang="en-US" altLang="en-US" smtClean="0">
                <a:latin typeface="Tahoma" panose="020B0604030504040204" pitchFamily="34" charset="0"/>
              </a:rPr>
              <a:pPr>
                <a:spcBef>
                  <a:spcPct val="0"/>
                </a:spcBef>
              </a:pPr>
              <a:t>35</a:t>
            </a:fld>
            <a:endParaRPr kumimoji="0" lang="en-US" altLang="en-US">
              <a:latin typeface="Tahoma" panose="020B0604030504040204" pitchFamily="34" charset="0"/>
            </a:endParaRPr>
          </a:p>
        </p:txBody>
      </p:sp>
      <p:sp>
        <p:nvSpPr>
          <p:cNvPr id="75779" name="Rectangle 2">
            <a:extLst>
              <a:ext uri="{FF2B5EF4-FFF2-40B4-BE49-F238E27FC236}">
                <a16:creationId xmlns:a16="http://schemas.microsoft.com/office/drawing/2014/main" id="{DE018139-C31E-4ECB-9BE8-F7D0237584D5}"/>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369F7851-FD99-47DC-A183-90171B6FE2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r>
              <a:rPr lang="en-US" altLang="en-US">
                <a:latin typeface="Arial" panose="020B0604020202020204" pitchFamily="34" charset="0"/>
              </a:rPr>
              <a:t>404, 403, 200, 304</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6A51AA86-0C39-472F-9B3E-87BAE7DDBC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6CB8B1D-1B7B-43D7-94B6-0C82800346A2}" type="slidenum">
              <a:rPr kumimoji="0" lang="en-US" altLang="en-US" smtClean="0">
                <a:latin typeface="Tahoma" panose="020B0604030504040204" pitchFamily="34" charset="0"/>
              </a:rPr>
              <a:pPr>
                <a:spcBef>
                  <a:spcPct val="0"/>
                </a:spcBef>
              </a:pPr>
              <a:t>36</a:t>
            </a:fld>
            <a:endParaRPr kumimoji="0" lang="en-US" altLang="en-US">
              <a:latin typeface="Tahoma" panose="020B0604030504040204" pitchFamily="34" charset="0"/>
            </a:endParaRPr>
          </a:p>
        </p:txBody>
      </p:sp>
      <p:sp>
        <p:nvSpPr>
          <p:cNvPr id="77827" name="Rectangle 2">
            <a:extLst>
              <a:ext uri="{FF2B5EF4-FFF2-40B4-BE49-F238E27FC236}">
                <a16:creationId xmlns:a16="http://schemas.microsoft.com/office/drawing/2014/main" id="{D84C3EE6-4414-4D56-8C05-4621802D29EF}"/>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56BFBE27-284C-4CE3-AD99-529B0EBFC8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175BA436-3728-408F-A53E-7E48B2D3A7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4004C7F-6BF5-4FBD-ADF0-7BC025B55719}" type="slidenum">
              <a:rPr kumimoji="0" lang="en-US" altLang="en-US" smtClean="0">
                <a:latin typeface="Tahoma" panose="020B0604030504040204" pitchFamily="34" charset="0"/>
              </a:rPr>
              <a:pPr>
                <a:spcBef>
                  <a:spcPct val="0"/>
                </a:spcBef>
              </a:pPr>
              <a:t>37</a:t>
            </a:fld>
            <a:endParaRPr kumimoji="0" lang="en-US" altLang="en-US">
              <a:latin typeface="Tahoma" panose="020B0604030504040204" pitchFamily="34" charset="0"/>
            </a:endParaRPr>
          </a:p>
        </p:txBody>
      </p:sp>
      <p:sp>
        <p:nvSpPr>
          <p:cNvPr id="79875" name="Rectangle 2">
            <a:extLst>
              <a:ext uri="{FF2B5EF4-FFF2-40B4-BE49-F238E27FC236}">
                <a16:creationId xmlns:a16="http://schemas.microsoft.com/office/drawing/2014/main" id="{5E5DF200-0C48-4DD5-9A27-447A732CA026}"/>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5D553D53-2C81-463B-B65A-E8772779A1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F36E318E-CE6B-4278-A4C9-1AABE6F667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553D94B-2E61-4CCF-B862-6CB858E513E4}" type="slidenum">
              <a:rPr kumimoji="0" lang="en-US" altLang="en-US" smtClean="0">
                <a:latin typeface="Tahoma" panose="020B0604030504040204" pitchFamily="34" charset="0"/>
              </a:rPr>
              <a:pPr>
                <a:spcBef>
                  <a:spcPct val="0"/>
                </a:spcBef>
              </a:pPr>
              <a:t>38</a:t>
            </a:fld>
            <a:endParaRPr kumimoji="0" lang="en-US" altLang="en-US">
              <a:latin typeface="Tahoma" panose="020B0604030504040204" pitchFamily="34" charset="0"/>
            </a:endParaRPr>
          </a:p>
        </p:txBody>
      </p:sp>
      <p:sp>
        <p:nvSpPr>
          <p:cNvPr id="81923" name="Rectangle 2">
            <a:extLst>
              <a:ext uri="{FF2B5EF4-FFF2-40B4-BE49-F238E27FC236}">
                <a16:creationId xmlns:a16="http://schemas.microsoft.com/office/drawing/2014/main" id="{14DD7454-36ED-4680-B825-0F7CD6CDB176}"/>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F5CCC74A-91B9-4309-82C5-56CD0C5CA1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CB89856B-6957-44BF-A856-8B782B3BDE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C703BD0-257C-4078-8DD9-7AE38C785489}" type="slidenum">
              <a:rPr kumimoji="0" lang="en-US" altLang="en-US" smtClean="0">
                <a:latin typeface="Tahoma" panose="020B0604030504040204" pitchFamily="34" charset="0"/>
              </a:rPr>
              <a:pPr>
                <a:spcBef>
                  <a:spcPct val="0"/>
                </a:spcBef>
              </a:pPr>
              <a:t>39</a:t>
            </a:fld>
            <a:endParaRPr kumimoji="0" lang="en-US" altLang="en-US">
              <a:latin typeface="Tahoma" panose="020B0604030504040204" pitchFamily="34" charset="0"/>
            </a:endParaRPr>
          </a:p>
        </p:txBody>
      </p:sp>
      <p:sp>
        <p:nvSpPr>
          <p:cNvPr id="83971" name="Rectangle 2">
            <a:extLst>
              <a:ext uri="{FF2B5EF4-FFF2-40B4-BE49-F238E27FC236}">
                <a16:creationId xmlns:a16="http://schemas.microsoft.com/office/drawing/2014/main" id="{96415599-E095-44FA-B5EA-61D5510FFEE6}"/>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F45CF62C-31F8-4A95-9348-0FA0045A9D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F753B625-615E-49F9-AF8B-A3F6CE140C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CA4AEBF-5250-4171-BA78-51E934C21D88}" type="slidenum">
              <a:rPr kumimoji="0" lang="en-US" altLang="en-US" smtClean="0">
                <a:latin typeface="Tahoma" panose="020B0604030504040204" pitchFamily="34" charset="0"/>
              </a:rPr>
              <a:pPr>
                <a:spcBef>
                  <a:spcPct val="0"/>
                </a:spcBef>
              </a:pPr>
              <a:t>40</a:t>
            </a:fld>
            <a:endParaRPr kumimoji="0" lang="en-US" altLang="en-US">
              <a:latin typeface="Tahoma" panose="020B0604030504040204" pitchFamily="34" charset="0"/>
            </a:endParaRPr>
          </a:p>
        </p:txBody>
      </p:sp>
      <p:sp>
        <p:nvSpPr>
          <p:cNvPr id="86019" name="Rectangle 2">
            <a:extLst>
              <a:ext uri="{FF2B5EF4-FFF2-40B4-BE49-F238E27FC236}">
                <a16:creationId xmlns:a16="http://schemas.microsoft.com/office/drawing/2014/main" id="{56A3BAD0-4CF7-4242-B06D-AEDA525D4411}"/>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04F9F59E-4472-4374-A0B2-9106B2D09B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87FFBF51-342C-4F62-8027-DD82903B89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6A73CF3-3576-4C63-8EB2-D459F6251C2B}" type="slidenum">
              <a:rPr kumimoji="0" lang="en-US" altLang="en-US" smtClean="0">
                <a:latin typeface="Tahoma" panose="020B0604030504040204" pitchFamily="34" charset="0"/>
              </a:rPr>
              <a:pPr>
                <a:spcBef>
                  <a:spcPct val="0"/>
                </a:spcBef>
              </a:pPr>
              <a:t>4</a:t>
            </a:fld>
            <a:endParaRPr kumimoji="0" lang="en-US" altLang="en-US">
              <a:latin typeface="Tahoma" panose="020B0604030504040204" pitchFamily="34" charset="0"/>
            </a:endParaRPr>
          </a:p>
        </p:txBody>
      </p:sp>
      <p:sp>
        <p:nvSpPr>
          <p:cNvPr id="13315" name="Rectangle 2">
            <a:extLst>
              <a:ext uri="{FF2B5EF4-FFF2-40B4-BE49-F238E27FC236}">
                <a16:creationId xmlns:a16="http://schemas.microsoft.com/office/drawing/2014/main" id="{4F3F2367-2115-4922-8E2E-D664BA5AA0B2}"/>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4945D06-B880-4DA2-B6AD-EF8C4725AF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E65134C7-D68E-4010-A2CA-9170906B9C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475FA08-02D4-4B82-AAC6-15121DAA22D1}" type="slidenum">
              <a:rPr kumimoji="0" lang="en-US" altLang="en-US" smtClean="0">
                <a:latin typeface="Tahoma" panose="020B0604030504040204" pitchFamily="34" charset="0"/>
              </a:rPr>
              <a:pPr>
                <a:spcBef>
                  <a:spcPct val="0"/>
                </a:spcBef>
              </a:pPr>
              <a:t>41</a:t>
            </a:fld>
            <a:endParaRPr kumimoji="0" lang="en-US" altLang="en-US">
              <a:latin typeface="Tahoma" panose="020B0604030504040204" pitchFamily="34" charset="0"/>
            </a:endParaRPr>
          </a:p>
        </p:txBody>
      </p:sp>
      <p:sp>
        <p:nvSpPr>
          <p:cNvPr id="88067" name="Rectangle 2">
            <a:extLst>
              <a:ext uri="{FF2B5EF4-FFF2-40B4-BE49-F238E27FC236}">
                <a16:creationId xmlns:a16="http://schemas.microsoft.com/office/drawing/2014/main" id="{EA6884B2-62F8-4377-951E-D4CDE4AD5807}"/>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54381724-991E-4F7B-A69B-106E3C0CDD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B9E7E1DC-B561-4022-A118-13AAF6C164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67E783C-EE8B-4BD9-8134-82ECD158AC3A}" type="slidenum">
              <a:rPr kumimoji="0" lang="en-US" altLang="en-US" smtClean="0">
                <a:latin typeface="Tahoma" panose="020B0604030504040204" pitchFamily="34" charset="0"/>
              </a:rPr>
              <a:pPr>
                <a:spcBef>
                  <a:spcPct val="0"/>
                </a:spcBef>
              </a:pPr>
              <a:t>42</a:t>
            </a:fld>
            <a:endParaRPr kumimoji="0" lang="en-US" altLang="en-US">
              <a:latin typeface="Tahoma" panose="020B0604030504040204" pitchFamily="34" charset="0"/>
            </a:endParaRPr>
          </a:p>
        </p:txBody>
      </p:sp>
      <p:sp>
        <p:nvSpPr>
          <p:cNvPr id="90115" name="Rectangle 2">
            <a:extLst>
              <a:ext uri="{FF2B5EF4-FFF2-40B4-BE49-F238E27FC236}">
                <a16:creationId xmlns:a16="http://schemas.microsoft.com/office/drawing/2014/main" id="{13757353-A43E-4F40-92EF-007E2540778E}"/>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521CC289-E000-47C0-BB65-2ACDADFD7D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6AE254FD-E68D-4A19-A396-300CC0D265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93E6150-F5B0-48DA-82BC-27147DB58272}" type="slidenum">
              <a:rPr kumimoji="0" lang="en-US" altLang="en-US" smtClean="0">
                <a:latin typeface="Tahoma" panose="020B0604030504040204" pitchFamily="34" charset="0"/>
              </a:rPr>
              <a:pPr>
                <a:spcBef>
                  <a:spcPct val="0"/>
                </a:spcBef>
              </a:pPr>
              <a:t>43</a:t>
            </a:fld>
            <a:endParaRPr kumimoji="0" lang="en-US" altLang="en-US">
              <a:latin typeface="Tahoma" panose="020B0604030504040204" pitchFamily="34" charset="0"/>
            </a:endParaRPr>
          </a:p>
        </p:txBody>
      </p:sp>
      <p:sp>
        <p:nvSpPr>
          <p:cNvPr id="92163" name="Rectangle 2">
            <a:extLst>
              <a:ext uri="{FF2B5EF4-FFF2-40B4-BE49-F238E27FC236}">
                <a16:creationId xmlns:a16="http://schemas.microsoft.com/office/drawing/2014/main" id="{3ACB13BB-4774-4AD8-BE5C-D27BF89F14D9}"/>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FD0E19D1-056D-4492-BF59-2A58548747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78306C29-9BD2-462E-BD26-6309E7FFFB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17BCAF0-C19A-4BE6-BE81-8ACB6DE8ACD4}" type="slidenum">
              <a:rPr kumimoji="0" lang="en-US" altLang="en-US" smtClean="0">
                <a:latin typeface="Tahoma" panose="020B0604030504040204" pitchFamily="34" charset="0"/>
              </a:rPr>
              <a:pPr>
                <a:spcBef>
                  <a:spcPct val="0"/>
                </a:spcBef>
              </a:pPr>
              <a:t>44</a:t>
            </a:fld>
            <a:endParaRPr kumimoji="0" lang="en-US" altLang="en-US">
              <a:latin typeface="Tahoma" panose="020B0604030504040204" pitchFamily="34" charset="0"/>
            </a:endParaRPr>
          </a:p>
        </p:txBody>
      </p:sp>
      <p:sp>
        <p:nvSpPr>
          <p:cNvPr id="94211" name="Rectangle 2">
            <a:extLst>
              <a:ext uri="{FF2B5EF4-FFF2-40B4-BE49-F238E27FC236}">
                <a16:creationId xmlns:a16="http://schemas.microsoft.com/office/drawing/2014/main" id="{804580BC-3071-4D23-8733-0F2284600443}"/>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3C10B570-C0DE-464E-B010-1A2E3BB725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865EC724-D0C0-4B94-BA74-F81DB4A983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2D431D2-3863-4B2A-A2C6-E891B98CFEED}" type="slidenum">
              <a:rPr kumimoji="0" lang="en-US" altLang="en-US" smtClean="0">
                <a:latin typeface="Tahoma" panose="020B0604030504040204" pitchFamily="34" charset="0"/>
              </a:rPr>
              <a:pPr>
                <a:spcBef>
                  <a:spcPct val="0"/>
                </a:spcBef>
              </a:pPr>
              <a:t>47</a:t>
            </a:fld>
            <a:endParaRPr kumimoji="0" lang="en-US" altLang="en-US">
              <a:latin typeface="Tahoma" panose="020B0604030504040204" pitchFamily="34" charset="0"/>
            </a:endParaRPr>
          </a:p>
        </p:txBody>
      </p:sp>
      <p:sp>
        <p:nvSpPr>
          <p:cNvPr id="98307" name="Rectangle 2">
            <a:extLst>
              <a:ext uri="{FF2B5EF4-FFF2-40B4-BE49-F238E27FC236}">
                <a16:creationId xmlns:a16="http://schemas.microsoft.com/office/drawing/2014/main" id="{21AC5990-7A48-4E57-B95C-AAAEB4262C2D}"/>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A7847E50-45B1-4905-9692-F505EC4689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7E07760-27D2-4EC4-915C-B3F7C016B1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F127D70-25CF-4B1B-B729-91E3CE820AFC}" type="slidenum">
              <a:rPr kumimoji="0" lang="en-US" altLang="en-US" smtClean="0">
                <a:latin typeface="Tahoma" panose="020B0604030504040204" pitchFamily="34" charset="0"/>
              </a:rPr>
              <a:pPr>
                <a:spcBef>
                  <a:spcPct val="0"/>
                </a:spcBef>
              </a:pPr>
              <a:t>48</a:t>
            </a:fld>
            <a:endParaRPr kumimoji="0" lang="en-US" altLang="en-US">
              <a:latin typeface="Tahoma" panose="020B0604030504040204" pitchFamily="34" charset="0"/>
            </a:endParaRPr>
          </a:p>
        </p:txBody>
      </p:sp>
      <p:sp>
        <p:nvSpPr>
          <p:cNvPr id="100355" name="Rectangle 2">
            <a:extLst>
              <a:ext uri="{FF2B5EF4-FFF2-40B4-BE49-F238E27FC236}">
                <a16:creationId xmlns:a16="http://schemas.microsoft.com/office/drawing/2014/main" id="{AFF5BC3C-882A-48FE-8E6B-7625E1B8CA8F}"/>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72CBD4DC-14C0-44A3-A163-DB1314C878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555ED05D-C17E-4B0D-BAF3-4A9190BFE3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356D2C4-EB1A-4277-880C-383623ADA914}" type="slidenum">
              <a:rPr kumimoji="0" lang="en-US" altLang="en-US" smtClean="0">
                <a:latin typeface="Tahoma" panose="020B0604030504040204" pitchFamily="34" charset="0"/>
              </a:rPr>
              <a:pPr>
                <a:spcBef>
                  <a:spcPct val="0"/>
                </a:spcBef>
              </a:pPr>
              <a:t>49</a:t>
            </a:fld>
            <a:endParaRPr kumimoji="0" lang="en-US" altLang="en-US">
              <a:latin typeface="Tahoma" panose="020B0604030504040204" pitchFamily="34" charset="0"/>
            </a:endParaRPr>
          </a:p>
        </p:txBody>
      </p:sp>
      <p:sp>
        <p:nvSpPr>
          <p:cNvPr id="102403" name="Rectangle 2">
            <a:extLst>
              <a:ext uri="{FF2B5EF4-FFF2-40B4-BE49-F238E27FC236}">
                <a16:creationId xmlns:a16="http://schemas.microsoft.com/office/drawing/2014/main" id="{82B95388-A323-4DC8-A1C7-507D45764195}"/>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0057835E-03D0-447E-AD7E-8BCDB92CA9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15469BE8-4AC3-4B2A-AF1E-D312958E5D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AB55DAF-BA81-4844-9340-58F8189A88F8}" type="slidenum">
              <a:rPr kumimoji="0" lang="en-US" altLang="en-US" smtClean="0">
                <a:latin typeface="Tahoma" panose="020B0604030504040204" pitchFamily="34" charset="0"/>
              </a:rPr>
              <a:pPr>
                <a:spcBef>
                  <a:spcPct val="0"/>
                </a:spcBef>
              </a:pPr>
              <a:t>50</a:t>
            </a:fld>
            <a:endParaRPr kumimoji="0" lang="en-US" altLang="en-US">
              <a:latin typeface="Tahoma" panose="020B0604030504040204" pitchFamily="34" charset="0"/>
            </a:endParaRPr>
          </a:p>
        </p:txBody>
      </p:sp>
      <p:sp>
        <p:nvSpPr>
          <p:cNvPr id="104451" name="Rectangle 2">
            <a:extLst>
              <a:ext uri="{FF2B5EF4-FFF2-40B4-BE49-F238E27FC236}">
                <a16:creationId xmlns:a16="http://schemas.microsoft.com/office/drawing/2014/main" id="{40001FB1-C988-47F7-A9AF-74FF5AEF2F8E}"/>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E957C600-0717-46A9-8849-27739CC2E2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2E554C17-0A3E-4AAB-AB77-734E845296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7A80FB9-7960-4DD6-B087-6B5E79AFF9D7}" type="slidenum">
              <a:rPr kumimoji="0" lang="en-US" altLang="en-US" smtClean="0">
                <a:latin typeface="Tahoma" panose="020B0604030504040204" pitchFamily="34" charset="0"/>
              </a:rPr>
              <a:pPr>
                <a:spcBef>
                  <a:spcPct val="0"/>
                </a:spcBef>
              </a:pPr>
              <a:t>51</a:t>
            </a:fld>
            <a:endParaRPr kumimoji="0" lang="en-US" altLang="en-US">
              <a:latin typeface="Tahoma" panose="020B0604030504040204" pitchFamily="34" charset="0"/>
            </a:endParaRPr>
          </a:p>
        </p:txBody>
      </p:sp>
      <p:sp>
        <p:nvSpPr>
          <p:cNvPr id="106499" name="Rectangle 2">
            <a:extLst>
              <a:ext uri="{FF2B5EF4-FFF2-40B4-BE49-F238E27FC236}">
                <a16:creationId xmlns:a16="http://schemas.microsoft.com/office/drawing/2014/main" id="{847AE31F-9BE2-411D-AA08-89F1AD48DB9F}"/>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7F3E0CD9-5B15-4C68-9935-017BC0DFFFF4}"/>
              </a:ext>
            </a:extLst>
          </p:cNvPr>
          <p:cNvSpPr>
            <a:spLocks noGrp="1" noChangeArrowheads="1"/>
          </p:cNvSpPr>
          <p:nvPr>
            <p:ph type="body" idx="1"/>
          </p:nvPr>
        </p:nvSpPr>
        <p:spPr>
          <a:xfrm>
            <a:off x="223838" y="4343400"/>
            <a:ext cx="64341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course will focus on server-side .NET technologies.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F3CEF5DE-76CE-4926-8191-EC013A9976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C1466C5-832A-467B-8EA9-5DDF9BA21FF7}" type="slidenum">
              <a:rPr kumimoji="0" lang="en-US" altLang="en-US" smtClean="0">
                <a:latin typeface="Tahoma" panose="020B0604030504040204" pitchFamily="34" charset="0"/>
              </a:rPr>
              <a:pPr>
                <a:spcBef>
                  <a:spcPct val="0"/>
                </a:spcBef>
              </a:pPr>
              <a:t>52</a:t>
            </a:fld>
            <a:endParaRPr kumimoji="0" lang="en-US" altLang="en-US">
              <a:latin typeface="Tahoma" panose="020B0604030504040204" pitchFamily="34" charset="0"/>
            </a:endParaRPr>
          </a:p>
        </p:txBody>
      </p:sp>
      <p:sp>
        <p:nvSpPr>
          <p:cNvPr id="108547" name="Rectangle 2">
            <a:extLst>
              <a:ext uri="{FF2B5EF4-FFF2-40B4-BE49-F238E27FC236}">
                <a16:creationId xmlns:a16="http://schemas.microsoft.com/office/drawing/2014/main" id="{43033B9B-8B5E-473E-9CD6-C0E215D602FE}"/>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130D6D06-B26B-44BA-B950-77F7EFCFF9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D06A915-BFFD-45E8-BCF1-ECE98358D4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EEAD532-AA59-4CB3-AD78-CE363390D6EC}" type="slidenum">
              <a:rPr kumimoji="0" lang="en-US" altLang="en-US" smtClean="0">
                <a:latin typeface="Tahoma" panose="020B0604030504040204" pitchFamily="34" charset="0"/>
              </a:rPr>
              <a:pPr>
                <a:spcBef>
                  <a:spcPct val="0"/>
                </a:spcBef>
              </a:pPr>
              <a:t>5</a:t>
            </a:fld>
            <a:endParaRPr kumimoji="0" lang="en-US" altLang="en-US">
              <a:latin typeface="Tahoma" panose="020B0604030504040204" pitchFamily="34" charset="0"/>
            </a:endParaRPr>
          </a:p>
        </p:txBody>
      </p:sp>
      <p:sp>
        <p:nvSpPr>
          <p:cNvPr id="15363" name="Rectangle 2">
            <a:extLst>
              <a:ext uri="{FF2B5EF4-FFF2-40B4-BE49-F238E27FC236}">
                <a16:creationId xmlns:a16="http://schemas.microsoft.com/office/drawing/2014/main" id="{1BB77719-4BF4-4102-A3FF-6A5A45514F3E}"/>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0ED83859-524C-4BFC-82C6-99D4D1D1A2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BA18BDA8-54DE-4253-968E-B3835F5C53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EB73B71-F9DC-47D0-BCD1-78872B7F58B7}" type="slidenum">
              <a:rPr kumimoji="0" lang="en-US" altLang="en-US" smtClean="0">
                <a:latin typeface="Tahoma" panose="020B0604030504040204" pitchFamily="34" charset="0"/>
              </a:rPr>
              <a:pPr>
                <a:spcBef>
                  <a:spcPct val="0"/>
                </a:spcBef>
              </a:pPr>
              <a:t>53</a:t>
            </a:fld>
            <a:endParaRPr kumimoji="0" lang="en-US" altLang="en-US">
              <a:latin typeface="Tahoma" panose="020B0604030504040204" pitchFamily="34" charset="0"/>
            </a:endParaRPr>
          </a:p>
        </p:txBody>
      </p:sp>
      <p:sp>
        <p:nvSpPr>
          <p:cNvPr id="110595" name="Rectangle 2">
            <a:extLst>
              <a:ext uri="{FF2B5EF4-FFF2-40B4-BE49-F238E27FC236}">
                <a16:creationId xmlns:a16="http://schemas.microsoft.com/office/drawing/2014/main" id="{58D98BAA-39E3-43B5-A943-3B4EADF907E4}"/>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3255EFEC-608C-4136-AD16-EBD5BA6C81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3CE1C4FF-D7F7-434D-BF46-4CF4EB1980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FA0C1B2-CFE6-49B0-AFF4-F28FD3E2A3DA}" type="slidenum">
              <a:rPr kumimoji="0" lang="en-US" altLang="en-US" smtClean="0">
                <a:latin typeface="Tahoma" panose="020B0604030504040204" pitchFamily="34" charset="0"/>
              </a:rPr>
              <a:pPr>
                <a:spcBef>
                  <a:spcPct val="0"/>
                </a:spcBef>
              </a:pPr>
              <a:t>54</a:t>
            </a:fld>
            <a:endParaRPr kumimoji="0" lang="en-US" altLang="en-US">
              <a:latin typeface="Tahoma" panose="020B0604030504040204" pitchFamily="34" charset="0"/>
            </a:endParaRPr>
          </a:p>
        </p:txBody>
      </p:sp>
      <p:sp>
        <p:nvSpPr>
          <p:cNvPr id="112643" name="Rectangle 2">
            <a:extLst>
              <a:ext uri="{FF2B5EF4-FFF2-40B4-BE49-F238E27FC236}">
                <a16:creationId xmlns:a16="http://schemas.microsoft.com/office/drawing/2014/main" id="{235872F5-1F90-4D50-8EAE-C55D982671B4}"/>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CE04FAE9-BC4E-41D9-848B-97EBE6BEC3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AAC3CC1E-18C6-4CD5-9378-8FEA97F823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84AA347-BC7B-4B35-8A0F-F16A99947504}" type="slidenum">
              <a:rPr kumimoji="0" lang="en-US" altLang="en-US" smtClean="0">
                <a:latin typeface="Tahoma" panose="020B0604030504040204" pitchFamily="34" charset="0"/>
              </a:rPr>
              <a:pPr>
                <a:spcBef>
                  <a:spcPct val="0"/>
                </a:spcBef>
              </a:pPr>
              <a:t>55</a:t>
            </a:fld>
            <a:endParaRPr kumimoji="0" lang="en-US" altLang="en-US">
              <a:latin typeface="Tahoma" panose="020B0604030504040204" pitchFamily="34" charset="0"/>
            </a:endParaRPr>
          </a:p>
        </p:txBody>
      </p:sp>
      <p:sp>
        <p:nvSpPr>
          <p:cNvPr id="114691" name="Rectangle 2">
            <a:extLst>
              <a:ext uri="{FF2B5EF4-FFF2-40B4-BE49-F238E27FC236}">
                <a16:creationId xmlns:a16="http://schemas.microsoft.com/office/drawing/2014/main" id="{ECE11C9D-DBF8-4089-8FFD-DAF3A4C6B54E}"/>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9979B3D0-42BD-46A5-8908-226479556C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58A3E798-94F0-40FF-A77C-636B007F98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AE26CD1-95E0-47AE-B4EA-FD337A8ED96C}" type="slidenum">
              <a:rPr kumimoji="0" lang="en-US" altLang="en-US" smtClean="0">
                <a:latin typeface="Tahoma" panose="020B0604030504040204" pitchFamily="34" charset="0"/>
              </a:rPr>
              <a:pPr>
                <a:spcBef>
                  <a:spcPct val="0"/>
                </a:spcBef>
              </a:pPr>
              <a:t>56</a:t>
            </a:fld>
            <a:endParaRPr kumimoji="0" lang="en-US" altLang="en-US">
              <a:latin typeface="Tahoma" panose="020B0604030504040204" pitchFamily="34" charset="0"/>
            </a:endParaRPr>
          </a:p>
        </p:txBody>
      </p:sp>
      <p:sp>
        <p:nvSpPr>
          <p:cNvPr id="116739" name="Rectangle 2">
            <a:extLst>
              <a:ext uri="{FF2B5EF4-FFF2-40B4-BE49-F238E27FC236}">
                <a16:creationId xmlns:a16="http://schemas.microsoft.com/office/drawing/2014/main" id="{AA05FD31-A735-4B34-96A2-FB64A7DF2CE5}"/>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11C85158-E57F-4AE0-9865-9DC7AC2B47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044284DD-21BE-458C-B5DD-C397E0410F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F87827D-4811-4ACF-991E-A23040D15D6E}" type="slidenum">
              <a:rPr kumimoji="0" lang="en-US" altLang="en-US" smtClean="0">
                <a:latin typeface="Tahoma" panose="020B0604030504040204" pitchFamily="34" charset="0"/>
              </a:rPr>
              <a:pPr>
                <a:spcBef>
                  <a:spcPct val="0"/>
                </a:spcBef>
              </a:pPr>
              <a:t>57</a:t>
            </a:fld>
            <a:endParaRPr kumimoji="0" lang="en-US" altLang="en-US">
              <a:latin typeface="Tahoma" panose="020B0604030504040204" pitchFamily="34" charset="0"/>
            </a:endParaRPr>
          </a:p>
        </p:txBody>
      </p:sp>
      <p:sp>
        <p:nvSpPr>
          <p:cNvPr id="118787" name="Rectangle 2">
            <a:extLst>
              <a:ext uri="{FF2B5EF4-FFF2-40B4-BE49-F238E27FC236}">
                <a16:creationId xmlns:a16="http://schemas.microsoft.com/office/drawing/2014/main" id="{FAC21309-57BD-4035-9681-D5956F06D10A}"/>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61BE92FF-EA3E-4722-BC3F-C448349D08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D564E53F-63A5-49E5-AC48-051E2CF932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D44A5B4-0926-4070-BBF9-611AF240CF17}" type="slidenum">
              <a:rPr kumimoji="0" lang="en-US" altLang="en-US" smtClean="0">
                <a:latin typeface="Tahoma" panose="020B0604030504040204" pitchFamily="34" charset="0"/>
              </a:rPr>
              <a:pPr>
                <a:spcBef>
                  <a:spcPct val="0"/>
                </a:spcBef>
              </a:pPr>
              <a:t>58</a:t>
            </a:fld>
            <a:endParaRPr kumimoji="0" lang="en-US" altLang="en-US">
              <a:latin typeface="Tahoma" panose="020B0604030504040204" pitchFamily="34" charset="0"/>
            </a:endParaRPr>
          </a:p>
        </p:txBody>
      </p:sp>
      <p:sp>
        <p:nvSpPr>
          <p:cNvPr id="120835" name="Rectangle 2">
            <a:extLst>
              <a:ext uri="{FF2B5EF4-FFF2-40B4-BE49-F238E27FC236}">
                <a16:creationId xmlns:a16="http://schemas.microsoft.com/office/drawing/2014/main" id="{3A066D11-005D-4697-BFBE-739B77F237A3}"/>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1ADC4E07-AEAA-47DF-92CE-71760C20E3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F2F0DDAD-5133-401A-B7D9-91C429E11E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F36587C-8B1E-475F-B2BA-051A522A9F40}" type="slidenum">
              <a:rPr kumimoji="0" lang="en-US" altLang="en-US" smtClean="0">
                <a:latin typeface="Tahoma" panose="020B0604030504040204" pitchFamily="34" charset="0"/>
              </a:rPr>
              <a:pPr>
                <a:spcBef>
                  <a:spcPct val="0"/>
                </a:spcBef>
              </a:pPr>
              <a:t>59</a:t>
            </a:fld>
            <a:endParaRPr kumimoji="0" lang="en-US" altLang="en-US">
              <a:latin typeface="Tahoma" panose="020B0604030504040204" pitchFamily="34" charset="0"/>
            </a:endParaRPr>
          </a:p>
        </p:txBody>
      </p:sp>
      <p:sp>
        <p:nvSpPr>
          <p:cNvPr id="122883" name="Rectangle 2">
            <a:extLst>
              <a:ext uri="{FF2B5EF4-FFF2-40B4-BE49-F238E27FC236}">
                <a16:creationId xmlns:a16="http://schemas.microsoft.com/office/drawing/2014/main" id="{C5E825EB-104B-4EA6-89CA-91C30BB017AE}"/>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A8EA3F6F-4DC0-4BC0-96FD-CD4A27757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8EFD3907-1A5D-4ACA-9CCF-50C71F86FE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0F1190B-BB1A-44C8-BEBF-A772C13E1A26}" type="slidenum">
              <a:rPr kumimoji="0" lang="en-US" altLang="en-US" smtClean="0">
                <a:latin typeface="Tahoma" panose="020B0604030504040204" pitchFamily="34" charset="0"/>
              </a:rPr>
              <a:pPr>
                <a:spcBef>
                  <a:spcPct val="0"/>
                </a:spcBef>
              </a:pPr>
              <a:t>60</a:t>
            </a:fld>
            <a:endParaRPr kumimoji="0" lang="en-US" altLang="en-US">
              <a:latin typeface="Tahoma" panose="020B0604030504040204" pitchFamily="34" charset="0"/>
            </a:endParaRPr>
          </a:p>
        </p:txBody>
      </p:sp>
      <p:sp>
        <p:nvSpPr>
          <p:cNvPr id="124931" name="Rectangle 2">
            <a:extLst>
              <a:ext uri="{FF2B5EF4-FFF2-40B4-BE49-F238E27FC236}">
                <a16:creationId xmlns:a16="http://schemas.microsoft.com/office/drawing/2014/main" id="{0972C2FC-7533-4C26-ABCD-8AFCBC5E1DDC}"/>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33EF6F2C-2DE8-4A3A-B0C5-AFEB73F379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86699260-89AA-4114-9977-27F3524C66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458A979-F0A9-4084-93A5-FA7CC5902731}" type="slidenum">
              <a:rPr kumimoji="0" lang="en-US" altLang="en-US" smtClean="0">
                <a:latin typeface="Tahoma" panose="020B0604030504040204" pitchFamily="34" charset="0"/>
              </a:rPr>
              <a:pPr>
                <a:spcBef>
                  <a:spcPct val="0"/>
                </a:spcBef>
              </a:pPr>
              <a:t>61</a:t>
            </a:fld>
            <a:endParaRPr kumimoji="0" lang="en-US" altLang="en-US">
              <a:latin typeface="Tahoma" panose="020B0604030504040204" pitchFamily="34" charset="0"/>
            </a:endParaRPr>
          </a:p>
        </p:txBody>
      </p:sp>
      <p:sp>
        <p:nvSpPr>
          <p:cNvPr id="126979" name="Rectangle 2">
            <a:extLst>
              <a:ext uri="{FF2B5EF4-FFF2-40B4-BE49-F238E27FC236}">
                <a16:creationId xmlns:a16="http://schemas.microsoft.com/office/drawing/2014/main" id="{525873EB-431F-4414-ADF3-1C377900DF36}"/>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C6F0673B-9D77-40E7-96A1-485EE78788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12D69120-9614-4296-9849-36BAC9AF2C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1EA995D-680D-4E76-9920-7F3C805F1BED}" type="slidenum">
              <a:rPr kumimoji="0" lang="en-US" altLang="en-US" smtClean="0">
                <a:latin typeface="Tahoma" panose="020B0604030504040204" pitchFamily="34" charset="0"/>
              </a:rPr>
              <a:pPr>
                <a:spcBef>
                  <a:spcPct val="0"/>
                </a:spcBef>
              </a:pPr>
              <a:t>62</a:t>
            </a:fld>
            <a:endParaRPr kumimoji="0" lang="en-US" altLang="en-US">
              <a:latin typeface="Tahoma" panose="020B0604030504040204" pitchFamily="34" charset="0"/>
            </a:endParaRPr>
          </a:p>
        </p:txBody>
      </p:sp>
      <p:sp>
        <p:nvSpPr>
          <p:cNvPr id="129027" name="Rectangle 2">
            <a:extLst>
              <a:ext uri="{FF2B5EF4-FFF2-40B4-BE49-F238E27FC236}">
                <a16:creationId xmlns:a16="http://schemas.microsoft.com/office/drawing/2014/main" id="{81E5BFF6-4A98-4C4A-93C1-2E815837F2FD}"/>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876ED335-4585-49B3-AED9-0397A3AC24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BEAAC146-E9D9-4673-BE8B-A5C3D1401A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DA70363-9987-43A0-8B06-DFC3A4F2E65B}" type="slidenum">
              <a:rPr kumimoji="0" lang="en-US" altLang="en-US" smtClean="0">
                <a:latin typeface="Tahoma" panose="020B0604030504040204" pitchFamily="34" charset="0"/>
              </a:rPr>
              <a:pPr>
                <a:spcBef>
                  <a:spcPct val="0"/>
                </a:spcBef>
              </a:pPr>
              <a:t>6</a:t>
            </a:fld>
            <a:endParaRPr kumimoji="0" lang="en-US" altLang="en-US">
              <a:latin typeface="Tahoma" panose="020B0604030504040204" pitchFamily="34" charset="0"/>
            </a:endParaRPr>
          </a:p>
        </p:txBody>
      </p:sp>
      <p:sp>
        <p:nvSpPr>
          <p:cNvPr id="19459" name="Rectangle 2">
            <a:extLst>
              <a:ext uri="{FF2B5EF4-FFF2-40B4-BE49-F238E27FC236}">
                <a16:creationId xmlns:a16="http://schemas.microsoft.com/office/drawing/2014/main" id="{E506CEF5-A5C5-424E-8405-05CDF18B267E}"/>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8C760629-2CD5-46EF-B729-E01D033045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D7194610-8D2F-4525-9DB1-52195E273D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CB819B0-DC98-4115-8AEE-89FA90CD4504}" type="slidenum">
              <a:rPr kumimoji="0" lang="en-US" altLang="en-US" smtClean="0">
                <a:latin typeface="Tahoma" panose="020B0604030504040204" pitchFamily="34" charset="0"/>
              </a:rPr>
              <a:pPr>
                <a:spcBef>
                  <a:spcPct val="0"/>
                </a:spcBef>
              </a:pPr>
              <a:t>63</a:t>
            </a:fld>
            <a:endParaRPr kumimoji="0" lang="en-US" altLang="en-US">
              <a:latin typeface="Tahoma" panose="020B0604030504040204" pitchFamily="34" charset="0"/>
            </a:endParaRPr>
          </a:p>
        </p:txBody>
      </p:sp>
      <p:sp>
        <p:nvSpPr>
          <p:cNvPr id="131075" name="Rectangle 2">
            <a:extLst>
              <a:ext uri="{FF2B5EF4-FFF2-40B4-BE49-F238E27FC236}">
                <a16:creationId xmlns:a16="http://schemas.microsoft.com/office/drawing/2014/main" id="{456A229A-41D8-4886-ABA1-F0D2F0D19EA9}"/>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28A169D6-F399-4D1D-AE40-A21ADAFD74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B6581E42-EF35-4999-B021-819C837329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D122656-7F6E-4984-BEF5-DB4187127914}" type="slidenum">
              <a:rPr kumimoji="0" lang="en-US" altLang="en-US" smtClean="0">
                <a:latin typeface="Tahoma" panose="020B0604030504040204" pitchFamily="34" charset="0"/>
              </a:rPr>
              <a:pPr>
                <a:spcBef>
                  <a:spcPct val="0"/>
                </a:spcBef>
              </a:pPr>
              <a:t>64</a:t>
            </a:fld>
            <a:endParaRPr kumimoji="0" lang="en-US" altLang="en-US">
              <a:latin typeface="Tahoma" panose="020B0604030504040204" pitchFamily="34" charset="0"/>
            </a:endParaRPr>
          </a:p>
        </p:txBody>
      </p:sp>
      <p:sp>
        <p:nvSpPr>
          <p:cNvPr id="133123" name="Rectangle 2">
            <a:extLst>
              <a:ext uri="{FF2B5EF4-FFF2-40B4-BE49-F238E27FC236}">
                <a16:creationId xmlns:a16="http://schemas.microsoft.com/office/drawing/2014/main" id="{531333CB-AB90-49AC-A5EE-C68B8ED07F04}"/>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61C88C71-2074-4928-87F7-6B1EF9AE81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B5482560-E610-424B-AC49-463C9ADF5B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1DD3D63-A605-4817-84AA-0B37E119CF54}" type="slidenum">
              <a:rPr kumimoji="0" lang="en-US" altLang="en-US" smtClean="0">
                <a:latin typeface="Tahoma" panose="020B0604030504040204" pitchFamily="34" charset="0"/>
              </a:rPr>
              <a:pPr>
                <a:spcBef>
                  <a:spcPct val="0"/>
                </a:spcBef>
              </a:pPr>
              <a:t>65</a:t>
            </a:fld>
            <a:endParaRPr kumimoji="0" lang="en-US" altLang="en-US">
              <a:latin typeface="Tahoma" panose="020B0604030504040204" pitchFamily="34" charset="0"/>
            </a:endParaRPr>
          </a:p>
        </p:txBody>
      </p:sp>
      <p:sp>
        <p:nvSpPr>
          <p:cNvPr id="135171" name="Rectangle 2">
            <a:extLst>
              <a:ext uri="{FF2B5EF4-FFF2-40B4-BE49-F238E27FC236}">
                <a16:creationId xmlns:a16="http://schemas.microsoft.com/office/drawing/2014/main" id="{E3219DC9-49AC-4E53-9A8A-DBF19054E364}"/>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84CB7BD5-1CFD-4A94-97A4-9F9780E60C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42540345-CF5B-408F-B90D-4A84E7E3E9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7D06815-F736-40B4-BD64-673A52BA7531}" type="slidenum">
              <a:rPr kumimoji="0" lang="en-US" altLang="en-US" smtClean="0">
                <a:latin typeface="Tahoma" panose="020B0604030504040204" pitchFamily="34" charset="0"/>
              </a:rPr>
              <a:pPr>
                <a:spcBef>
                  <a:spcPct val="0"/>
                </a:spcBef>
              </a:pPr>
              <a:t>66</a:t>
            </a:fld>
            <a:endParaRPr kumimoji="0" lang="en-US" altLang="en-US">
              <a:latin typeface="Tahoma" panose="020B0604030504040204" pitchFamily="34" charset="0"/>
            </a:endParaRPr>
          </a:p>
        </p:txBody>
      </p:sp>
      <p:sp>
        <p:nvSpPr>
          <p:cNvPr id="137219" name="Rectangle 2">
            <a:extLst>
              <a:ext uri="{FF2B5EF4-FFF2-40B4-BE49-F238E27FC236}">
                <a16:creationId xmlns:a16="http://schemas.microsoft.com/office/drawing/2014/main" id="{6CCBCED4-1286-4DAE-A0AA-70D4299C822C}"/>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55FD10B7-D75D-40DB-9268-36FEDE0A52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4AF50403-CF6D-4F01-B2C9-4D75D61227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97E0128-BF69-4021-BA88-DD5A6A2384CE}" type="slidenum">
              <a:rPr kumimoji="0" lang="en-US" altLang="en-US" smtClean="0">
                <a:latin typeface="Tahoma" panose="020B0604030504040204" pitchFamily="34" charset="0"/>
              </a:rPr>
              <a:pPr>
                <a:spcBef>
                  <a:spcPct val="0"/>
                </a:spcBef>
              </a:pPr>
              <a:t>67</a:t>
            </a:fld>
            <a:endParaRPr kumimoji="0" lang="en-US" altLang="en-US">
              <a:latin typeface="Tahoma" panose="020B0604030504040204" pitchFamily="34" charset="0"/>
            </a:endParaRPr>
          </a:p>
        </p:txBody>
      </p:sp>
      <p:sp>
        <p:nvSpPr>
          <p:cNvPr id="139267" name="Rectangle 2">
            <a:extLst>
              <a:ext uri="{FF2B5EF4-FFF2-40B4-BE49-F238E27FC236}">
                <a16:creationId xmlns:a16="http://schemas.microsoft.com/office/drawing/2014/main" id="{2EF9786B-1362-4269-80D3-8D7AAB6734FB}"/>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1CE1E8FD-510A-4625-88BD-8E81470064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20006E00-01FC-48E1-92B7-D65785ADAC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333CEF8-AA52-45A1-A5D0-8361D8CC833C}" type="slidenum">
              <a:rPr kumimoji="0" lang="en-US" altLang="en-US" smtClean="0">
                <a:latin typeface="Tahoma" panose="020B0604030504040204" pitchFamily="34" charset="0"/>
              </a:rPr>
              <a:pPr>
                <a:spcBef>
                  <a:spcPct val="0"/>
                </a:spcBef>
              </a:pPr>
              <a:t>68</a:t>
            </a:fld>
            <a:endParaRPr kumimoji="0" lang="en-US" altLang="en-US">
              <a:latin typeface="Tahoma" panose="020B0604030504040204" pitchFamily="34" charset="0"/>
            </a:endParaRPr>
          </a:p>
        </p:txBody>
      </p:sp>
      <p:sp>
        <p:nvSpPr>
          <p:cNvPr id="141315" name="Rectangle 2">
            <a:extLst>
              <a:ext uri="{FF2B5EF4-FFF2-40B4-BE49-F238E27FC236}">
                <a16:creationId xmlns:a16="http://schemas.microsoft.com/office/drawing/2014/main" id="{CCC8DB34-F318-4A3C-B4B2-6CE8670581C8}"/>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30E85F76-7D3C-4D27-8DBB-AC7BE0A865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91A0FB09-E886-4106-809D-93FC34B9F1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61E8D3C-769D-46EE-BBE3-28AF67C064E0}" type="slidenum">
              <a:rPr kumimoji="0" lang="en-US" altLang="en-US" smtClean="0">
                <a:latin typeface="Tahoma" panose="020B0604030504040204" pitchFamily="34" charset="0"/>
              </a:rPr>
              <a:pPr>
                <a:spcBef>
                  <a:spcPct val="0"/>
                </a:spcBef>
              </a:pPr>
              <a:t>69</a:t>
            </a:fld>
            <a:endParaRPr kumimoji="0" lang="en-US" altLang="en-US">
              <a:latin typeface="Tahoma" panose="020B0604030504040204" pitchFamily="34" charset="0"/>
            </a:endParaRPr>
          </a:p>
        </p:txBody>
      </p:sp>
      <p:sp>
        <p:nvSpPr>
          <p:cNvPr id="143363" name="Rectangle 2">
            <a:extLst>
              <a:ext uri="{FF2B5EF4-FFF2-40B4-BE49-F238E27FC236}">
                <a16:creationId xmlns:a16="http://schemas.microsoft.com/office/drawing/2014/main" id="{C0F122F8-A819-45FA-81E3-D4F03624F862}"/>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EB93A91F-3A8E-436D-A8AD-CF4FA12A2D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A42F5BE7-B6E5-4F3E-A220-2D5B6F8CB5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5D3B607-1C1E-4BBA-8E8C-EAEA847E1575}" type="slidenum">
              <a:rPr kumimoji="0" lang="en-US" altLang="en-US" smtClean="0">
                <a:latin typeface="Tahoma" panose="020B0604030504040204" pitchFamily="34" charset="0"/>
              </a:rPr>
              <a:pPr>
                <a:spcBef>
                  <a:spcPct val="0"/>
                </a:spcBef>
              </a:pPr>
              <a:t>70</a:t>
            </a:fld>
            <a:endParaRPr kumimoji="0" lang="en-US" altLang="en-US">
              <a:latin typeface="Tahoma" panose="020B0604030504040204" pitchFamily="34" charset="0"/>
            </a:endParaRPr>
          </a:p>
        </p:txBody>
      </p:sp>
      <p:sp>
        <p:nvSpPr>
          <p:cNvPr id="145411" name="Rectangle 2">
            <a:extLst>
              <a:ext uri="{FF2B5EF4-FFF2-40B4-BE49-F238E27FC236}">
                <a16:creationId xmlns:a16="http://schemas.microsoft.com/office/drawing/2014/main" id="{E7AB9DE1-FBD7-470C-A415-55822CDE10A7}"/>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009C3F48-28CB-40EA-859F-C798D50EB0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53254F57-D411-441F-B163-AC3AA53526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5636CEB-1119-4981-A528-946A4394FF3B}" type="slidenum">
              <a:rPr kumimoji="0" lang="en-US" altLang="en-US" smtClean="0">
                <a:latin typeface="Tahoma" panose="020B0604030504040204" pitchFamily="34" charset="0"/>
              </a:rPr>
              <a:pPr>
                <a:spcBef>
                  <a:spcPct val="0"/>
                </a:spcBef>
              </a:pPr>
              <a:t>72</a:t>
            </a:fld>
            <a:endParaRPr kumimoji="0" lang="en-US" altLang="en-US">
              <a:latin typeface="Tahoma" panose="020B0604030504040204" pitchFamily="34" charset="0"/>
            </a:endParaRPr>
          </a:p>
        </p:txBody>
      </p:sp>
      <p:sp>
        <p:nvSpPr>
          <p:cNvPr id="148483" name="Rectangle 2">
            <a:extLst>
              <a:ext uri="{FF2B5EF4-FFF2-40B4-BE49-F238E27FC236}">
                <a16:creationId xmlns:a16="http://schemas.microsoft.com/office/drawing/2014/main" id="{67A8A107-E045-4603-B7D0-E754123416C3}"/>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01185B6C-B9D8-4549-80EE-15CC2353F5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1C06CE7D-6162-40A0-A6D8-A972BC37A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DAB4244-79DB-43C6-B03F-7C24E4DDCA35}" type="slidenum">
              <a:rPr kumimoji="0" lang="en-US" altLang="en-US" smtClean="0">
                <a:latin typeface="Tahoma" panose="020B0604030504040204" pitchFamily="34" charset="0"/>
              </a:rPr>
              <a:pPr>
                <a:spcBef>
                  <a:spcPct val="0"/>
                </a:spcBef>
              </a:pPr>
              <a:t>73</a:t>
            </a:fld>
            <a:endParaRPr kumimoji="0" lang="en-US" altLang="en-US">
              <a:latin typeface="Tahoma" panose="020B0604030504040204" pitchFamily="34" charset="0"/>
            </a:endParaRPr>
          </a:p>
        </p:txBody>
      </p:sp>
      <p:sp>
        <p:nvSpPr>
          <p:cNvPr id="150531" name="Rectangle 2">
            <a:extLst>
              <a:ext uri="{FF2B5EF4-FFF2-40B4-BE49-F238E27FC236}">
                <a16:creationId xmlns:a16="http://schemas.microsoft.com/office/drawing/2014/main" id="{592ADAFA-F7DD-45FC-9777-D2269609289B}"/>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885493EB-5DFD-4B98-B5AE-1C312EEC2B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83902F1-4DEF-4DEB-990C-983962B7D6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AE729BB3-8327-4B67-9ECC-51C45C6E7D8C}" type="slidenum">
              <a:rPr kumimoji="0" lang="en-US" altLang="en-US" smtClean="0">
                <a:latin typeface="Tahoma" panose="020B0604030504040204" pitchFamily="34" charset="0"/>
              </a:rPr>
              <a:pPr>
                <a:spcBef>
                  <a:spcPct val="0"/>
                </a:spcBef>
              </a:pPr>
              <a:t>7</a:t>
            </a:fld>
            <a:endParaRPr kumimoji="0" lang="en-US" altLang="en-US">
              <a:latin typeface="Tahoma" panose="020B0604030504040204" pitchFamily="34" charset="0"/>
            </a:endParaRPr>
          </a:p>
        </p:txBody>
      </p:sp>
      <p:sp>
        <p:nvSpPr>
          <p:cNvPr id="17411" name="Rectangle 2">
            <a:extLst>
              <a:ext uri="{FF2B5EF4-FFF2-40B4-BE49-F238E27FC236}">
                <a16:creationId xmlns:a16="http://schemas.microsoft.com/office/drawing/2014/main" id="{FA8C2368-24EE-427F-920E-E0C320A562F9}"/>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3103A5B9-2F0B-4E7E-8DD7-CBF6561946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44A93B46-4B47-4DE2-9C8F-55AF5769D9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45FEC64-2CB1-4562-88CB-56991B883052}" type="slidenum">
              <a:rPr kumimoji="0" lang="en-US" altLang="en-US" smtClean="0">
                <a:latin typeface="Tahoma" panose="020B0604030504040204" pitchFamily="34" charset="0"/>
              </a:rPr>
              <a:pPr>
                <a:spcBef>
                  <a:spcPct val="0"/>
                </a:spcBef>
              </a:pPr>
              <a:t>74</a:t>
            </a:fld>
            <a:endParaRPr kumimoji="0" lang="en-US" altLang="en-US">
              <a:latin typeface="Tahoma" panose="020B0604030504040204" pitchFamily="34" charset="0"/>
            </a:endParaRPr>
          </a:p>
        </p:txBody>
      </p:sp>
      <p:sp>
        <p:nvSpPr>
          <p:cNvPr id="152579" name="Rectangle 2">
            <a:extLst>
              <a:ext uri="{FF2B5EF4-FFF2-40B4-BE49-F238E27FC236}">
                <a16:creationId xmlns:a16="http://schemas.microsoft.com/office/drawing/2014/main" id="{FFE5C80F-9C9C-4303-B767-293A84A967D2}"/>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9502B847-12D6-4A54-9D3C-5BB1553042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07A347B2-6571-4EA9-844C-8A68E5715F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50D70B97-471E-41F1-B627-9F447F23F5B9}" type="slidenum">
              <a:rPr kumimoji="0" lang="en-US" altLang="en-US" smtClean="0">
                <a:latin typeface="Tahoma" panose="020B0604030504040204" pitchFamily="34" charset="0"/>
              </a:rPr>
              <a:pPr>
                <a:spcBef>
                  <a:spcPct val="0"/>
                </a:spcBef>
              </a:pPr>
              <a:t>75</a:t>
            </a:fld>
            <a:endParaRPr kumimoji="0" lang="en-US" altLang="en-US">
              <a:latin typeface="Tahoma" panose="020B0604030504040204" pitchFamily="34" charset="0"/>
            </a:endParaRPr>
          </a:p>
        </p:txBody>
      </p:sp>
      <p:sp>
        <p:nvSpPr>
          <p:cNvPr id="154627" name="Rectangle 2">
            <a:extLst>
              <a:ext uri="{FF2B5EF4-FFF2-40B4-BE49-F238E27FC236}">
                <a16:creationId xmlns:a16="http://schemas.microsoft.com/office/drawing/2014/main" id="{F7FFEB63-235E-43A3-8D99-FBB3A4014F83}"/>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62A16C96-847B-49A1-AAD0-5FFF043E38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9872CF24-EB76-4BDD-AA88-74068813B1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EE0B46D-A2BA-4B58-A4AD-95DEF88F1E60}" type="slidenum">
              <a:rPr kumimoji="0" lang="en-US" altLang="en-US" smtClean="0">
                <a:latin typeface="Tahoma" panose="020B0604030504040204" pitchFamily="34" charset="0"/>
              </a:rPr>
              <a:pPr>
                <a:spcBef>
                  <a:spcPct val="0"/>
                </a:spcBef>
              </a:pPr>
              <a:t>76</a:t>
            </a:fld>
            <a:endParaRPr kumimoji="0" lang="en-US" altLang="en-US">
              <a:latin typeface="Tahoma" panose="020B0604030504040204" pitchFamily="34" charset="0"/>
            </a:endParaRPr>
          </a:p>
        </p:txBody>
      </p:sp>
      <p:sp>
        <p:nvSpPr>
          <p:cNvPr id="156675" name="Rectangle 2">
            <a:extLst>
              <a:ext uri="{FF2B5EF4-FFF2-40B4-BE49-F238E27FC236}">
                <a16:creationId xmlns:a16="http://schemas.microsoft.com/office/drawing/2014/main" id="{D171FD49-BA54-4852-BC06-D95A8E18E105}"/>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090D098E-668E-48BE-8FC2-D5444056D5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233677E6-8E3C-44C6-968A-2261CA5FF1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6A52D71-87C7-4691-B1D9-E9F0D7671C2B}" type="slidenum">
              <a:rPr kumimoji="0" lang="en-US" altLang="en-US" smtClean="0">
                <a:latin typeface="Tahoma" panose="020B0604030504040204" pitchFamily="34" charset="0"/>
              </a:rPr>
              <a:pPr>
                <a:spcBef>
                  <a:spcPct val="0"/>
                </a:spcBef>
              </a:pPr>
              <a:t>77</a:t>
            </a:fld>
            <a:endParaRPr kumimoji="0" lang="en-US" altLang="en-US">
              <a:latin typeface="Tahoma" panose="020B0604030504040204" pitchFamily="34" charset="0"/>
            </a:endParaRPr>
          </a:p>
        </p:txBody>
      </p:sp>
      <p:sp>
        <p:nvSpPr>
          <p:cNvPr id="158723" name="Rectangle 2">
            <a:extLst>
              <a:ext uri="{FF2B5EF4-FFF2-40B4-BE49-F238E27FC236}">
                <a16:creationId xmlns:a16="http://schemas.microsoft.com/office/drawing/2014/main" id="{08827A20-CF9A-4291-A021-EC575EF17D62}"/>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FFFD097F-9D32-4836-8EA6-54D72711B6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BBF54AC1-6B6F-476D-92B2-0108A304B9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5B8CB87-BE70-4323-9F3F-77B3E1070DEE}" type="slidenum">
              <a:rPr kumimoji="0" lang="en-US" altLang="en-US" smtClean="0">
                <a:latin typeface="Tahoma" panose="020B0604030504040204" pitchFamily="34" charset="0"/>
              </a:rPr>
              <a:pPr>
                <a:spcBef>
                  <a:spcPct val="0"/>
                </a:spcBef>
              </a:pPr>
              <a:t>78</a:t>
            </a:fld>
            <a:endParaRPr kumimoji="0" lang="en-US" altLang="en-US">
              <a:latin typeface="Tahoma" panose="020B0604030504040204" pitchFamily="34" charset="0"/>
            </a:endParaRPr>
          </a:p>
        </p:txBody>
      </p:sp>
      <p:sp>
        <p:nvSpPr>
          <p:cNvPr id="160771" name="Rectangle 2">
            <a:extLst>
              <a:ext uri="{FF2B5EF4-FFF2-40B4-BE49-F238E27FC236}">
                <a16:creationId xmlns:a16="http://schemas.microsoft.com/office/drawing/2014/main" id="{5238F9EF-9893-4844-AE4D-9AA478291200}"/>
              </a:ext>
            </a:extLst>
          </p:cNvPr>
          <p:cNvSpPr>
            <a:spLocks noGrp="1" noRot="1" noChangeAspect="1" noChangeArrowheads="1" noTextEdit="1"/>
          </p:cNvSpPr>
          <p:nvPr>
            <p:ph type="sldImg"/>
          </p:nvPr>
        </p:nvSpPr>
        <p:spPr>
          <a:ln/>
        </p:spPr>
      </p:sp>
      <p:sp>
        <p:nvSpPr>
          <p:cNvPr id="160772" name="Rectangle 3">
            <a:extLst>
              <a:ext uri="{FF2B5EF4-FFF2-40B4-BE49-F238E27FC236}">
                <a16:creationId xmlns:a16="http://schemas.microsoft.com/office/drawing/2014/main" id="{8221BE24-5BBF-475E-A026-BF88BB9C37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DF7C03D4-E7CD-41B0-9132-FB1B996F12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BAEE3AB-CA30-4FC4-9B00-D7D4011E44A0}" type="slidenum">
              <a:rPr kumimoji="0" lang="en-US" altLang="en-US" smtClean="0">
                <a:latin typeface="Tahoma" panose="020B0604030504040204" pitchFamily="34" charset="0"/>
              </a:rPr>
              <a:pPr>
                <a:spcBef>
                  <a:spcPct val="0"/>
                </a:spcBef>
              </a:pPr>
              <a:t>79</a:t>
            </a:fld>
            <a:endParaRPr kumimoji="0" lang="en-US" altLang="en-US">
              <a:latin typeface="Tahoma" panose="020B0604030504040204" pitchFamily="34" charset="0"/>
            </a:endParaRPr>
          </a:p>
        </p:txBody>
      </p:sp>
      <p:sp>
        <p:nvSpPr>
          <p:cNvPr id="162819" name="Rectangle 2">
            <a:extLst>
              <a:ext uri="{FF2B5EF4-FFF2-40B4-BE49-F238E27FC236}">
                <a16:creationId xmlns:a16="http://schemas.microsoft.com/office/drawing/2014/main" id="{863AE674-70FB-44BC-976A-4A71B0C4F1B8}"/>
              </a:ext>
            </a:extLst>
          </p:cNvPr>
          <p:cNvSpPr>
            <a:spLocks noGrp="1" noRot="1" noChangeAspect="1" noChangeArrowheads="1" noTextEdit="1"/>
          </p:cNvSpPr>
          <p:nvPr>
            <p:ph type="sldImg"/>
          </p:nvPr>
        </p:nvSpPr>
        <p:spPr>
          <a:ln/>
        </p:spPr>
      </p:sp>
      <p:sp>
        <p:nvSpPr>
          <p:cNvPr id="162820" name="Rectangle 3">
            <a:extLst>
              <a:ext uri="{FF2B5EF4-FFF2-40B4-BE49-F238E27FC236}">
                <a16:creationId xmlns:a16="http://schemas.microsoft.com/office/drawing/2014/main" id="{EA5C7BD7-AA58-4CD7-A0BD-D14FAF4597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4003882A-1725-4539-8D8F-BEE3166C8A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0D8E78E-6642-4ABD-9C77-6E263A335D07}" type="slidenum">
              <a:rPr kumimoji="0" lang="en-US" altLang="en-US" smtClean="0">
                <a:latin typeface="Tahoma" panose="020B0604030504040204" pitchFamily="34" charset="0"/>
              </a:rPr>
              <a:pPr>
                <a:spcBef>
                  <a:spcPct val="0"/>
                </a:spcBef>
              </a:pPr>
              <a:t>80</a:t>
            </a:fld>
            <a:endParaRPr kumimoji="0" lang="en-US" altLang="en-US">
              <a:latin typeface="Tahoma" panose="020B0604030504040204" pitchFamily="34" charset="0"/>
            </a:endParaRPr>
          </a:p>
        </p:txBody>
      </p:sp>
      <p:sp>
        <p:nvSpPr>
          <p:cNvPr id="164867" name="Rectangle 2">
            <a:extLst>
              <a:ext uri="{FF2B5EF4-FFF2-40B4-BE49-F238E27FC236}">
                <a16:creationId xmlns:a16="http://schemas.microsoft.com/office/drawing/2014/main" id="{2D8066BF-9266-46BF-90BE-0D0AEA4334E0}"/>
              </a:ext>
            </a:extLst>
          </p:cNvPr>
          <p:cNvSpPr>
            <a:spLocks noGrp="1" noRot="1" noChangeAspect="1" noChangeArrowheads="1" noTextEdit="1"/>
          </p:cNvSpPr>
          <p:nvPr>
            <p:ph type="sldImg"/>
          </p:nvPr>
        </p:nvSpPr>
        <p:spPr>
          <a:ln/>
        </p:spPr>
      </p:sp>
      <p:sp>
        <p:nvSpPr>
          <p:cNvPr id="164868" name="Rectangle 3">
            <a:extLst>
              <a:ext uri="{FF2B5EF4-FFF2-40B4-BE49-F238E27FC236}">
                <a16:creationId xmlns:a16="http://schemas.microsoft.com/office/drawing/2014/main" id="{F4AD24AE-8AC9-4132-A039-DFB77C5266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AA3BDCBC-6A3A-4384-8271-BA855CCDF4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8962D55-6B50-47E4-A3D7-478D180351E0}" type="slidenum">
              <a:rPr kumimoji="0" lang="en-US" altLang="en-US" smtClean="0">
                <a:latin typeface="Tahoma" panose="020B0604030504040204" pitchFamily="34" charset="0"/>
              </a:rPr>
              <a:pPr>
                <a:spcBef>
                  <a:spcPct val="0"/>
                </a:spcBef>
              </a:pPr>
              <a:t>81</a:t>
            </a:fld>
            <a:endParaRPr kumimoji="0" lang="en-US" altLang="en-US">
              <a:latin typeface="Tahoma" panose="020B0604030504040204" pitchFamily="34" charset="0"/>
            </a:endParaRPr>
          </a:p>
        </p:txBody>
      </p:sp>
      <p:sp>
        <p:nvSpPr>
          <p:cNvPr id="166915" name="Rectangle 2">
            <a:extLst>
              <a:ext uri="{FF2B5EF4-FFF2-40B4-BE49-F238E27FC236}">
                <a16:creationId xmlns:a16="http://schemas.microsoft.com/office/drawing/2014/main" id="{B581D435-2F2A-4350-B581-5D1D5672E1B7}"/>
              </a:ext>
            </a:extLst>
          </p:cNvPr>
          <p:cNvSpPr>
            <a:spLocks noGrp="1" noRot="1" noChangeAspect="1" noChangeArrowheads="1" noTextEdit="1"/>
          </p:cNvSpPr>
          <p:nvPr>
            <p:ph type="sldImg"/>
          </p:nvPr>
        </p:nvSpPr>
        <p:spPr>
          <a:ln/>
        </p:spPr>
      </p:sp>
      <p:sp>
        <p:nvSpPr>
          <p:cNvPr id="166916" name="Rectangle 3">
            <a:extLst>
              <a:ext uri="{FF2B5EF4-FFF2-40B4-BE49-F238E27FC236}">
                <a16:creationId xmlns:a16="http://schemas.microsoft.com/office/drawing/2014/main" id="{3054284F-C957-4DBE-93FD-0015BBDA8C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B12823F0-3EFE-4FE1-9DE8-EE4E14D158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05AEAE7-BDB1-4749-9EEF-A2A76C179DC4}" type="slidenum">
              <a:rPr kumimoji="0" lang="en-US" altLang="en-US" smtClean="0">
                <a:latin typeface="Tahoma" panose="020B0604030504040204" pitchFamily="34" charset="0"/>
              </a:rPr>
              <a:pPr>
                <a:spcBef>
                  <a:spcPct val="0"/>
                </a:spcBef>
              </a:pPr>
              <a:t>82</a:t>
            </a:fld>
            <a:endParaRPr kumimoji="0" lang="en-US" altLang="en-US">
              <a:latin typeface="Tahoma" panose="020B0604030504040204" pitchFamily="34" charset="0"/>
            </a:endParaRPr>
          </a:p>
        </p:txBody>
      </p:sp>
      <p:sp>
        <p:nvSpPr>
          <p:cNvPr id="168963" name="Rectangle 2">
            <a:extLst>
              <a:ext uri="{FF2B5EF4-FFF2-40B4-BE49-F238E27FC236}">
                <a16:creationId xmlns:a16="http://schemas.microsoft.com/office/drawing/2014/main" id="{72B6DFC5-B96C-45D7-8109-E1FC0C823BD2}"/>
              </a:ext>
            </a:extLst>
          </p:cNvPr>
          <p:cNvSpPr>
            <a:spLocks noGrp="1" noRot="1" noChangeAspect="1" noChangeArrowheads="1" noTextEdit="1"/>
          </p:cNvSpPr>
          <p:nvPr>
            <p:ph type="sldImg"/>
          </p:nvPr>
        </p:nvSpPr>
        <p:spPr>
          <a:ln/>
        </p:spPr>
      </p:sp>
      <p:sp>
        <p:nvSpPr>
          <p:cNvPr id="168964" name="Rectangle 3">
            <a:extLst>
              <a:ext uri="{FF2B5EF4-FFF2-40B4-BE49-F238E27FC236}">
                <a16:creationId xmlns:a16="http://schemas.microsoft.com/office/drawing/2014/main" id="{B05E7B8F-AADD-432B-9C7A-D0A7425C07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C30396C3-6863-463D-9B17-7D8BE58ACC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2C9B026-213F-43B9-8DF0-DBCF395EB6F4}" type="slidenum">
              <a:rPr kumimoji="0" lang="en-US" altLang="en-US" smtClean="0">
                <a:latin typeface="Tahoma" panose="020B0604030504040204" pitchFamily="34" charset="0"/>
              </a:rPr>
              <a:pPr>
                <a:spcBef>
                  <a:spcPct val="0"/>
                </a:spcBef>
              </a:pPr>
              <a:t>83</a:t>
            </a:fld>
            <a:endParaRPr kumimoji="0" lang="en-US" altLang="en-US">
              <a:latin typeface="Tahoma" panose="020B0604030504040204" pitchFamily="34" charset="0"/>
            </a:endParaRPr>
          </a:p>
        </p:txBody>
      </p:sp>
      <p:sp>
        <p:nvSpPr>
          <p:cNvPr id="171011" name="Rectangle 2">
            <a:extLst>
              <a:ext uri="{FF2B5EF4-FFF2-40B4-BE49-F238E27FC236}">
                <a16:creationId xmlns:a16="http://schemas.microsoft.com/office/drawing/2014/main" id="{DCE49624-8648-4D2F-8348-9EBB5BC77A0B}"/>
              </a:ext>
            </a:extLst>
          </p:cNvPr>
          <p:cNvSpPr>
            <a:spLocks noGrp="1" noRot="1" noChangeAspect="1" noChangeArrowheads="1" noTextEdit="1"/>
          </p:cNvSpPr>
          <p:nvPr>
            <p:ph type="sldImg"/>
          </p:nvPr>
        </p:nvSpPr>
        <p:spPr>
          <a:ln/>
        </p:spPr>
      </p:sp>
      <p:sp>
        <p:nvSpPr>
          <p:cNvPr id="171012" name="Rectangle 3">
            <a:extLst>
              <a:ext uri="{FF2B5EF4-FFF2-40B4-BE49-F238E27FC236}">
                <a16:creationId xmlns:a16="http://schemas.microsoft.com/office/drawing/2014/main" id="{5C266747-35C9-4B9B-A38E-39BE67CCE6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AB2B1CB7-76BA-411B-B2F5-B7E164CF15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CE878AC-397B-44FB-A34B-D732BECD8AE9}" type="slidenum">
              <a:rPr kumimoji="0" lang="en-US" altLang="en-US" smtClean="0">
                <a:latin typeface="Tahoma" panose="020B0604030504040204" pitchFamily="34" charset="0"/>
              </a:rPr>
              <a:pPr>
                <a:spcBef>
                  <a:spcPct val="0"/>
                </a:spcBef>
              </a:pPr>
              <a:t>8</a:t>
            </a:fld>
            <a:endParaRPr kumimoji="0" lang="en-US" altLang="en-US">
              <a:latin typeface="Tahoma" panose="020B0604030504040204" pitchFamily="34" charset="0"/>
            </a:endParaRPr>
          </a:p>
        </p:txBody>
      </p:sp>
      <p:sp>
        <p:nvSpPr>
          <p:cNvPr id="21507" name="Rectangle 2">
            <a:extLst>
              <a:ext uri="{FF2B5EF4-FFF2-40B4-BE49-F238E27FC236}">
                <a16:creationId xmlns:a16="http://schemas.microsoft.com/office/drawing/2014/main" id="{7166AA1D-4573-4F9D-B7AC-4CFC31DE12B0}"/>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0ABA226D-0A85-496D-AADD-A4C5D7617A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E3FE539C-709E-43AD-B0F9-509C610B1F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E711D38-6C31-4265-B3AF-7C893FD167EE}" type="slidenum">
              <a:rPr kumimoji="0" lang="en-US" altLang="en-US" smtClean="0">
                <a:latin typeface="Tahoma" panose="020B0604030504040204" pitchFamily="34" charset="0"/>
              </a:rPr>
              <a:pPr>
                <a:spcBef>
                  <a:spcPct val="0"/>
                </a:spcBef>
              </a:pPr>
              <a:t>84</a:t>
            </a:fld>
            <a:endParaRPr kumimoji="0" lang="en-US" altLang="en-US">
              <a:latin typeface="Tahoma" panose="020B0604030504040204" pitchFamily="34" charset="0"/>
            </a:endParaRPr>
          </a:p>
        </p:txBody>
      </p:sp>
      <p:sp>
        <p:nvSpPr>
          <p:cNvPr id="173059" name="Rectangle 2">
            <a:extLst>
              <a:ext uri="{FF2B5EF4-FFF2-40B4-BE49-F238E27FC236}">
                <a16:creationId xmlns:a16="http://schemas.microsoft.com/office/drawing/2014/main" id="{0194FA15-06E2-42ED-9EB1-20A90DC498BE}"/>
              </a:ext>
            </a:extLst>
          </p:cNvPr>
          <p:cNvSpPr>
            <a:spLocks noGrp="1" noRot="1" noChangeAspect="1" noChangeArrowheads="1" noTextEdit="1"/>
          </p:cNvSpPr>
          <p:nvPr>
            <p:ph type="sldImg"/>
          </p:nvPr>
        </p:nvSpPr>
        <p:spPr>
          <a:ln/>
        </p:spPr>
      </p:sp>
      <p:sp>
        <p:nvSpPr>
          <p:cNvPr id="173060" name="Rectangle 3">
            <a:extLst>
              <a:ext uri="{FF2B5EF4-FFF2-40B4-BE49-F238E27FC236}">
                <a16:creationId xmlns:a16="http://schemas.microsoft.com/office/drawing/2014/main" id="{C355CE55-07C2-4D64-BB0A-F4E2488A88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B2FC3F23-9221-4209-8F33-0C88FE45BB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9EB89ED-35B8-4306-8BB6-BF982FAD9AEF}" type="slidenum">
              <a:rPr kumimoji="0" lang="en-US" altLang="en-US" smtClean="0">
                <a:latin typeface="Tahoma" panose="020B0604030504040204" pitchFamily="34" charset="0"/>
              </a:rPr>
              <a:pPr>
                <a:spcBef>
                  <a:spcPct val="0"/>
                </a:spcBef>
              </a:pPr>
              <a:t>9</a:t>
            </a:fld>
            <a:endParaRPr kumimoji="0" lang="en-US" altLang="en-US">
              <a:latin typeface="Tahoma" panose="020B0604030504040204" pitchFamily="34" charset="0"/>
            </a:endParaRPr>
          </a:p>
        </p:txBody>
      </p:sp>
      <p:sp>
        <p:nvSpPr>
          <p:cNvPr id="23555" name="Rectangle 2">
            <a:extLst>
              <a:ext uri="{FF2B5EF4-FFF2-40B4-BE49-F238E27FC236}">
                <a16:creationId xmlns:a16="http://schemas.microsoft.com/office/drawing/2014/main" id="{613889D1-80DA-43BE-9B1D-DC8D283A6068}"/>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E5ABB276-7F3C-4583-9CA9-15061EC8E5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4D05670-2ED5-4D8B-81F2-92BC9F90467E}"/>
              </a:ext>
            </a:extLst>
          </p:cNvPr>
          <p:cNvGrpSpPr>
            <a:grpSpLocks/>
          </p:cNvGrpSpPr>
          <p:nvPr/>
        </p:nvGrpSpPr>
        <p:grpSpPr bwMode="auto">
          <a:xfrm>
            <a:off x="0" y="0"/>
            <a:ext cx="8763000" cy="5943600"/>
            <a:chOff x="0" y="0"/>
            <a:chExt cx="5520" cy="3744"/>
          </a:xfrm>
        </p:grpSpPr>
        <p:sp>
          <p:nvSpPr>
            <p:cNvPr id="5" name="Rectangle 3">
              <a:extLst>
                <a:ext uri="{FF2B5EF4-FFF2-40B4-BE49-F238E27FC236}">
                  <a16:creationId xmlns:a16="http://schemas.microsoft.com/office/drawing/2014/main" id="{A9717A6E-03CC-4975-96CD-F7F75012DA73}"/>
                </a:ext>
              </a:extLst>
            </p:cNvPr>
            <p:cNvSpPr>
              <a:spLocks noChangeArrowheads="1"/>
            </p:cNvSpPr>
            <p:nvPr/>
          </p:nvSpPr>
          <p:spPr bwMode="auto">
            <a:xfrm>
              <a:off x="0" y="0"/>
              <a:ext cx="1104" cy="3072"/>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2400">
                <a:latin typeface="Times New Roman" panose="02020603050405020304" pitchFamily="18" charset="0"/>
              </a:endParaRPr>
            </a:p>
          </p:txBody>
        </p:sp>
        <p:grpSp>
          <p:nvGrpSpPr>
            <p:cNvPr id="6" name="Group 4">
              <a:extLst>
                <a:ext uri="{FF2B5EF4-FFF2-40B4-BE49-F238E27FC236}">
                  <a16:creationId xmlns:a16="http://schemas.microsoft.com/office/drawing/2014/main" id="{92C77E93-AB9E-4F1D-B63C-C69D386C1177}"/>
                </a:ext>
              </a:extLst>
            </p:cNvPr>
            <p:cNvGrpSpPr>
              <a:grpSpLocks/>
            </p:cNvGrpSpPr>
            <p:nvPr userDrawn="1"/>
          </p:nvGrpSpPr>
          <p:grpSpPr bwMode="auto">
            <a:xfrm>
              <a:off x="0" y="2208"/>
              <a:ext cx="5520" cy="1536"/>
              <a:chOff x="0" y="2208"/>
              <a:chExt cx="5520" cy="1536"/>
            </a:xfrm>
          </p:grpSpPr>
          <p:sp>
            <p:nvSpPr>
              <p:cNvPr id="10" name="Rectangle 5">
                <a:extLst>
                  <a:ext uri="{FF2B5EF4-FFF2-40B4-BE49-F238E27FC236}">
                    <a16:creationId xmlns:a16="http://schemas.microsoft.com/office/drawing/2014/main" id="{2EFF8A37-E885-4B37-905D-3B3D9C334262}"/>
                  </a:ext>
                </a:extLst>
              </p:cNvPr>
              <p:cNvSpPr>
                <a:spLocks noChangeArrowheads="1"/>
              </p:cNvSpPr>
              <p:nvPr/>
            </p:nvSpPr>
            <p:spPr bwMode="ltGray">
              <a:xfrm>
                <a:off x="624" y="2208"/>
                <a:ext cx="4896" cy="1536"/>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2400">
                  <a:latin typeface="Times New Roman" panose="02020603050405020304" pitchFamily="18" charset="0"/>
                </a:endParaRPr>
              </a:p>
            </p:txBody>
          </p:sp>
          <p:sp>
            <p:nvSpPr>
              <p:cNvPr id="11" name="Rectangle 6">
                <a:extLst>
                  <a:ext uri="{FF2B5EF4-FFF2-40B4-BE49-F238E27FC236}">
                    <a16:creationId xmlns:a16="http://schemas.microsoft.com/office/drawing/2014/main" id="{48CFA24E-C147-47C0-BA89-08538194A0DE}"/>
                  </a:ext>
                </a:extLst>
              </p:cNvPr>
              <p:cNvSpPr>
                <a:spLocks noChangeArrowheads="1"/>
              </p:cNvSpPr>
              <p:nvPr/>
            </p:nvSpPr>
            <p:spPr bwMode="white">
              <a:xfrm>
                <a:off x="654" y="2352"/>
                <a:ext cx="4818" cy="1347"/>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2400">
                  <a:latin typeface="Times New Roman" panose="02020603050405020304" pitchFamily="18" charset="0"/>
                </a:endParaRPr>
              </a:p>
            </p:txBody>
          </p:sp>
          <p:sp>
            <p:nvSpPr>
              <p:cNvPr id="12" name="Line 7">
                <a:extLst>
                  <a:ext uri="{FF2B5EF4-FFF2-40B4-BE49-F238E27FC236}">
                    <a16:creationId xmlns:a16="http://schemas.microsoft.com/office/drawing/2014/main" id="{EE939E33-4430-4B57-B6F6-A3B3A6A3EA07}"/>
                  </a:ext>
                </a:extLst>
              </p:cNvPr>
              <p:cNvSpPr>
                <a:spLocks noChangeShapeType="1"/>
              </p:cNvSpPr>
              <p:nvPr/>
            </p:nvSpPr>
            <p:spPr bwMode="auto">
              <a:xfrm>
                <a:off x="0" y="3072"/>
                <a:ext cx="624" cy="0"/>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en-US"/>
              </a:p>
            </p:txBody>
          </p:sp>
        </p:grpSp>
        <p:grpSp>
          <p:nvGrpSpPr>
            <p:cNvPr id="7" name="Group 8">
              <a:extLst>
                <a:ext uri="{FF2B5EF4-FFF2-40B4-BE49-F238E27FC236}">
                  <a16:creationId xmlns:a16="http://schemas.microsoft.com/office/drawing/2014/main" id="{2F793050-9988-4FC3-836C-0C54738994C8}"/>
                </a:ext>
              </a:extLst>
            </p:cNvPr>
            <p:cNvGrpSpPr>
              <a:grpSpLocks/>
            </p:cNvGrpSpPr>
            <p:nvPr userDrawn="1"/>
          </p:nvGrpSpPr>
          <p:grpSpPr bwMode="auto">
            <a:xfrm>
              <a:off x="400" y="336"/>
              <a:ext cx="5088" cy="192"/>
              <a:chOff x="400" y="336"/>
              <a:chExt cx="5088" cy="192"/>
            </a:xfrm>
          </p:grpSpPr>
          <p:sp>
            <p:nvSpPr>
              <p:cNvPr id="8" name="Rectangle 9">
                <a:extLst>
                  <a:ext uri="{FF2B5EF4-FFF2-40B4-BE49-F238E27FC236}">
                    <a16:creationId xmlns:a16="http://schemas.microsoft.com/office/drawing/2014/main" id="{976496D9-7F1B-4682-A37D-D402FDD4F1AC}"/>
                  </a:ext>
                </a:extLst>
              </p:cNvPr>
              <p:cNvSpPr>
                <a:spLocks noChangeArrowheads="1"/>
              </p:cNvSpPr>
              <p:nvPr/>
            </p:nvSpPr>
            <p:spPr bwMode="auto">
              <a:xfrm>
                <a:off x="3952" y="336"/>
                <a:ext cx="1536" cy="192"/>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2400">
                  <a:latin typeface="Times New Roman" panose="02020603050405020304" pitchFamily="18" charset="0"/>
                </a:endParaRPr>
              </a:p>
            </p:txBody>
          </p:sp>
          <p:sp>
            <p:nvSpPr>
              <p:cNvPr id="9" name="Line 10">
                <a:extLst>
                  <a:ext uri="{FF2B5EF4-FFF2-40B4-BE49-F238E27FC236}">
                    <a16:creationId xmlns:a16="http://schemas.microsoft.com/office/drawing/2014/main" id="{6724A05F-2382-41A7-8CDA-028187640CA1}"/>
                  </a:ext>
                </a:extLst>
              </p:cNvPr>
              <p:cNvSpPr>
                <a:spLocks noChangeShapeType="1"/>
              </p:cNvSpPr>
              <p:nvPr/>
            </p:nvSpPr>
            <p:spPr bwMode="auto">
              <a:xfrm>
                <a:off x="400" y="432"/>
                <a:ext cx="5088" cy="0"/>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en-US"/>
              </a:p>
            </p:txBody>
          </p:sp>
        </p:grpSp>
      </p:grpSp>
      <p:sp>
        <p:nvSpPr>
          <p:cNvPr id="175115"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75116"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a:extLst>
              <a:ext uri="{FF2B5EF4-FFF2-40B4-BE49-F238E27FC236}">
                <a16:creationId xmlns:a16="http://schemas.microsoft.com/office/drawing/2014/main" id="{243622BD-6E6E-486F-9E7C-BD7AB5A7CC19}"/>
              </a:ext>
            </a:extLst>
          </p:cNvPr>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a:extLst>
              <a:ext uri="{FF2B5EF4-FFF2-40B4-BE49-F238E27FC236}">
                <a16:creationId xmlns:a16="http://schemas.microsoft.com/office/drawing/2014/main" id="{6E28AFC4-C65B-42BD-A31E-523E96AC7DA1}"/>
              </a:ext>
            </a:extLst>
          </p:cNvPr>
          <p:cNvSpPr>
            <a:spLocks noGrp="1" noChangeArrowheads="1"/>
          </p:cNvSpPr>
          <p:nvPr>
            <p:ph type="ftr" sz="quarter" idx="11"/>
          </p:nvPr>
        </p:nvSpPr>
        <p:spPr>
          <a:xfrm>
            <a:off x="3354388" y="6248400"/>
            <a:ext cx="2895600" cy="457200"/>
          </a:xfrm>
        </p:spPr>
        <p:txBody>
          <a:bodyPr/>
          <a:lstStyle>
            <a:lvl1pPr algn="ctr">
              <a:spcBef>
                <a:spcPct val="0"/>
              </a:spcBef>
              <a:defRPr sz="1000">
                <a:solidFill>
                  <a:schemeClr val="tx1"/>
                </a:solidFill>
              </a:defRPr>
            </a:lvl1pPr>
          </a:lstStyle>
          <a:p>
            <a:pPr>
              <a:defRPr/>
            </a:pPr>
            <a:r>
              <a:rPr lang="en-US"/>
              <a:t>CSE681 - Architecture of the Web</a:t>
            </a:r>
          </a:p>
        </p:txBody>
      </p:sp>
      <p:sp>
        <p:nvSpPr>
          <p:cNvPr id="15" name="Rectangle 15">
            <a:extLst>
              <a:ext uri="{FF2B5EF4-FFF2-40B4-BE49-F238E27FC236}">
                <a16:creationId xmlns:a16="http://schemas.microsoft.com/office/drawing/2014/main" id="{B4C4AE0E-F74B-4CC1-8C3A-910163C12725}"/>
              </a:ext>
            </a:extLst>
          </p:cNvPr>
          <p:cNvSpPr>
            <a:spLocks noGrp="1" noChangeArrowheads="1"/>
          </p:cNvSpPr>
          <p:nvPr>
            <p:ph type="sldNum" sz="quarter" idx="12"/>
          </p:nvPr>
        </p:nvSpPr>
        <p:spPr/>
        <p:txBody>
          <a:bodyPr/>
          <a:lstStyle>
            <a:lvl1pPr>
              <a:defRPr/>
            </a:lvl1pPr>
          </a:lstStyle>
          <a:p>
            <a:pPr>
              <a:defRPr/>
            </a:pPr>
            <a:fld id="{E68FD5E3-6409-4065-B177-7D083A9342A7}" type="slidenum">
              <a:rPr lang="en-US"/>
              <a:pPr>
                <a:defRPr/>
              </a:pPr>
              <a:t>‹#›</a:t>
            </a:fld>
            <a:endParaRPr lang="en-US"/>
          </a:p>
        </p:txBody>
      </p:sp>
    </p:spTree>
    <p:extLst>
      <p:ext uri="{BB962C8B-B14F-4D97-AF65-F5344CB8AC3E}">
        <p14:creationId xmlns:p14="http://schemas.microsoft.com/office/powerpoint/2010/main" val="9515309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BCB1942A-2BFE-4A02-AC4C-ACCB3FA538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B310FBCE-8644-4640-8458-6B98DB14B476}"/>
              </a:ext>
            </a:extLst>
          </p:cNvPr>
          <p:cNvSpPr>
            <a:spLocks noGrp="1" noChangeArrowheads="1"/>
          </p:cNvSpPr>
          <p:nvPr>
            <p:ph type="sldNum" sz="quarter" idx="11"/>
          </p:nvPr>
        </p:nvSpPr>
        <p:spPr>
          <a:ln/>
        </p:spPr>
        <p:txBody>
          <a:bodyPr/>
          <a:lstStyle>
            <a:lvl1pPr>
              <a:defRPr/>
            </a:lvl1pPr>
          </a:lstStyle>
          <a:p>
            <a:pPr>
              <a:defRPr/>
            </a:pPr>
            <a:fld id="{B845A4F7-4C29-4653-B0CE-CFDD791A6DE4}" type="slidenum">
              <a:rPr lang="en-US"/>
              <a:pPr>
                <a:defRPr/>
              </a:pPr>
              <a:t>‹#›</a:t>
            </a:fld>
            <a:endParaRPr lang="en-US"/>
          </a:p>
        </p:txBody>
      </p:sp>
      <p:sp>
        <p:nvSpPr>
          <p:cNvPr id="6" name="Text Box 13">
            <a:extLst>
              <a:ext uri="{FF2B5EF4-FFF2-40B4-BE49-F238E27FC236}">
                <a16:creationId xmlns:a16="http://schemas.microsoft.com/office/drawing/2014/main" id="{48E3644C-C5C6-4DDC-8160-BF3A80BF8947}"/>
              </a:ext>
            </a:extLst>
          </p:cNvPr>
          <p:cNvSpPr txBox="1">
            <a:spLocks noGrp="1" noChangeArrowheads="1"/>
          </p:cNvSpPr>
          <p:nvPr userDrawn="1">
            <p:ph type="ftr" sz="quarter" idx="12"/>
          </p:nvPr>
        </p:nvSpPr>
        <p:spPr>
          <a:ln/>
        </p:spPr>
        <p:txBody>
          <a:bodyPr/>
          <a:lstStyle>
            <a:lvl1pPr>
              <a:defRPr/>
            </a:lvl1pPr>
          </a:lstStyle>
          <a:p>
            <a:pPr>
              <a:defRPr/>
            </a:pPr>
            <a:r>
              <a:rPr lang="en-US"/>
              <a:t>Table of Contents</a:t>
            </a:r>
          </a:p>
        </p:txBody>
      </p:sp>
    </p:spTree>
    <p:extLst>
      <p:ext uri="{BB962C8B-B14F-4D97-AF65-F5344CB8AC3E}">
        <p14:creationId xmlns:p14="http://schemas.microsoft.com/office/powerpoint/2010/main" val="27183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D433C824-0FAE-461A-A038-6D23A02B24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8645BE36-472C-4FA1-870A-C0D5D3F8756D}"/>
              </a:ext>
            </a:extLst>
          </p:cNvPr>
          <p:cNvSpPr>
            <a:spLocks noGrp="1" noChangeArrowheads="1"/>
          </p:cNvSpPr>
          <p:nvPr>
            <p:ph type="sldNum" sz="quarter" idx="11"/>
          </p:nvPr>
        </p:nvSpPr>
        <p:spPr>
          <a:ln/>
        </p:spPr>
        <p:txBody>
          <a:bodyPr/>
          <a:lstStyle>
            <a:lvl1pPr>
              <a:defRPr/>
            </a:lvl1pPr>
          </a:lstStyle>
          <a:p>
            <a:pPr>
              <a:defRPr/>
            </a:pPr>
            <a:fld id="{365FE8CA-DF71-4853-82C0-796C2A9C8D5A}" type="slidenum">
              <a:rPr lang="en-US"/>
              <a:pPr>
                <a:defRPr/>
              </a:pPr>
              <a:t>‹#›</a:t>
            </a:fld>
            <a:endParaRPr lang="en-US"/>
          </a:p>
        </p:txBody>
      </p:sp>
      <p:sp>
        <p:nvSpPr>
          <p:cNvPr id="6" name="Text Box 13">
            <a:extLst>
              <a:ext uri="{FF2B5EF4-FFF2-40B4-BE49-F238E27FC236}">
                <a16:creationId xmlns:a16="http://schemas.microsoft.com/office/drawing/2014/main" id="{F133A718-7635-47ED-AC41-EA70B6A523C5}"/>
              </a:ext>
            </a:extLst>
          </p:cNvPr>
          <p:cNvSpPr txBox="1">
            <a:spLocks noGrp="1" noChangeArrowheads="1"/>
          </p:cNvSpPr>
          <p:nvPr userDrawn="1">
            <p:ph type="ftr" sz="quarter" idx="12"/>
          </p:nvPr>
        </p:nvSpPr>
        <p:spPr>
          <a:ln/>
        </p:spPr>
        <p:txBody>
          <a:bodyPr/>
          <a:lstStyle>
            <a:lvl1pPr>
              <a:defRPr/>
            </a:lvl1pPr>
          </a:lstStyle>
          <a:p>
            <a:pPr>
              <a:defRPr/>
            </a:pPr>
            <a:r>
              <a:rPr lang="en-US"/>
              <a:t>Table of Contents</a:t>
            </a:r>
          </a:p>
        </p:txBody>
      </p:sp>
    </p:spTree>
    <p:extLst>
      <p:ext uri="{BB962C8B-B14F-4D97-AF65-F5344CB8AC3E}">
        <p14:creationId xmlns:p14="http://schemas.microsoft.com/office/powerpoint/2010/main" val="293015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F6E02AB-419C-439A-B6E2-321149F1601F}"/>
              </a:ext>
            </a:extLst>
          </p:cNvPr>
          <p:cNvSpPr>
            <a:spLocks noGrp="1"/>
          </p:cNvSpPr>
          <p:nvPr>
            <p:ph type="dt" sz="half" idx="10"/>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E0A01241-0F3F-4434-8B8F-F67A77DAAFF6}"/>
              </a:ext>
            </a:extLst>
          </p:cNvPr>
          <p:cNvSpPr>
            <a:spLocks noGrp="1"/>
          </p:cNvSpPr>
          <p:nvPr>
            <p:ph type="sldNum" sz="quarter" idx="11"/>
          </p:nvPr>
        </p:nvSpPr>
        <p:spPr/>
        <p:txBody>
          <a:bodyPr/>
          <a:lstStyle>
            <a:lvl1pPr>
              <a:defRPr/>
            </a:lvl1pPr>
          </a:lstStyle>
          <a:p>
            <a:pPr>
              <a:defRPr/>
            </a:pPr>
            <a:fld id="{DD59D17D-A440-4F81-A842-922AB6138205}" type="slidenum">
              <a:rPr lang="en-US"/>
              <a:pPr>
                <a:defRPr/>
              </a:pPr>
              <a:t>‹#›</a:t>
            </a:fld>
            <a:endParaRPr lang="en-US"/>
          </a:p>
        </p:txBody>
      </p:sp>
      <p:sp>
        <p:nvSpPr>
          <p:cNvPr id="6" name="Footer Placeholder 5">
            <a:extLst>
              <a:ext uri="{FF2B5EF4-FFF2-40B4-BE49-F238E27FC236}">
                <a16:creationId xmlns:a16="http://schemas.microsoft.com/office/drawing/2014/main" id="{BF06FC02-3C56-436C-9A0A-B4D834B97FCC}"/>
              </a:ext>
            </a:extLst>
          </p:cNvPr>
          <p:cNvSpPr>
            <a:spLocks noGrp="1"/>
          </p:cNvSpPr>
          <p:nvPr>
            <p:ph type="ftr" sz="quarter" idx="12"/>
          </p:nvPr>
        </p:nvSpPr>
        <p:spPr/>
        <p:txBody>
          <a:bodyPr/>
          <a:lstStyle>
            <a:lvl1pPr>
              <a:defRPr sz="1800">
                <a:latin typeface="Comic Sans MS" pitchFamily="66" charset="0"/>
                <a:hlinkClick r:id="rId2" action="ppaction://hlinksldjump"/>
              </a:defRPr>
            </a:lvl1pPr>
          </a:lstStyle>
          <a:p>
            <a:pPr>
              <a:defRPr/>
            </a:pPr>
            <a:r>
              <a:rPr lang="en-US"/>
              <a:t>Table of Contents</a:t>
            </a:r>
          </a:p>
        </p:txBody>
      </p:sp>
    </p:spTree>
    <p:extLst>
      <p:ext uri="{BB962C8B-B14F-4D97-AF65-F5344CB8AC3E}">
        <p14:creationId xmlns:p14="http://schemas.microsoft.com/office/powerpoint/2010/main" val="116020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E35727BA-17C5-42D3-B002-894469D2D5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C3B0FBF9-5187-400E-ADB4-7BDA2B4EB3F5}"/>
              </a:ext>
            </a:extLst>
          </p:cNvPr>
          <p:cNvSpPr>
            <a:spLocks noGrp="1" noChangeArrowheads="1"/>
          </p:cNvSpPr>
          <p:nvPr>
            <p:ph type="sldNum" sz="quarter" idx="11"/>
          </p:nvPr>
        </p:nvSpPr>
        <p:spPr>
          <a:ln/>
        </p:spPr>
        <p:txBody>
          <a:bodyPr/>
          <a:lstStyle>
            <a:lvl1pPr>
              <a:defRPr/>
            </a:lvl1pPr>
          </a:lstStyle>
          <a:p>
            <a:pPr>
              <a:defRPr/>
            </a:pPr>
            <a:fld id="{8DE3AAC7-5C09-49E0-806F-D231F86CD669}" type="slidenum">
              <a:rPr lang="en-US"/>
              <a:pPr>
                <a:defRPr/>
              </a:pPr>
              <a:t>‹#›</a:t>
            </a:fld>
            <a:endParaRPr lang="en-US"/>
          </a:p>
        </p:txBody>
      </p:sp>
      <p:sp>
        <p:nvSpPr>
          <p:cNvPr id="6" name="Text Box 13">
            <a:extLst>
              <a:ext uri="{FF2B5EF4-FFF2-40B4-BE49-F238E27FC236}">
                <a16:creationId xmlns:a16="http://schemas.microsoft.com/office/drawing/2014/main" id="{F5A35882-E4DF-4604-AC37-50DD2AAE32C7}"/>
              </a:ext>
            </a:extLst>
          </p:cNvPr>
          <p:cNvSpPr txBox="1">
            <a:spLocks noGrp="1" noChangeArrowheads="1"/>
          </p:cNvSpPr>
          <p:nvPr userDrawn="1">
            <p:ph type="ftr" sz="quarter" idx="12"/>
          </p:nvPr>
        </p:nvSpPr>
        <p:spPr>
          <a:ln/>
        </p:spPr>
        <p:txBody>
          <a:bodyPr/>
          <a:lstStyle>
            <a:lvl1pPr>
              <a:defRPr/>
            </a:lvl1pPr>
          </a:lstStyle>
          <a:p>
            <a:pPr>
              <a:defRPr/>
            </a:pPr>
            <a:r>
              <a:rPr lang="en-US"/>
              <a:t>Table of Contents</a:t>
            </a:r>
          </a:p>
        </p:txBody>
      </p:sp>
    </p:spTree>
    <p:extLst>
      <p:ext uri="{BB962C8B-B14F-4D97-AF65-F5344CB8AC3E}">
        <p14:creationId xmlns:p14="http://schemas.microsoft.com/office/powerpoint/2010/main" val="425502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90A87E18-7553-4C6E-8EE7-007B8AA0EC0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6AE7DEBA-8C7D-4170-88E3-B04A5AA0D0C0}"/>
              </a:ext>
            </a:extLst>
          </p:cNvPr>
          <p:cNvSpPr>
            <a:spLocks noGrp="1" noChangeArrowheads="1"/>
          </p:cNvSpPr>
          <p:nvPr>
            <p:ph type="sldNum" sz="quarter" idx="11"/>
          </p:nvPr>
        </p:nvSpPr>
        <p:spPr>
          <a:ln/>
        </p:spPr>
        <p:txBody>
          <a:bodyPr/>
          <a:lstStyle>
            <a:lvl1pPr>
              <a:defRPr/>
            </a:lvl1pPr>
          </a:lstStyle>
          <a:p>
            <a:pPr>
              <a:defRPr/>
            </a:pPr>
            <a:fld id="{13424452-5245-4F31-B8AF-759071EDF071}" type="slidenum">
              <a:rPr lang="en-US"/>
              <a:pPr>
                <a:defRPr/>
              </a:pPr>
              <a:t>‹#›</a:t>
            </a:fld>
            <a:endParaRPr lang="en-US"/>
          </a:p>
        </p:txBody>
      </p:sp>
      <p:sp>
        <p:nvSpPr>
          <p:cNvPr id="7" name="Text Box 13">
            <a:extLst>
              <a:ext uri="{FF2B5EF4-FFF2-40B4-BE49-F238E27FC236}">
                <a16:creationId xmlns:a16="http://schemas.microsoft.com/office/drawing/2014/main" id="{64C38161-C876-475F-BE37-38362FCC5060}"/>
              </a:ext>
            </a:extLst>
          </p:cNvPr>
          <p:cNvSpPr txBox="1">
            <a:spLocks noGrp="1" noChangeArrowheads="1"/>
          </p:cNvSpPr>
          <p:nvPr userDrawn="1">
            <p:ph type="ftr" sz="quarter" idx="12"/>
          </p:nvPr>
        </p:nvSpPr>
        <p:spPr>
          <a:ln/>
        </p:spPr>
        <p:txBody>
          <a:bodyPr/>
          <a:lstStyle>
            <a:lvl1pPr>
              <a:defRPr/>
            </a:lvl1pPr>
          </a:lstStyle>
          <a:p>
            <a:pPr>
              <a:defRPr/>
            </a:pPr>
            <a:r>
              <a:rPr lang="en-US"/>
              <a:t>Table of Contents</a:t>
            </a:r>
          </a:p>
        </p:txBody>
      </p:sp>
    </p:spTree>
    <p:extLst>
      <p:ext uri="{BB962C8B-B14F-4D97-AF65-F5344CB8AC3E}">
        <p14:creationId xmlns:p14="http://schemas.microsoft.com/office/powerpoint/2010/main" val="374720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614152DB-EFC4-4AD4-AB3C-C01753B9B33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1">
            <a:extLst>
              <a:ext uri="{FF2B5EF4-FFF2-40B4-BE49-F238E27FC236}">
                <a16:creationId xmlns:a16="http://schemas.microsoft.com/office/drawing/2014/main" id="{4BBBBA8E-5C4F-4E96-A658-0B803B637FE8}"/>
              </a:ext>
            </a:extLst>
          </p:cNvPr>
          <p:cNvSpPr>
            <a:spLocks noGrp="1" noChangeArrowheads="1"/>
          </p:cNvSpPr>
          <p:nvPr>
            <p:ph type="sldNum" sz="quarter" idx="11"/>
          </p:nvPr>
        </p:nvSpPr>
        <p:spPr>
          <a:ln/>
        </p:spPr>
        <p:txBody>
          <a:bodyPr/>
          <a:lstStyle>
            <a:lvl1pPr>
              <a:defRPr/>
            </a:lvl1pPr>
          </a:lstStyle>
          <a:p>
            <a:pPr>
              <a:defRPr/>
            </a:pPr>
            <a:fld id="{CD207547-0A40-4F84-82DE-A602CFC457B6}" type="slidenum">
              <a:rPr lang="en-US"/>
              <a:pPr>
                <a:defRPr/>
              </a:pPr>
              <a:t>‹#›</a:t>
            </a:fld>
            <a:endParaRPr lang="en-US"/>
          </a:p>
        </p:txBody>
      </p:sp>
      <p:sp>
        <p:nvSpPr>
          <p:cNvPr id="9" name="Text Box 13">
            <a:extLst>
              <a:ext uri="{FF2B5EF4-FFF2-40B4-BE49-F238E27FC236}">
                <a16:creationId xmlns:a16="http://schemas.microsoft.com/office/drawing/2014/main" id="{E3D1C30B-ECED-40B5-BC53-E05BD315779A}"/>
              </a:ext>
            </a:extLst>
          </p:cNvPr>
          <p:cNvSpPr txBox="1">
            <a:spLocks noGrp="1" noChangeArrowheads="1"/>
          </p:cNvSpPr>
          <p:nvPr userDrawn="1">
            <p:ph type="ftr" sz="quarter" idx="12"/>
          </p:nvPr>
        </p:nvSpPr>
        <p:spPr>
          <a:ln/>
        </p:spPr>
        <p:txBody>
          <a:bodyPr/>
          <a:lstStyle>
            <a:lvl1pPr>
              <a:defRPr/>
            </a:lvl1pPr>
          </a:lstStyle>
          <a:p>
            <a:pPr>
              <a:defRPr/>
            </a:pPr>
            <a:r>
              <a:rPr lang="en-US"/>
              <a:t>Table of Contents</a:t>
            </a:r>
          </a:p>
        </p:txBody>
      </p:sp>
    </p:spTree>
    <p:extLst>
      <p:ext uri="{BB962C8B-B14F-4D97-AF65-F5344CB8AC3E}">
        <p14:creationId xmlns:p14="http://schemas.microsoft.com/office/powerpoint/2010/main" val="165428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F5DF525B-9B12-4207-91E7-05195C51097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id="{77243883-36CF-46BB-B438-533F5E94574D}"/>
              </a:ext>
            </a:extLst>
          </p:cNvPr>
          <p:cNvSpPr>
            <a:spLocks noGrp="1" noChangeArrowheads="1"/>
          </p:cNvSpPr>
          <p:nvPr>
            <p:ph type="sldNum" sz="quarter" idx="11"/>
          </p:nvPr>
        </p:nvSpPr>
        <p:spPr>
          <a:ln/>
        </p:spPr>
        <p:txBody>
          <a:bodyPr/>
          <a:lstStyle>
            <a:lvl1pPr>
              <a:defRPr/>
            </a:lvl1pPr>
          </a:lstStyle>
          <a:p>
            <a:pPr>
              <a:defRPr/>
            </a:pPr>
            <a:fld id="{2F6D6EFF-D144-4468-AA42-DA17C613C4A4}" type="slidenum">
              <a:rPr lang="en-US"/>
              <a:pPr>
                <a:defRPr/>
              </a:pPr>
              <a:t>‹#›</a:t>
            </a:fld>
            <a:endParaRPr lang="en-US"/>
          </a:p>
        </p:txBody>
      </p:sp>
      <p:sp>
        <p:nvSpPr>
          <p:cNvPr id="5" name="Text Box 13">
            <a:extLst>
              <a:ext uri="{FF2B5EF4-FFF2-40B4-BE49-F238E27FC236}">
                <a16:creationId xmlns:a16="http://schemas.microsoft.com/office/drawing/2014/main" id="{22D2C2DB-EA9E-4AE7-B330-9ED35BEC2046}"/>
              </a:ext>
            </a:extLst>
          </p:cNvPr>
          <p:cNvSpPr txBox="1">
            <a:spLocks noGrp="1" noChangeArrowheads="1"/>
          </p:cNvSpPr>
          <p:nvPr userDrawn="1">
            <p:ph type="ftr" sz="quarter" idx="12"/>
          </p:nvPr>
        </p:nvSpPr>
        <p:spPr>
          <a:ln/>
        </p:spPr>
        <p:txBody>
          <a:bodyPr/>
          <a:lstStyle>
            <a:lvl1pPr>
              <a:defRPr/>
            </a:lvl1pPr>
          </a:lstStyle>
          <a:p>
            <a:pPr>
              <a:defRPr/>
            </a:pPr>
            <a:r>
              <a:rPr lang="en-US"/>
              <a:t>Table of Contents</a:t>
            </a:r>
          </a:p>
        </p:txBody>
      </p:sp>
    </p:spTree>
    <p:extLst>
      <p:ext uri="{BB962C8B-B14F-4D97-AF65-F5344CB8AC3E}">
        <p14:creationId xmlns:p14="http://schemas.microsoft.com/office/powerpoint/2010/main" val="58108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EDD42E47-F31B-4F09-965D-606144391E8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1">
            <a:extLst>
              <a:ext uri="{FF2B5EF4-FFF2-40B4-BE49-F238E27FC236}">
                <a16:creationId xmlns:a16="http://schemas.microsoft.com/office/drawing/2014/main" id="{4E8DDF10-6F87-43F8-AE42-0FED1F2FAA55}"/>
              </a:ext>
            </a:extLst>
          </p:cNvPr>
          <p:cNvSpPr>
            <a:spLocks noGrp="1" noChangeArrowheads="1"/>
          </p:cNvSpPr>
          <p:nvPr>
            <p:ph type="sldNum" sz="quarter" idx="11"/>
          </p:nvPr>
        </p:nvSpPr>
        <p:spPr>
          <a:ln/>
        </p:spPr>
        <p:txBody>
          <a:bodyPr/>
          <a:lstStyle>
            <a:lvl1pPr>
              <a:defRPr/>
            </a:lvl1pPr>
          </a:lstStyle>
          <a:p>
            <a:pPr>
              <a:defRPr/>
            </a:pPr>
            <a:fld id="{8AEA7977-3CFB-40F4-8593-C6A908761405}" type="slidenum">
              <a:rPr lang="en-US"/>
              <a:pPr>
                <a:defRPr/>
              </a:pPr>
              <a:t>‹#›</a:t>
            </a:fld>
            <a:endParaRPr lang="en-US"/>
          </a:p>
        </p:txBody>
      </p:sp>
      <p:sp>
        <p:nvSpPr>
          <p:cNvPr id="4" name="Text Box 13">
            <a:extLst>
              <a:ext uri="{FF2B5EF4-FFF2-40B4-BE49-F238E27FC236}">
                <a16:creationId xmlns:a16="http://schemas.microsoft.com/office/drawing/2014/main" id="{1D7D0279-D07D-41F4-8B52-C96F1C95A380}"/>
              </a:ext>
            </a:extLst>
          </p:cNvPr>
          <p:cNvSpPr txBox="1">
            <a:spLocks noGrp="1" noChangeArrowheads="1"/>
          </p:cNvSpPr>
          <p:nvPr userDrawn="1">
            <p:ph type="ftr" sz="quarter" idx="12"/>
          </p:nvPr>
        </p:nvSpPr>
        <p:spPr>
          <a:ln/>
        </p:spPr>
        <p:txBody>
          <a:bodyPr/>
          <a:lstStyle>
            <a:lvl1pPr>
              <a:defRPr/>
            </a:lvl1pPr>
          </a:lstStyle>
          <a:p>
            <a:pPr>
              <a:defRPr/>
            </a:pPr>
            <a:r>
              <a:rPr lang="en-US"/>
              <a:t>Table of Contents</a:t>
            </a:r>
          </a:p>
        </p:txBody>
      </p:sp>
    </p:spTree>
    <p:extLst>
      <p:ext uri="{BB962C8B-B14F-4D97-AF65-F5344CB8AC3E}">
        <p14:creationId xmlns:p14="http://schemas.microsoft.com/office/powerpoint/2010/main" val="194862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E206E6C9-04E5-4725-A219-7C47B3656A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DA4F128A-7930-4CD1-9C52-97A8478513DB}"/>
              </a:ext>
            </a:extLst>
          </p:cNvPr>
          <p:cNvSpPr>
            <a:spLocks noGrp="1" noChangeArrowheads="1"/>
          </p:cNvSpPr>
          <p:nvPr>
            <p:ph type="sldNum" sz="quarter" idx="11"/>
          </p:nvPr>
        </p:nvSpPr>
        <p:spPr>
          <a:ln/>
        </p:spPr>
        <p:txBody>
          <a:bodyPr/>
          <a:lstStyle>
            <a:lvl1pPr>
              <a:defRPr/>
            </a:lvl1pPr>
          </a:lstStyle>
          <a:p>
            <a:pPr>
              <a:defRPr/>
            </a:pPr>
            <a:fld id="{54A0A103-B45D-420D-8F66-9EF781237065}" type="slidenum">
              <a:rPr lang="en-US"/>
              <a:pPr>
                <a:defRPr/>
              </a:pPr>
              <a:t>‹#›</a:t>
            </a:fld>
            <a:endParaRPr lang="en-US"/>
          </a:p>
        </p:txBody>
      </p:sp>
      <p:sp>
        <p:nvSpPr>
          <p:cNvPr id="7" name="Text Box 13">
            <a:extLst>
              <a:ext uri="{FF2B5EF4-FFF2-40B4-BE49-F238E27FC236}">
                <a16:creationId xmlns:a16="http://schemas.microsoft.com/office/drawing/2014/main" id="{897DA4B0-F863-421F-A899-29AF1159711D}"/>
              </a:ext>
            </a:extLst>
          </p:cNvPr>
          <p:cNvSpPr txBox="1">
            <a:spLocks noGrp="1" noChangeArrowheads="1"/>
          </p:cNvSpPr>
          <p:nvPr userDrawn="1">
            <p:ph type="ftr" sz="quarter" idx="12"/>
          </p:nvPr>
        </p:nvSpPr>
        <p:spPr>
          <a:ln/>
        </p:spPr>
        <p:txBody>
          <a:bodyPr/>
          <a:lstStyle>
            <a:lvl1pPr>
              <a:defRPr/>
            </a:lvl1pPr>
          </a:lstStyle>
          <a:p>
            <a:pPr>
              <a:defRPr/>
            </a:pPr>
            <a:r>
              <a:rPr lang="en-US"/>
              <a:t>Table of Contents</a:t>
            </a:r>
          </a:p>
        </p:txBody>
      </p:sp>
    </p:spTree>
    <p:extLst>
      <p:ext uri="{BB962C8B-B14F-4D97-AF65-F5344CB8AC3E}">
        <p14:creationId xmlns:p14="http://schemas.microsoft.com/office/powerpoint/2010/main" val="3229310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4C903438-6CB9-41FE-9F60-D44F7FC21F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F5AC0066-AD47-4019-A361-4C89B0F5AC41}"/>
              </a:ext>
            </a:extLst>
          </p:cNvPr>
          <p:cNvSpPr>
            <a:spLocks noGrp="1" noChangeArrowheads="1"/>
          </p:cNvSpPr>
          <p:nvPr>
            <p:ph type="sldNum" sz="quarter" idx="11"/>
          </p:nvPr>
        </p:nvSpPr>
        <p:spPr>
          <a:ln/>
        </p:spPr>
        <p:txBody>
          <a:bodyPr/>
          <a:lstStyle>
            <a:lvl1pPr>
              <a:defRPr/>
            </a:lvl1pPr>
          </a:lstStyle>
          <a:p>
            <a:pPr>
              <a:defRPr/>
            </a:pPr>
            <a:fld id="{642923EA-1588-45B6-B440-FD9FB4B73CDF}" type="slidenum">
              <a:rPr lang="en-US"/>
              <a:pPr>
                <a:defRPr/>
              </a:pPr>
              <a:t>‹#›</a:t>
            </a:fld>
            <a:endParaRPr lang="en-US"/>
          </a:p>
        </p:txBody>
      </p:sp>
      <p:sp>
        <p:nvSpPr>
          <p:cNvPr id="7" name="Text Box 13">
            <a:extLst>
              <a:ext uri="{FF2B5EF4-FFF2-40B4-BE49-F238E27FC236}">
                <a16:creationId xmlns:a16="http://schemas.microsoft.com/office/drawing/2014/main" id="{AB90AF28-9DC4-4AC2-BD14-BBC5E6EEC21B}"/>
              </a:ext>
            </a:extLst>
          </p:cNvPr>
          <p:cNvSpPr txBox="1">
            <a:spLocks noGrp="1" noChangeArrowheads="1"/>
          </p:cNvSpPr>
          <p:nvPr userDrawn="1">
            <p:ph type="ftr" sz="quarter" idx="12"/>
          </p:nvPr>
        </p:nvSpPr>
        <p:spPr>
          <a:ln/>
        </p:spPr>
        <p:txBody>
          <a:bodyPr/>
          <a:lstStyle>
            <a:lvl1pPr>
              <a:defRPr/>
            </a:lvl1pPr>
          </a:lstStyle>
          <a:p>
            <a:pPr>
              <a:defRPr/>
            </a:pPr>
            <a:r>
              <a:rPr lang="en-US"/>
              <a:t>Table of Contents</a:t>
            </a:r>
          </a:p>
        </p:txBody>
      </p:sp>
    </p:spTree>
    <p:extLst>
      <p:ext uri="{BB962C8B-B14F-4D97-AF65-F5344CB8AC3E}">
        <p14:creationId xmlns:p14="http://schemas.microsoft.com/office/powerpoint/2010/main" val="3285029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3678E338-D64E-4326-BC79-8E8FDB29AE92}"/>
              </a:ext>
            </a:extLst>
          </p:cNvPr>
          <p:cNvGrpSpPr>
            <a:grpSpLocks/>
          </p:cNvGrpSpPr>
          <p:nvPr/>
        </p:nvGrpSpPr>
        <p:grpSpPr bwMode="auto">
          <a:xfrm>
            <a:off x="0" y="0"/>
            <a:ext cx="8686800" cy="4876800"/>
            <a:chOff x="0" y="0"/>
            <a:chExt cx="5472" cy="3072"/>
          </a:xfrm>
        </p:grpSpPr>
        <p:sp>
          <p:nvSpPr>
            <p:cNvPr id="1033" name="Rectangle 3">
              <a:extLst>
                <a:ext uri="{FF2B5EF4-FFF2-40B4-BE49-F238E27FC236}">
                  <a16:creationId xmlns:a16="http://schemas.microsoft.com/office/drawing/2014/main" id="{56AA936E-4717-4F40-B555-0DCE1C9EF129}"/>
                </a:ext>
              </a:extLst>
            </p:cNvPr>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2400">
                <a:latin typeface="Times New Roman" panose="02020603050405020304" pitchFamily="18" charset="0"/>
              </a:endParaRPr>
            </a:p>
          </p:txBody>
        </p:sp>
        <p:grpSp>
          <p:nvGrpSpPr>
            <p:cNvPr id="1034" name="Group 4">
              <a:extLst>
                <a:ext uri="{FF2B5EF4-FFF2-40B4-BE49-F238E27FC236}">
                  <a16:creationId xmlns:a16="http://schemas.microsoft.com/office/drawing/2014/main" id="{3160ED9F-82D5-4204-8CBA-9E585C8FA1D5}"/>
                </a:ext>
              </a:extLst>
            </p:cNvPr>
            <p:cNvGrpSpPr>
              <a:grpSpLocks/>
            </p:cNvGrpSpPr>
            <p:nvPr/>
          </p:nvGrpSpPr>
          <p:grpSpPr bwMode="auto">
            <a:xfrm>
              <a:off x="240" y="893"/>
              <a:ext cx="5232" cy="115"/>
              <a:chOff x="240" y="893"/>
              <a:chExt cx="5232" cy="115"/>
            </a:xfrm>
          </p:grpSpPr>
          <p:sp>
            <p:nvSpPr>
              <p:cNvPr id="1035" name="Rectangle 5">
                <a:extLst>
                  <a:ext uri="{FF2B5EF4-FFF2-40B4-BE49-F238E27FC236}">
                    <a16:creationId xmlns:a16="http://schemas.microsoft.com/office/drawing/2014/main" id="{60AB86CC-EB9D-4E88-94FA-4D6F391FA429}"/>
                  </a:ext>
                </a:extLst>
              </p:cNvPr>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sz="2400">
                  <a:latin typeface="Times New Roman" panose="02020603050405020304" pitchFamily="18" charset="0"/>
                </a:endParaRPr>
              </a:p>
            </p:txBody>
          </p:sp>
          <p:sp>
            <p:nvSpPr>
              <p:cNvPr id="1036" name="Line 6">
                <a:extLst>
                  <a:ext uri="{FF2B5EF4-FFF2-40B4-BE49-F238E27FC236}">
                    <a16:creationId xmlns:a16="http://schemas.microsoft.com/office/drawing/2014/main" id="{083D37EB-1941-4451-B457-6FE3B2D8840A}"/>
                  </a:ext>
                </a:extLst>
              </p:cNvPr>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a:extLst>
              <a:ext uri="{FF2B5EF4-FFF2-40B4-BE49-F238E27FC236}">
                <a16:creationId xmlns:a16="http://schemas.microsoft.com/office/drawing/2014/main" id="{6BA23FE5-392B-4A69-9452-E127C8EA14A4}"/>
              </a:ext>
            </a:extLst>
          </p:cNvPr>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8">
            <a:extLst>
              <a:ext uri="{FF2B5EF4-FFF2-40B4-BE49-F238E27FC236}">
                <a16:creationId xmlns:a16="http://schemas.microsoft.com/office/drawing/2014/main" id="{94EE3E0D-8E5D-480C-BA84-EDB4B4C03971}"/>
              </a:ext>
            </a:extLst>
          </p:cNvPr>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089" name="Rectangle 9">
            <a:extLst>
              <a:ext uri="{FF2B5EF4-FFF2-40B4-BE49-F238E27FC236}">
                <a16:creationId xmlns:a16="http://schemas.microsoft.com/office/drawing/2014/main" id="{31B95F3C-13CF-4A0A-A070-AA8654E3CCDB}"/>
              </a:ext>
            </a:extLst>
          </p:cNvPr>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174091" name="Rectangle 11">
            <a:extLst>
              <a:ext uri="{FF2B5EF4-FFF2-40B4-BE49-F238E27FC236}">
                <a16:creationId xmlns:a16="http://schemas.microsoft.com/office/drawing/2014/main" id="{7BF61F29-718A-4868-8F3F-635A18106FEC}"/>
              </a:ext>
            </a:extLst>
          </p:cNvPr>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678E7DC3-883D-40D3-B9A9-F927C4BEC211}" type="slidenum">
              <a:rPr lang="en-US"/>
              <a:pPr>
                <a:defRPr/>
              </a:pPr>
              <a:t>‹#›</a:t>
            </a:fld>
            <a:endParaRPr lang="en-US"/>
          </a:p>
        </p:txBody>
      </p:sp>
      <p:sp>
        <p:nvSpPr>
          <p:cNvPr id="1031" name="Line 12">
            <a:extLst>
              <a:ext uri="{FF2B5EF4-FFF2-40B4-BE49-F238E27FC236}">
                <a16:creationId xmlns:a16="http://schemas.microsoft.com/office/drawing/2014/main" id="{34F5BF41-9AFD-41E0-A341-332D1C69BED5}"/>
              </a:ext>
            </a:extLst>
          </p:cNvPr>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93" name="Text Box 13">
            <a:extLst>
              <a:ext uri="{FF2B5EF4-FFF2-40B4-BE49-F238E27FC236}">
                <a16:creationId xmlns:a16="http://schemas.microsoft.com/office/drawing/2014/main" id="{CA909247-DE9C-4E0B-9A7C-3C815882DFBC}"/>
              </a:ext>
            </a:extLst>
          </p:cNvPr>
          <p:cNvSpPr txBox="1">
            <a:spLocks noGrp="1" noChangeArrowheads="1"/>
          </p:cNvSpPr>
          <p:nvPr userDrawn="1">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50000"/>
              </a:spcBef>
              <a:defRPr>
                <a:solidFill>
                  <a:schemeClr val="tx2"/>
                </a:solidFill>
                <a:latin typeface="Arial" charset="0"/>
                <a:hlinkClick r:id="rId13" action="ppaction://hlinksldjump"/>
              </a:defRPr>
            </a:lvl1pPr>
          </a:lstStyle>
          <a:p>
            <a:pPr>
              <a:defRPr/>
            </a:pPr>
            <a:r>
              <a:rPr lang="en-US"/>
              <a:t>Table of Contents</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ecs.syr.edu/" TargetMode="Externa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slide" Target="slide4.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4.xml"/><Relationship Id="rId7" Type="http://schemas.openxmlformats.org/officeDocument/2006/relationships/slide" Target="slide15.xml"/><Relationship Id="rId12" Type="http://schemas.openxmlformats.org/officeDocument/2006/relationships/slide" Target="slide8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78.xml"/><Relationship Id="rId5" Type="http://schemas.openxmlformats.org/officeDocument/2006/relationships/slide" Target="slide6.xml"/><Relationship Id="rId10" Type="http://schemas.openxmlformats.org/officeDocument/2006/relationships/slide" Target="slide47.xml"/><Relationship Id="rId4" Type="http://schemas.openxmlformats.org/officeDocument/2006/relationships/slide" Target="slide3.xml"/><Relationship Id="rId9" Type="http://schemas.openxmlformats.org/officeDocument/2006/relationships/slide" Target="slide39.xml"/></Relationships>
</file>

<file path=ppt/slides/_rels/slide4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embeddings/oleObject3.bin"/><Relationship Id="rId4" Type="http://schemas.openxmlformats.org/officeDocument/2006/relationships/slide" Target="slide4.xml"/></Relationships>
</file>

<file path=ppt/slides/_rels/slide5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emf"/><Relationship Id="rId5" Type="http://schemas.openxmlformats.org/officeDocument/2006/relationships/oleObject" Target="../embeddings/oleObject4.bin"/><Relationship Id="rId4" Type="http://schemas.openxmlformats.org/officeDocument/2006/relationships/slide" Target="slide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emf"/><Relationship Id="rId5" Type="http://schemas.openxmlformats.org/officeDocument/2006/relationships/oleObject" Target="../embeddings/oleObject5.bin"/><Relationship Id="rId4" Type="http://schemas.openxmlformats.org/officeDocument/2006/relationships/slide" Target="slide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emf"/><Relationship Id="rId5" Type="http://schemas.openxmlformats.org/officeDocument/2006/relationships/oleObject" Target="../embeddings/oleObject6.bin"/><Relationship Id="rId4" Type="http://schemas.openxmlformats.org/officeDocument/2006/relationships/slide" Target="slide4.xml"/></Relationships>
</file>

<file path=ppt/slides/_rels/slide5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emf"/><Relationship Id="rId5" Type="http://schemas.openxmlformats.org/officeDocument/2006/relationships/oleObject" Target="../embeddings/oleObject7.bin"/><Relationship Id="rId4" Type="http://schemas.openxmlformats.org/officeDocument/2006/relationships/slide" Target="slide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1.emf"/><Relationship Id="rId4" Type="http://schemas.openxmlformats.org/officeDocument/2006/relationships/oleObject" Target="../embeddings/oleObject8.bin"/></Relationships>
</file>

<file path=ppt/slides/_rels/slide5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netlab.caltech.edu/pub/papers/part1_vers4.pdf" TargetMode="External"/><Relationship Id="rId5" Type="http://schemas.openxmlformats.org/officeDocument/2006/relationships/hyperlink" Target="http://livinginternet.com/i/iw_arch.htm" TargetMode="External"/><Relationship Id="rId4" Type="http://schemas.openxmlformats.org/officeDocument/2006/relationships/hyperlink" Target="http://www.sans.org/resources/tcpip.pdf" TargetMode="External"/></Relationships>
</file>

<file path=ppt/slides/_rels/slide6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3.wmf"/><Relationship Id="rId4" Type="http://schemas.openxmlformats.org/officeDocument/2006/relationships/oleObject" Target="../embeddings/oleObject9.bin"/></Relationships>
</file>

<file path=ppt/slides/_rels/slide6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Documents%20and%20Settings/Administrator/Local%20Settings/Temporary%20Internet%20Files/Content.IE5/M1XI7EPG/webpageExamples/EX1.HTM" TargetMode="External"/></Relationships>
</file>

<file path=ppt/slides/_rels/slide6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slide" Target="slide7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4.wmf"/><Relationship Id="rId4" Type="http://schemas.openxmlformats.org/officeDocument/2006/relationships/oleObject" Target="../embeddings/oleObject10.bin"/></Relationships>
</file>

<file path=ppt/slides/_rels/slide6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7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Documents%20and%20Settings/Administrator/Local%20Settings/Temporary%20Internet%20Files/Content.IE5/M1XI7EPG/webpageExamples/sprites%20animation%20-%20no%20source/sprites.html"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8.wmf"/><Relationship Id="rId4" Type="http://schemas.openxmlformats.org/officeDocument/2006/relationships/oleObject" Target="../embeddings/oleObject11.bin"/></Relationships>
</file>

<file path=ppt/slides/_rels/slide7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w3.org/Talks/1998/12/18-unibo/Overview-2.html" TargetMode="External"/></Relationships>
</file>

<file path=ppt/slides/_rels/slide8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www.w3.org/2003/Talks/0521-BudapestW3CTrack-IH/23.html" TargetMode="External"/><Relationship Id="rId4" Type="http://schemas.openxmlformats.org/officeDocument/2006/relationships/hyperlink" Target="http://www.w3.org/2003/Talks/0521-BudapestW3CTrack-IH/6.html" TargetMode="External"/></Relationships>
</file>

<file path=ppt/slides/_rels/slide8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hyperlink" Target="http://livinginternet.com/i/ii_kahn.htm" TargetMode="External"/><Relationship Id="rId3" Type="http://schemas.openxmlformats.org/officeDocument/2006/relationships/slide" Target="slide4.xml"/><Relationship Id="rId7" Type="http://schemas.openxmlformats.org/officeDocument/2006/relationships/hyperlink" Target="http://global.mci.com/us/enterprise/insight/cerfs_up/"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livinginternet.com/w/wi_mosaic.htm" TargetMode="External"/><Relationship Id="rId5" Type="http://schemas.openxmlformats.org/officeDocument/2006/relationships/hyperlink" Target="http://livinginternet.com/w/wi_lee.htm" TargetMode="External"/><Relationship Id="rId4" Type="http://schemas.openxmlformats.org/officeDocument/2006/relationships/hyperlink" Target="http://www.networkcomputing.com/1119/1119f1people_1.html" TargetMode="External"/><Relationship Id="rId9" Type="http://schemas.openxmlformats.org/officeDocument/2006/relationships/hyperlink" Target="http://livinginternet.com/i/ii_roberts.htm" TargetMode="External"/></Relationships>
</file>

<file path=ppt/slides/_rels/slide8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hyperlink" Target="http://www.wdvl.com/Authoring/Tools/Tutorial"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www.ecs.syr.edu/faculty/fawcett/handouts/webpages/webdev.htm" TargetMode="External"/><Relationship Id="rId5" Type="http://schemas.openxmlformats.org/officeDocument/2006/relationships/hyperlink" Target="../../../Documents%20and%20Settings/Administrator/Local%20Settings/Temporary%20Internet%20Files/Content.IE5/M1XI7EPG/Sapposnek_Introduction.ppt" TargetMode="External"/><Relationship Id="rId4" Type="http://schemas.openxmlformats.org/officeDocument/2006/relationships/hyperlink" Target="http://www.w3c.org/" TargetMode="External"/></Relationships>
</file>

<file path=ppt/slides/_rels/slide8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54D8948-D6AF-4A4F-A355-E1712AFC4725}"/>
              </a:ext>
            </a:extLst>
          </p:cNvPr>
          <p:cNvSpPr>
            <a:spLocks noGrp="1" noChangeArrowheads="1"/>
          </p:cNvSpPr>
          <p:nvPr>
            <p:ph type="ctrTitle"/>
          </p:nvPr>
        </p:nvSpPr>
        <p:spPr>
          <a:xfrm>
            <a:off x="1828800" y="1066800"/>
            <a:ext cx="7010400" cy="2057400"/>
          </a:xfrm>
        </p:spPr>
        <p:txBody>
          <a:bodyPr/>
          <a:lstStyle/>
          <a:p>
            <a:pPr eaLnBrk="1" hangingPunct="1"/>
            <a:r>
              <a:rPr lang="en-US" altLang="en-US" sz="4400">
                <a:latin typeface="Comic Sans MS" panose="030F0702030302020204" pitchFamily="66" charset="0"/>
                <a:cs typeface="Shruti" panose="020B0502040204020203" pitchFamily="34" charset="0"/>
              </a:rPr>
              <a:t>Ultimate Extensible Distributed System</a:t>
            </a:r>
          </a:p>
        </p:txBody>
      </p:sp>
      <p:sp>
        <p:nvSpPr>
          <p:cNvPr id="6147" name="Rectangle 3">
            <a:extLst>
              <a:ext uri="{FF2B5EF4-FFF2-40B4-BE49-F238E27FC236}">
                <a16:creationId xmlns:a16="http://schemas.microsoft.com/office/drawing/2014/main" id="{700D1E6A-2469-4B98-B1FD-C570719748FC}"/>
              </a:ext>
            </a:extLst>
          </p:cNvPr>
          <p:cNvSpPr>
            <a:spLocks noGrp="1" noChangeArrowheads="1"/>
          </p:cNvSpPr>
          <p:nvPr>
            <p:ph type="subTitle" idx="1"/>
          </p:nvPr>
        </p:nvSpPr>
        <p:spPr>
          <a:xfrm>
            <a:off x="990600" y="3886200"/>
            <a:ext cx="7391400" cy="1752600"/>
          </a:xfrm>
        </p:spPr>
        <p:txBody>
          <a:bodyPr/>
          <a:lstStyle/>
          <a:p>
            <a:pPr eaLnBrk="1" hangingPunct="1"/>
            <a:r>
              <a:rPr lang="en-US" altLang="en-US">
                <a:latin typeface="Comic Sans MS" panose="030F0702030302020204" pitchFamily="66" charset="0"/>
                <a:cs typeface="Shruti" panose="020B0502040204020203" pitchFamily="34" charset="0"/>
              </a:rPr>
              <a:t>Jim Fawcett</a:t>
            </a:r>
          </a:p>
          <a:p>
            <a:pPr eaLnBrk="1" hangingPunct="1"/>
            <a:r>
              <a:rPr lang="en-US" altLang="en-US">
                <a:latin typeface="Comic Sans MS" panose="030F0702030302020204" pitchFamily="66" charset="0"/>
                <a:cs typeface="Shruti" panose="020B0502040204020203" pitchFamily="34" charset="0"/>
              </a:rPr>
              <a:t>CSE686 – Internet Programming</a:t>
            </a:r>
          </a:p>
          <a:p>
            <a:pPr eaLnBrk="1" hangingPunct="1"/>
            <a:r>
              <a:rPr lang="en-US" altLang="en-US">
                <a:latin typeface="Comic Sans MS" panose="030F0702030302020204" pitchFamily="66" charset="0"/>
                <a:cs typeface="Shruti" panose="020B0502040204020203" pitchFamily="34" charset="0"/>
              </a:rPr>
              <a:t>Summer 2009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70DF79E5-15A9-4E1C-92C1-5F336071E47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88A3943-983D-4C83-9203-450409A4D810}" type="slidenum">
              <a:rPr lang="en-US" altLang="en-US" sz="1000" smtClean="0"/>
              <a:pPr>
                <a:spcBef>
                  <a:spcPct val="0"/>
                </a:spcBef>
                <a:buClrTx/>
                <a:buSzTx/>
                <a:buFontTx/>
                <a:buNone/>
              </a:pPr>
              <a:t>10</a:t>
            </a:fld>
            <a:endParaRPr lang="en-US" altLang="en-US" sz="1000"/>
          </a:p>
        </p:txBody>
      </p:sp>
      <p:sp>
        <p:nvSpPr>
          <p:cNvPr id="24579" name="Footer Placeholder 4">
            <a:extLst>
              <a:ext uri="{FF2B5EF4-FFF2-40B4-BE49-F238E27FC236}">
                <a16:creationId xmlns:a16="http://schemas.microsoft.com/office/drawing/2014/main" id="{E3AD0142-C974-45AE-BB94-65006452D3A5}"/>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24580" name="Rectangle 2">
            <a:extLst>
              <a:ext uri="{FF2B5EF4-FFF2-40B4-BE49-F238E27FC236}">
                <a16:creationId xmlns:a16="http://schemas.microsoft.com/office/drawing/2014/main" id="{0B65CE8B-CF80-4D61-9ACB-28539E92CB18}"/>
              </a:ext>
            </a:extLst>
          </p:cNvPr>
          <p:cNvSpPr>
            <a:spLocks noGrp="1" noChangeArrowheads="1"/>
          </p:cNvSpPr>
          <p:nvPr>
            <p:ph type="title"/>
          </p:nvPr>
        </p:nvSpPr>
        <p:spPr>
          <a:xfrm>
            <a:off x="1219200" y="2514600"/>
            <a:ext cx="6629400" cy="1143000"/>
          </a:xfrm>
          <a:solidFill>
            <a:schemeClr val="accent1"/>
          </a:solidFill>
        </p:spPr>
        <p:txBody>
          <a:bodyPr/>
          <a:lstStyle/>
          <a:p>
            <a:pPr eaLnBrk="1" hangingPunct="1"/>
            <a:r>
              <a:rPr lang="en-US" altLang="en-US" sz="4000">
                <a:latin typeface="Comic Sans MS" panose="030F0702030302020204" pitchFamily="66" charset="0"/>
              </a:rPr>
              <a:t> Internet and Web History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Slide Number Placeholder 4">
            <a:extLst>
              <a:ext uri="{FF2B5EF4-FFF2-40B4-BE49-F238E27FC236}">
                <a16:creationId xmlns:a16="http://schemas.microsoft.com/office/drawing/2014/main" id="{1FF55A5B-5D82-4C09-87BC-BF70730171D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279A215-6C0A-44F5-893A-A055D37A2900}" type="slidenum">
              <a:rPr lang="en-US" altLang="en-US" sz="1000" smtClean="0"/>
              <a:pPr>
                <a:spcBef>
                  <a:spcPct val="0"/>
                </a:spcBef>
                <a:buClrTx/>
                <a:buSzTx/>
                <a:buFontTx/>
                <a:buNone/>
              </a:pPr>
              <a:t>11</a:t>
            </a:fld>
            <a:endParaRPr lang="en-US" altLang="en-US" sz="1000"/>
          </a:p>
        </p:txBody>
      </p:sp>
      <p:sp>
        <p:nvSpPr>
          <p:cNvPr id="26627" name="Footer Placeholder 5">
            <a:extLst>
              <a:ext uri="{FF2B5EF4-FFF2-40B4-BE49-F238E27FC236}">
                <a16:creationId xmlns:a16="http://schemas.microsoft.com/office/drawing/2014/main" id="{0ED367F4-0D9D-4D82-B247-A7F7496A603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26628" name="Rectangle 2">
            <a:extLst>
              <a:ext uri="{FF2B5EF4-FFF2-40B4-BE49-F238E27FC236}">
                <a16:creationId xmlns:a16="http://schemas.microsoft.com/office/drawing/2014/main" id="{6B78A4E5-EDE9-4CB7-AD4B-DC09619ABD6E}"/>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Internet History</a:t>
            </a:r>
          </a:p>
        </p:txBody>
      </p:sp>
      <p:sp>
        <p:nvSpPr>
          <p:cNvPr id="26629" name="Rectangle 3">
            <a:extLst>
              <a:ext uri="{FF2B5EF4-FFF2-40B4-BE49-F238E27FC236}">
                <a16:creationId xmlns:a16="http://schemas.microsoft.com/office/drawing/2014/main" id="{E9502374-51A4-454B-A395-3F877845F89F}"/>
              </a:ext>
            </a:extLst>
          </p:cNvPr>
          <p:cNvSpPr>
            <a:spLocks noGrp="1" noChangeArrowheads="1"/>
          </p:cNvSpPr>
          <p:nvPr>
            <p:ph type="body" idx="1"/>
          </p:nvPr>
        </p:nvSpPr>
        <p:spPr/>
        <p:txBody>
          <a:bodyPr/>
          <a:lstStyle/>
          <a:p>
            <a:pPr eaLnBrk="1" hangingPunct="1">
              <a:lnSpc>
                <a:spcPct val="80000"/>
              </a:lnSpc>
            </a:pPr>
            <a:r>
              <a:rPr lang="en-US" altLang="en-US" sz="1800">
                <a:latin typeface="Comic Sans MS" panose="030F0702030302020204" pitchFamily="66" charset="0"/>
              </a:rPr>
              <a:t>1961 – First paper on packet-switching theory, Kleinrock, MIT</a:t>
            </a:r>
          </a:p>
          <a:p>
            <a:pPr eaLnBrk="1" hangingPunct="1">
              <a:lnSpc>
                <a:spcPct val="80000"/>
              </a:lnSpc>
            </a:pPr>
            <a:r>
              <a:rPr lang="en-US" altLang="en-US" sz="1800">
                <a:latin typeface="Comic Sans MS" panose="030F0702030302020204" pitchFamily="66" charset="0"/>
              </a:rPr>
              <a:t>1969 – ARPANet goes on line</a:t>
            </a:r>
          </a:p>
          <a:p>
            <a:pPr lvl="1" eaLnBrk="1" hangingPunct="1">
              <a:lnSpc>
                <a:spcPct val="80000"/>
              </a:lnSpc>
            </a:pPr>
            <a:r>
              <a:rPr lang="en-US" altLang="en-US" sz="1800">
                <a:latin typeface="Comic Sans MS" panose="030F0702030302020204" pitchFamily="66" charset="0"/>
              </a:rPr>
              <a:t>Four hosts, each connected to at least two others</a:t>
            </a:r>
          </a:p>
          <a:p>
            <a:pPr eaLnBrk="1" hangingPunct="1">
              <a:lnSpc>
                <a:spcPct val="80000"/>
              </a:lnSpc>
            </a:pPr>
            <a:r>
              <a:rPr lang="en-US" altLang="en-US" sz="1800">
                <a:latin typeface="Comic Sans MS" panose="030F0702030302020204" pitchFamily="66" charset="0"/>
              </a:rPr>
              <a:t>1974 – TCP/IP, Berkley Sockets invented</a:t>
            </a:r>
          </a:p>
          <a:p>
            <a:pPr eaLnBrk="1" hangingPunct="1">
              <a:lnSpc>
                <a:spcPct val="80000"/>
              </a:lnSpc>
            </a:pPr>
            <a:r>
              <a:rPr lang="en-US" altLang="en-US" sz="1800">
                <a:latin typeface="Comic Sans MS" panose="030F0702030302020204" pitchFamily="66" charset="0"/>
              </a:rPr>
              <a:t>1983 – TCP/IP becomes only official protocol</a:t>
            </a:r>
          </a:p>
          <a:p>
            <a:pPr eaLnBrk="1" hangingPunct="1">
              <a:lnSpc>
                <a:spcPct val="80000"/>
              </a:lnSpc>
            </a:pPr>
            <a:r>
              <a:rPr lang="en-US" altLang="en-US" sz="1800">
                <a:latin typeface="Comic Sans MS" panose="030F0702030302020204" pitchFamily="66" charset="0"/>
              </a:rPr>
              <a:t>1983 – Name server developed at University of Wisconsin.</a:t>
            </a:r>
          </a:p>
          <a:p>
            <a:pPr eaLnBrk="1" hangingPunct="1">
              <a:lnSpc>
                <a:spcPct val="80000"/>
              </a:lnSpc>
            </a:pPr>
            <a:r>
              <a:rPr lang="en-US" altLang="en-US" sz="1800">
                <a:latin typeface="Comic Sans MS" panose="030F0702030302020204" pitchFamily="66" charset="0"/>
              </a:rPr>
              <a:t>1984 – Work begins on NSFNET</a:t>
            </a:r>
          </a:p>
          <a:p>
            <a:pPr eaLnBrk="1" hangingPunct="1">
              <a:lnSpc>
                <a:spcPct val="80000"/>
              </a:lnSpc>
            </a:pPr>
            <a:r>
              <a:rPr lang="en-US" altLang="en-US" sz="1800">
                <a:latin typeface="Comic Sans MS" panose="030F0702030302020204" pitchFamily="66" charset="0"/>
              </a:rPr>
              <a:t>1990 – ARPANET shutdown and dismantled</a:t>
            </a:r>
          </a:p>
          <a:p>
            <a:pPr eaLnBrk="1" hangingPunct="1">
              <a:lnSpc>
                <a:spcPct val="80000"/>
              </a:lnSpc>
            </a:pPr>
            <a:r>
              <a:rPr lang="en-US" altLang="en-US" sz="1800">
                <a:latin typeface="Comic Sans MS" panose="030F0702030302020204" pitchFamily="66" charset="0"/>
              </a:rPr>
              <a:t>1990 – ANSNET takes over NSFNET</a:t>
            </a:r>
          </a:p>
          <a:p>
            <a:pPr lvl="1" eaLnBrk="1" hangingPunct="1">
              <a:lnSpc>
                <a:spcPct val="80000"/>
              </a:lnSpc>
            </a:pPr>
            <a:r>
              <a:rPr lang="en-US" altLang="en-US" sz="1800">
                <a:latin typeface="Comic Sans MS" panose="030F0702030302020204" pitchFamily="66" charset="0"/>
              </a:rPr>
              <a:t>Non-profit organization – MERIT, MCI, IBM</a:t>
            </a:r>
          </a:p>
          <a:p>
            <a:pPr lvl="1" eaLnBrk="1" hangingPunct="1">
              <a:lnSpc>
                <a:spcPct val="80000"/>
              </a:lnSpc>
            </a:pPr>
            <a:r>
              <a:rPr lang="en-US" altLang="en-US" sz="1800">
                <a:latin typeface="Comic Sans MS" panose="030F0702030302020204" pitchFamily="66" charset="0"/>
              </a:rPr>
              <a:t>Starts commercialization of the internet</a:t>
            </a:r>
          </a:p>
          <a:p>
            <a:pPr eaLnBrk="1" hangingPunct="1">
              <a:lnSpc>
                <a:spcPct val="80000"/>
              </a:lnSpc>
            </a:pPr>
            <a:r>
              <a:rPr lang="en-US" altLang="en-US" sz="1800">
                <a:latin typeface="Comic Sans MS" panose="030F0702030302020204" pitchFamily="66" charset="0"/>
              </a:rPr>
              <a:t>1995 – NSFNET backbone retired</a:t>
            </a:r>
          </a:p>
          <a:p>
            <a:pPr eaLnBrk="1" hangingPunct="1">
              <a:lnSpc>
                <a:spcPct val="80000"/>
              </a:lnSpc>
            </a:pPr>
            <a:r>
              <a:rPr lang="en-US" altLang="en-US" sz="1800">
                <a:latin typeface="Comic Sans MS" panose="030F0702030302020204" pitchFamily="66" charset="0"/>
              </a:rPr>
              <a:t>1998 – DNS transferred from Dept of Commerce to ICANN</a:t>
            </a:r>
          </a:p>
          <a:p>
            <a:pPr eaLnBrk="1" hangingPunct="1">
              <a:lnSpc>
                <a:spcPct val="80000"/>
              </a:lnSpc>
            </a:pPr>
            <a:r>
              <a:rPr lang="en-US" altLang="en-US" sz="1800">
                <a:latin typeface="Comic Sans MS" panose="030F0702030302020204" pitchFamily="66" charset="0"/>
              </a:rPr>
              <a:t>2000 – Web size estimates surpass 1 billion indexable pages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Slide Number Placeholder 4">
            <a:extLst>
              <a:ext uri="{FF2B5EF4-FFF2-40B4-BE49-F238E27FC236}">
                <a16:creationId xmlns:a16="http://schemas.microsoft.com/office/drawing/2014/main" id="{E977236A-1024-47D5-9BAE-8288C54A326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4C9C2FB-0576-435D-96E3-7CBD451BB74C}" type="slidenum">
              <a:rPr lang="en-US" altLang="en-US" sz="1000" smtClean="0"/>
              <a:pPr>
                <a:spcBef>
                  <a:spcPct val="0"/>
                </a:spcBef>
                <a:buClrTx/>
                <a:buSzTx/>
                <a:buFontTx/>
                <a:buNone/>
              </a:pPr>
              <a:t>12</a:t>
            </a:fld>
            <a:endParaRPr lang="en-US" altLang="en-US" sz="1000"/>
          </a:p>
        </p:txBody>
      </p:sp>
      <p:sp>
        <p:nvSpPr>
          <p:cNvPr id="28675" name="Footer Placeholder 5">
            <a:extLst>
              <a:ext uri="{FF2B5EF4-FFF2-40B4-BE49-F238E27FC236}">
                <a16:creationId xmlns:a16="http://schemas.microsoft.com/office/drawing/2014/main" id="{C3B1413A-475E-44DB-ABFA-5032ABF6E8B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28676" name="Rectangle 2">
            <a:extLst>
              <a:ext uri="{FF2B5EF4-FFF2-40B4-BE49-F238E27FC236}">
                <a16:creationId xmlns:a16="http://schemas.microsoft.com/office/drawing/2014/main" id="{7EDE3896-6F0F-4D7F-9EA3-533F9F74C20A}"/>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Web History</a:t>
            </a:r>
          </a:p>
        </p:txBody>
      </p:sp>
      <p:sp>
        <p:nvSpPr>
          <p:cNvPr id="28677" name="Rectangle 3">
            <a:extLst>
              <a:ext uri="{FF2B5EF4-FFF2-40B4-BE49-F238E27FC236}">
                <a16:creationId xmlns:a16="http://schemas.microsoft.com/office/drawing/2014/main" id="{FCA9A693-56EA-473B-A1B6-DE2289FB2444}"/>
              </a:ext>
            </a:extLst>
          </p:cNvPr>
          <p:cNvSpPr>
            <a:spLocks noGrp="1" noChangeArrowheads="1"/>
          </p:cNvSpPr>
          <p:nvPr>
            <p:ph type="body" idx="1"/>
          </p:nvPr>
        </p:nvSpPr>
        <p:spPr/>
        <p:txBody>
          <a:bodyPr/>
          <a:lstStyle/>
          <a:p>
            <a:pPr eaLnBrk="1" hangingPunct="1"/>
            <a:r>
              <a:rPr lang="en-US" altLang="en-US" sz="1800">
                <a:latin typeface="Comic Sans MS" panose="030F0702030302020204" pitchFamily="66" charset="0"/>
              </a:rPr>
              <a:t>1990 – World Wide Web project</a:t>
            </a:r>
          </a:p>
          <a:p>
            <a:pPr lvl="1" eaLnBrk="1" hangingPunct="1"/>
            <a:r>
              <a:rPr lang="en-US" altLang="en-US" sz="1700">
                <a:latin typeface="Comic Sans MS" panose="030F0702030302020204" pitchFamily="66" charset="0"/>
              </a:rPr>
              <a:t>Tim Berners-Lee starts project at CERN</a:t>
            </a:r>
          </a:p>
          <a:p>
            <a:pPr lvl="1" eaLnBrk="1" hangingPunct="1"/>
            <a:r>
              <a:rPr lang="en-US" altLang="en-US" sz="1700">
                <a:latin typeface="Comic Sans MS" panose="030F0702030302020204" pitchFamily="66" charset="0"/>
              </a:rPr>
              <a:t>Demonstrates browser/editor accessing hypertext files</a:t>
            </a:r>
          </a:p>
          <a:p>
            <a:pPr lvl="1" eaLnBrk="1" hangingPunct="1"/>
            <a:r>
              <a:rPr lang="en-US" altLang="en-US" sz="1700">
                <a:latin typeface="Comic Sans MS" panose="030F0702030302020204" pitchFamily="66" charset="0"/>
              </a:rPr>
              <a:t>HTTP 0.9 defined, supports only hypertext, linked to port 80</a:t>
            </a:r>
          </a:p>
          <a:p>
            <a:pPr eaLnBrk="1" hangingPunct="1"/>
            <a:r>
              <a:rPr lang="en-US" altLang="en-US" sz="1800">
                <a:latin typeface="Comic Sans MS" panose="030F0702030302020204" pitchFamily="66" charset="0"/>
              </a:rPr>
              <a:t>1991 – first web server outside Europe</a:t>
            </a:r>
          </a:p>
          <a:p>
            <a:pPr lvl="1" eaLnBrk="1" hangingPunct="1"/>
            <a:r>
              <a:rPr lang="en-US" altLang="en-US" sz="1700">
                <a:latin typeface="Comic Sans MS" panose="030F0702030302020204" pitchFamily="66" charset="0"/>
              </a:rPr>
              <a:t>CERN releases WWW, installed at SLAC</a:t>
            </a:r>
          </a:p>
          <a:p>
            <a:pPr eaLnBrk="1" hangingPunct="1"/>
            <a:r>
              <a:rPr lang="en-US" altLang="en-US" sz="1800">
                <a:latin typeface="Comic Sans MS" panose="030F0702030302020204" pitchFamily="66" charset="0"/>
              </a:rPr>
              <a:t>1992 – HTTP 1.0, supports images, scripts as well</a:t>
            </a:r>
          </a:p>
          <a:p>
            <a:pPr eaLnBrk="1" hangingPunct="1"/>
            <a:r>
              <a:rPr lang="en-US" altLang="en-US" sz="1800">
                <a:latin typeface="Comic Sans MS" panose="030F0702030302020204" pitchFamily="66" charset="0"/>
              </a:rPr>
              <a:t>1993 – Growth phase</a:t>
            </a:r>
          </a:p>
          <a:p>
            <a:pPr eaLnBrk="1" hangingPunct="1"/>
            <a:r>
              <a:rPr lang="en-US" altLang="en-US" sz="1800">
                <a:latin typeface="Comic Sans MS" panose="030F0702030302020204" pitchFamily="66" charset="0"/>
              </a:rPr>
              <a:t>1994 – CERN and MIT agree to set up WWW Consortium</a:t>
            </a:r>
          </a:p>
          <a:p>
            <a:pPr eaLnBrk="1" hangingPunct="1"/>
            <a:r>
              <a:rPr lang="en-US" altLang="en-US" sz="1800">
                <a:latin typeface="Comic Sans MS" panose="030F0702030302020204" pitchFamily="66" charset="0"/>
              </a:rPr>
              <a:t>1999 – HTTP 1.1, supports open ended extensions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Slide Number Placeholder 4">
            <a:extLst>
              <a:ext uri="{FF2B5EF4-FFF2-40B4-BE49-F238E27FC236}">
                <a16:creationId xmlns:a16="http://schemas.microsoft.com/office/drawing/2014/main" id="{D6D81683-A84D-4A58-996E-28C033F2561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8471193-A494-41BA-818B-A8E3C7959E6E}" type="slidenum">
              <a:rPr lang="en-US" altLang="en-US" sz="1000" smtClean="0"/>
              <a:pPr>
                <a:spcBef>
                  <a:spcPct val="0"/>
                </a:spcBef>
                <a:buClrTx/>
                <a:buSzTx/>
                <a:buFontTx/>
                <a:buNone/>
              </a:pPr>
              <a:t>13</a:t>
            </a:fld>
            <a:endParaRPr lang="en-US" altLang="en-US" sz="1000"/>
          </a:p>
        </p:txBody>
      </p:sp>
      <p:sp>
        <p:nvSpPr>
          <p:cNvPr id="30723" name="Footer Placeholder 5">
            <a:extLst>
              <a:ext uri="{FF2B5EF4-FFF2-40B4-BE49-F238E27FC236}">
                <a16:creationId xmlns:a16="http://schemas.microsoft.com/office/drawing/2014/main" id="{BD4502B9-F68B-4DE5-8A9E-4B281925394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30724" name="Rectangle 2">
            <a:extLst>
              <a:ext uri="{FF2B5EF4-FFF2-40B4-BE49-F238E27FC236}">
                <a16:creationId xmlns:a16="http://schemas.microsoft.com/office/drawing/2014/main" id="{9179CD81-7FD2-4647-A429-470D3D045F44}"/>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Web Growth Phase – 1993</a:t>
            </a:r>
          </a:p>
        </p:txBody>
      </p:sp>
      <p:sp>
        <p:nvSpPr>
          <p:cNvPr id="30725" name="Rectangle 3">
            <a:extLst>
              <a:ext uri="{FF2B5EF4-FFF2-40B4-BE49-F238E27FC236}">
                <a16:creationId xmlns:a16="http://schemas.microsoft.com/office/drawing/2014/main" id="{83042150-5630-4446-BDE4-90383DEAD4B7}"/>
              </a:ext>
            </a:extLst>
          </p:cNvPr>
          <p:cNvSpPr>
            <a:spLocks noGrp="1" noChangeArrowheads="1"/>
          </p:cNvSpPr>
          <p:nvPr>
            <p:ph type="body" idx="1"/>
          </p:nvPr>
        </p:nvSpPr>
        <p:spPr/>
        <p:txBody>
          <a:bodyPr/>
          <a:lstStyle/>
          <a:p>
            <a:pPr eaLnBrk="1" hangingPunct="1"/>
            <a:r>
              <a:rPr lang="en-US" altLang="en-US" sz="2000">
                <a:latin typeface="Comic Sans MS" panose="030F0702030302020204" pitchFamily="66" charset="0"/>
              </a:rPr>
              <a:t>InterNIC created to provide registration services</a:t>
            </a:r>
          </a:p>
          <a:p>
            <a:pPr eaLnBrk="1" hangingPunct="1"/>
            <a:r>
              <a:rPr lang="en-US" altLang="en-US" sz="2000">
                <a:latin typeface="Comic Sans MS" panose="030F0702030302020204" pitchFamily="66" charset="0"/>
              </a:rPr>
              <a:t>WWW (port 80 HTTP) traffic is 1% of NSFNET traffic</a:t>
            </a:r>
          </a:p>
          <a:p>
            <a:pPr eaLnBrk="1" hangingPunct="1"/>
            <a:r>
              <a:rPr lang="en-US" altLang="en-US" sz="2000">
                <a:latin typeface="Comic Sans MS" panose="030F0702030302020204" pitchFamily="66" charset="0"/>
              </a:rPr>
              <a:t>200 Known HTTP servers</a:t>
            </a:r>
          </a:p>
          <a:p>
            <a:pPr eaLnBrk="1" hangingPunct="1"/>
            <a:r>
              <a:rPr lang="en-US" altLang="en-US" sz="2000">
                <a:latin typeface="Comic Sans MS" panose="030F0702030302020204" pitchFamily="66" charset="0"/>
              </a:rPr>
              <a:t>Article on WWW in New York Times</a:t>
            </a:r>
          </a:p>
          <a:p>
            <a:pPr eaLnBrk="1" hangingPunct="1"/>
            <a:r>
              <a:rPr lang="en-US" altLang="en-US" sz="2000">
                <a:latin typeface="Comic Sans MS" panose="030F0702030302020204" pitchFamily="66" charset="0"/>
              </a:rPr>
              <a:t>Mosaic first release</a:t>
            </a:r>
          </a:p>
          <a:p>
            <a:pPr eaLnBrk="1" hangingPunct="1"/>
            <a:endParaRPr lang="en-US" altLang="en-US">
              <a:latin typeface="Comic Sans MS" panose="030F0702030302020204"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Slide Number Placeholder 3">
            <a:extLst>
              <a:ext uri="{FF2B5EF4-FFF2-40B4-BE49-F238E27FC236}">
                <a16:creationId xmlns:a16="http://schemas.microsoft.com/office/drawing/2014/main" id="{EE7571C3-12A1-4FF8-89F4-02BF7A5B928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8CD2E7F-2459-4D7D-AC2A-04A2D0B8619C}" type="slidenum">
              <a:rPr lang="en-US" altLang="en-US" sz="1000" smtClean="0"/>
              <a:pPr>
                <a:spcBef>
                  <a:spcPct val="0"/>
                </a:spcBef>
                <a:buClrTx/>
                <a:buSzTx/>
                <a:buFontTx/>
                <a:buNone/>
              </a:pPr>
              <a:t>14</a:t>
            </a:fld>
            <a:endParaRPr lang="en-US" altLang="en-US" sz="1000"/>
          </a:p>
        </p:txBody>
      </p:sp>
      <p:sp>
        <p:nvSpPr>
          <p:cNvPr id="32771" name="Footer Placeholder 4">
            <a:extLst>
              <a:ext uri="{FF2B5EF4-FFF2-40B4-BE49-F238E27FC236}">
                <a16:creationId xmlns:a16="http://schemas.microsoft.com/office/drawing/2014/main" id="{08ACBE46-46DC-4712-88B3-034B86B799BD}"/>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2" action="ppaction://hlinksldjump"/>
              </a:rPr>
              <a:t>Table of Contents</a:t>
            </a:r>
            <a:endParaRPr lang="en-US" altLang="en-US" sz="1800">
              <a:solidFill>
                <a:schemeClr val="tx2"/>
              </a:solidFill>
              <a:latin typeface="Comic Sans MS" panose="030F0702030302020204" pitchFamily="66" charset="0"/>
            </a:endParaRPr>
          </a:p>
        </p:txBody>
      </p:sp>
      <p:sp>
        <p:nvSpPr>
          <p:cNvPr id="32772" name="Title 1">
            <a:extLst>
              <a:ext uri="{FF2B5EF4-FFF2-40B4-BE49-F238E27FC236}">
                <a16:creationId xmlns:a16="http://schemas.microsoft.com/office/drawing/2014/main" id="{BE2E0EDF-7035-4160-8643-BDCC35C19E98}"/>
              </a:ext>
            </a:extLst>
          </p:cNvPr>
          <p:cNvSpPr>
            <a:spLocks noGrp="1"/>
          </p:cNvSpPr>
          <p:nvPr>
            <p:ph type="title" idx="4294967295"/>
          </p:nvPr>
        </p:nvSpPr>
        <p:spPr>
          <a:xfrm>
            <a:off x="5181600" y="277813"/>
            <a:ext cx="3962400" cy="1143000"/>
          </a:xfrm>
        </p:spPr>
        <p:txBody>
          <a:bodyPr/>
          <a:lstStyle/>
          <a:p>
            <a:pPr eaLnBrk="1" hangingPunct="1"/>
            <a:r>
              <a:rPr lang="en-US" altLang="en-US">
                <a:latin typeface="Comic Sans MS" panose="030F0702030302020204" pitchFamily="66" charset="0"/>
              </a:rPr>
              <a:t>Web Growth</a:t>
            </a:r>
          </a:p>
        </p:txBody>
      </p:sp>
      <p:pic>
        <p:nvPicPr>
          <p:cNvPr id="32773" name="Picture 2" descr="C:\su\CSE686\Lecture1\webgrowth.jpg">
            <a:extLst>
              <a:ext uri="{FF2B5EF4-FFF2-40B4-BE49-F238E27FC236}">
                <a16:creationId xmlns:a16="http://schemas.microsoft.com/office/drawing/2014/main" id="{4E464638-4152-4DEA-B727-F184C7CBB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4800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descr="C:\su\CSE686\Lecture1\growthofweb2.bmp">
            <a:extLst>
              <a:ext uri="{FF2B5EF4-FFF2-40B4-BE49-F238E27FC236}">
                <a16:creationId xmlns:a16="http://schemas.microsoft.com/office/drawing/2014/main" id="{4292D80E-5ED6-406E-91EF-9E73CC925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900" y="3390900"/>
            <a:ext cx="5524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Box 9">
            <a:extLst>
              <a:ext uri="{FF2B5EF4-FFF2-40B4-BE49-F238E27FC236}">
                <a16:creationId xmlns:a16="http://schemas.microsoft.com/office/drawing/2014/main" id="{E5442AB7-F1B0-4340-9ABF-78F7310E4610}"/>
              </a:ext>
            </a:extLst>
          </p:cNvPr>
          <p:cNvSpPr txBox="1">
            <a:spLocks noChangeArrowheads="1"/>
          </p:cNvSpPr>
          <p:nvPr/>
        </p:nvSpPr>
        <p:spPr bwMode="auto">
          <a:xfrm>
            <a:off x="304800" y="4953000"/>
            <a:ext cx="2438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http://www.techcrunch.com/2009/05/08/is-the-growth-of-the-web-slowing-down-or-just-taking-a-breather/</a:t>
            </a:r>
          </a:p>
        </p:txBody>
      </p:sp>
      <p:sp>
        <p:nvSpPr>
          <p:cNvPr id="32776" name="TextBox 10">
            <a:extLst>
              <a:ext uri="{FF2B5EF4-FFF2-40B4-BE49-F238E27FC236}">
                <a16:creationId xmlns:a16="http://schemas.microsoft.com/office/drawing/2014/main" id="{AE8ADE4C-C13D-476B-B800-6A3D0A481C36}"/>
              </a:ext>
            </a:extLst>
          </p:cNvPr>
          <p:cNvSpPr txBox="1">
            <a:spLocks noChangeArrowheads="1"/>
          </p:cNvSpPr>
          <p:nvPr/>
        </p:nvSpPr>
        <p:spPr bwMode="auto">
          <a:xfrm>
            <a:off x="5181600" y="182880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http://www.useit.com/alertbox/web-growth.html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Slide Number Placeholder 3">
            <a:extLst>
              <a:ext uri="{FF2B5EF4-FFF2-40B4-BE49-F238E27FC236}">
                <a16:creationId xmlns:a16="http://schemas.microsoft.com/office/drawing/2014/main" id="{A97CD6F9-49E8-43EF-BD36-238C54B2F5D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B9569FE-3FDE-4BEC-9BFD-EB02232BFC64}" type="slidenum">
              <a:rPr lang="en-US" altLang="en-US" sz="1000" smtClean="0"/>
              <a:pPr>
                <a:spcBef>
                  <a:spcPct val="0"/>
                </a:spcBef>
                <a:buClrTx/>
                <a:buSzTx/>
                <a:buFontTx/>
                <a:buNone/>
              </a:pPr>
              <a:t>15</a:t>
            </a:fld>
            <a:endParaRPr lang="en-US" altLang="en-US" sz="1000"/>
          </a:p>
        </p:txBody>
      </p:sp>
      <p:sp>
        <p:nvSpPr>
          <p:cNvPr id="33795" name="Footer Placeholder 4">
            <a:extLst>
              <a:ext uri="{FF2B5EF4-FFF2-40B4-BE49-F238E27FC236}">
                <a16:creationId xmlns:a16="http://schemas.microsoft.com/office/drawing/2014/main" id="{BEE04734-E0FA-456A-B876-DD0A086093E1}"/>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33796" name="Rectangle 2">
            <a:extLst>
              <a:ext uri="{FF2B5EF4-FFF2-40B4-BE49-F238E27FC236}">
                <a16:creationId xmlns:a16="http://schemas.microsoft.com/office/drawing/2014/main" id="{DE8610B5-9F26-4D3D-B47D-601F7B343129}"/>
              </a:ext>
            </a:extLst>
          </p:cNvPr>
          <p:cNvSpPr>
            <a:spLocks noGrp="1" noChangeArrowheads="1"/>
          </p:cNvSpPr>
          <p:nvPr>
            <p:ph type="title"/>
          </p:nvPr>
        </p:nvSpPr>
        <p:spPr>
          <a:xfrm>
            <a:off x="1219200" y="2514600"/>
            <a:ext cx="6629400" cy="1143000"/>
          </a:xfrm>
          <a:solidFill>
            <a:schemeClr val="accent1"/>
          </a:solidFill>
        </p:spPr>
        <p:txBody>
          <a:bodyPr/>
          <a:lstStyle/>
          <a:p>
            <a:pPr eaLnBrk="1" hangingPunct="1"/>
            <a:r>
              <a:rPr lang="en-US" altLang="en-US" sz="5000">
                <a:latin typeface="Comic Sans MS" panose="030F0702030302020204" pitchFamily="66" charset="0"/>
              </a:rPr>
              <a:t> Web Technologies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Slide Number Placeholder 4">
            <a:extLst>
              <a:ext uri="{FF2B5EF4-FFF2-40B4-BE49-F238E27FC236}">
                <a16:creationId xmlns:a16="http://schemas.microsoft.com/office/drawing/2014/main" id="{D6A1F7A9-A721-4C3B-9500-FB7B86B5700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E74F31D-EB38-4724-BB1D-13FF62E39B05}" type="slidenum">
              <a:rPr lang="en-US" altLang="en-US" sz="1000" smtClean="0"/>
              <a:pPr>
                <a:spcBef>
                  <a:spcPct val="0"/>
                </a:spcBef>
                <a:buClrTx/>
                <a:buSzTx/>
                <a:buFontTx/>
                <a:buNone/>
              </a:pPr>
              <a:t>16</a:t>
            </a:fld>
            <a:endParaRPr lang="en-US" altLang="en-US" sz="1000"/>
          </a:p>
        </p:txBody>
      </p:sp>
      <p:sp>
        <p:nvSpPr>
          <p:cNvPr id="35843" name="Footer Placeholder 5">
            <a:extLst>
              <a:ext uri="{FF2B5EF4-FFF2-40B4-BE49-F238E27FC236}">
                <a16:creationId xmlns:a16="http://schemas.microsoft.com/office/drawing/2014/main" id="{B85E670D-34D6-4487-B0F2-710F51FDF204}"/>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35844" name="Rectangle 2">
            <a:extLst>
              <a:ext uri="{FF2B5EF4-FFF2-40B4-BE49-F238E27FC236}">
                <a16:creationId xmlns:a16="http://schemas.microsoft.com/office/drawing/2014/main" id="{9689823B-DCDF-4191-982B-D8F0A090A7B1}"/>
              </a:ext>
            </a:extLst>
          </p:cNvPr>
          <p:cNvSpPr>
            <a:spLocks noGrp="1" noChangeArrowheads="1"/>
          </p:cNvSpPr>
          <p:nvPr>
            <p:ph type="title"/>
          </p:nvPr>
        </p:nvSpPr>
        <p:spPr/>
        <p:txBody>
          <a:bodyPr/>
          <a:lstStyle/>
          <a:p>
            <a:pPr eaLnBrk="1" hangingPunct="1"/>
            <a:r>
              <a:rPr lang="en-US" altLang="en-US" sz="4000">
                <a:latin typeface="Comic Sans MS" panose="030F0702030302020204" pitchFamily="66" charset="0"/>
              </a:rPr>
              <a:t>Tools: Servers on the Internet</a:t>
            </a:r>
          </a:p>
        </p:txBody>
      </p:sp>
      <p:sp>
        <p:nvSpPr>
          <p:cNvPr id="35845" name="Rectangle 3">
            <a:extLst>
              <a:ext uri="{FF2B5EF4-FFF2-40B4-BE49-F238E27FC236}">
                <a16:creationId xmlns:a16="http://schemas.microsoft.com/office/drawing/2014/main" id="{1CF953D3-14DD-4264-A367-2DEAD67A1522}"/>
              </a:ext>
            </a:extLst>
          </p:cNvPr>
          <p:cNvSpPr>
            <a:spLocks noGrp="1" noChangeArrowheads="1"/>
          </p:cNvSpPr>
          <p:nvPr>
            <p:ph type="body" idx="1"/>
          </p:nvPr>
        </p:nvSpPr>
        <p:spPr/>
        <p:txBody>
          <a:bodyPr/>
          <a:lstStyle/>
          <a:p>
            <a:pPr eaLnBrk="1" hangingPunct="1"/>
            <a:r>
              <a:rPr lang="en-US" altLang="en-US" sz="2400">
                <a:latin typeface="Comic Sans MS" panose="030F0702030302020204" pitchFamily="66" charset="0"/>
              </a:rPr>
              <a:t>HTTP	- HyperText Transport Protocol</a:t>
            </a:r>
          </a:p>
          <a:p>
            <a:pPr lvl="1" eaLnBrk="1" hangingPunct="1"/>
            <a:r>
              <a:rPr lang="en-US" altLang="en-US" sz="2200">
                <a:latin typeface="Comic Sans MS" panose="030F0702030302020204" pitchFamily="66" charset="0"/>
              </a:rPr>
              <a:t>JSP and ASP add dynamic content</a:t>
            </a:r>
          </a:p>
          <a:p>
            <a:pPr lvl="1" eaLnBrk="1" hangingPunct="1"/>
            <a:r>
              <a:rPr lang="en-US" altLang="en-US" sz="2200">
                <a:latin typeface="Comic Sans MS" panose="030F0702030302020204" pitchFamily="66" charset="0"/>
              </a:rPr>
              <a:t>Web Services add RPC program interface</a:t>
            </a:r>
          </a:p>
          <a:p>
            <a:pPr eaLnBrk="1" hangingPunct="1"/>
            <a:r>
              <a:rPr lang="en-US" altLang="en-US" sz="2400">
                <a:latin typeface="Comic Sans MS" panose="030F0702030302020204" pitchFamily="66" charset="0"/>
              </a:rPr>
              <a:t>FTP		- File Transport Protocol</a:t>
            </a:r>
          </a:p>
          <a:p>
            <a:pPr eaLnBrk="1" hangingPunct="1"/>
            <a:r>
              <a:rPr lang="en-US" altLang="en-US" sz="2400">
                <a:latin typeface="Comic Sans MS" panose="030F0702030302020204" pitchFamily="66" charset="0"/>
              </a:rPr>
              <a:t>Gopher	- Text and Menus</a:t>
            </a:r>
          </a:p>
          <a:p>
            <a:pPr eaLnBrk="1" hangingPunct="1"/>
            <a:r>
              <a:rPr lang="en-US" altLang="en-US" sz="2400">
                <a:latin typeface="Comic Sans MS" panose="030F0702030302020204" pitchFamily="66" charset="0"/>
              </a:rPr>
              <a:t>NNTP	- Network News Transfer Protocol</a:t>
            </a:r>
          </a:p>
          <a:p>
            <a:pPr eaLnBrk="1" hangingPunct="1"/>
            <a:r>
              <a:rPr lang="en-US" altLang="en-US" sz="2400">
                <a:latin typeface="Comic Sans MS" panose="030F0702030302020204" pitchFamily="66" charset="0"/>
              </a:rPr>
              <a:t>DNS	- Distributed Name Service</a:t>
            </a:r>
          </a:p>
          <a:p>
            <a:pPr eaLnBrk="1" hangingPunct="1"/>
            <a:r>
              <a:rPr lang="en-US" altLang="en-US" sz="2400">
                <a:latin typeface="Comic Sans MS" panose="030F0702030302020204" pitchFamily="66" charset="0"/>
              </a:rPr>
              <a:t>telnet	- log into a remote computer</a:t>
            </a:r>
          </a:p>
          <a:p>
            <a:pPr eaLnBrk="1" hangingPunct="1"/>
            <a:r>
              <a:rPr lang="en-US" altLang="en-US" sz="2400">
                <a:latin typeface="Comic Sans MS" panose="030F0702030302020204" pitchFamily="66" charset="0"/>
              </a:rPr>
              <a:t>New tools	- if they use TCP/IP just add them</a:t>
            </a:r>
          </a:p>
          <a:p>
            <a:pPr eaLnBrk="1" hangingPunct="1"/>
            <a:endParaRPr lang="en-US" altLang="en-US" sz="2400">
              <a:latin typeface="Comic Sans MS" panose="030F0702030302020204"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Slide Number Placeholder 4">
            <a:extLst>
              <a:ext uri="{FF2B5EF4-FFF2-40B4-BE49-F238E27FC236}">
                <a16:creationId xmlns:a16="http://schemas.microsoft.com/office/drawing/2014/main" id="{A4549ABA-E7A4-4FEC-82FA-39BB3FB219E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DB4A944-2AA4-4E4B-9777-1AC98255F945}" type="slidenum">
              <a:rPr lang="en-US" altLang="en-US" sz="1000" smtClean="0"/>
              <a:pPr>
                <a:spcBef>
                  <a:spcPct val="0"/>
                </a:spcBef>
                <a:buClrTx/>
                <a:buSzTx/>
                <a:buFontTx/>
                <a:buNone/>
              </a:pPr>
              <a:t>17</a:t>
            </a:fld>
            <a:endParaRPr lang="en-US" altLang="en-US" sz="1000"/>
          </a:p>
        </p:txBody>
      </p:sp>
      <p:sp>
        <p:nvSpPr>
          <p:cNvPr id="37891" name="Footer Placeholder 5">
            <a:extLst>
              <a:ext uri="{FF2B5EF4-FFF2-40B4-BE49-F238E27FC236}">
                <a16:creationId xmlns:a16="http://schemas.microsoft.com/office/drawing/2014/main" id="{3B9EB557-5F87-4B82-8F8B-E19B80ADEA2D}"/>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pic>
        <p:nvPicPr>
          <p:cNvPr id="37892" name="Picture 2">
            <a:extLst>
              <a:ext uri="{FF2B5EF4-FFF2-40B4-BE49-F238E27FC236}">
                <a16:creationId xmlns:a16="http://schemas.microsoft.com/office/drawing/2014/main" id="{263680A3-65C9-4469-9BAA-6B04BD157D3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438525" y="5257800"/>
            <a:ext cx="1666875" cy="958850"/>
          </a:xfrm>
          <a:noFill/>
        </p:spPr>
      </p:pic>
      <p:sp>
        <p:nvSpPr>
          <p:cNvPr id="37893" name="Rectangle 3">
            <a:extLst>
              <a:ext uri="{FF2B5EF4-FFF2-40B4-BE49-F238E27FC236}">
                <a16:creationId xmlns:a16="http://schemas.microsoft.com/office/drawing/2014/main" id="{52AAB70C-40DE-492E-A36A-F1BE622101FE}"/>
              </a:ext>
            </a:extLst>
          </p:cNvPr>
          <p:cNvSpPr>
            <a:spLocks noGrp="1" noChangeArrowheads="1"/>
          </p:cNvSpPr>
          <p:nvPr>
            <p:ph type="title"/>
          </p:nvPr>
        </p:nvSpPr>
        <p:spPr/>
        <p:txBody>
          <a:bodyPr/>
          <a:lstStyle/>
          <a:p>
            <a:pPr eaLnBrk="1" hangingPunct="1"/>
            <a:r>
              <a:rPr lang="en-US" altLang="en-US"/>
              <a:t>Network Protocol Stack</a:t>
            </a:r>
          </a:p>
        </p:txBody>
      </p:sp>
      <p:pic>
        <p:nvPicPr>
          <p:cNvPr id="37894" name="Picture 4">
            <a:extLst>
              <a:ext uri="{FF2B5EF4-FFF2-40B4-BE49-F238E27FC236}">
                <a16:creationId xmlns:a16="http://schemas.microsoft.com/office/drawing/2014/main" id="{CECA2799-A54F-417D-996E-28AAC33FDB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676400"/>
            <a:ext cx="10668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5">
            <a:extLst>
              <a:ext uri="{FF2B5EF4-FFF2-40B4-BE49-F238E27FC236}">
                <a16:creationId xmlns:a16="http://schemas.microsoft.com/office/drawing/2014/main" id="{C3FF40B1-2DC6-4A5B-9F47-215100C356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7175" y="1676400"/>
            <a:ext cx="860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tangle 6">
            <a:extLst>
              <a:ext uri="{FF2B5EF4-FFF2-40B4-BE49-F238E27FC236}">
                <a16:creationId xmlns:a16="http://schemas.microsoft.com/office/drawing/2014/main" id="{5746A6EA-7222-448E-89E5-3EEEC2ACFB94}"/>
              </a:ext>
            </a:extLst>
          </p:cNvPr>
          <p:cNvSpPr>
            <a:spLocks noChangeArrowheads="1"/>
          </p:cNvSpPr>
          <p:nvPr/>
        </p:nvSpPr>
        <p:spPr bwMode="auto">
          <a:xfrm>
            <a:off x="990600" y="3124200"/>
            <a:ext cx="1981200" cy="3810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b="1"/>
              <a:t>HTTP</a:t>
            </a:r>
          </a:p>
        </p:txBody>
      </p:sp>
      <p:sp>
        <p:nvSpPr>
          <p:cNvPr id="37897" name="Rectangle 7">
            <a:extLst>
              <a:ext uri="{FF2B5EF4-FFF2-40B4-BE49-F238E27FC236}">
                <a16:creationId xmlns:a16="http://schemas.microsoft.com/office/drawing/2014/main" id="{87B9FD1E-5EA6-4BCC-AA2B-9AAB2FE0826B}"/>
              </a:ext>
            </a:extLst>
          </p:cNvPr>
          <p:cNvSpPr>
            <a:spLocks noChangeArrowheads="1"/>
          </p:cNvSpPr>
          <p:nvPr/>
        </p:nvSpPr>
        <p:spPr bwMode="auto">
          <a:xfrm>
            <a:off x="990600" y="3962400"/>
            <a:ext cx="1981200" cy="3810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b="1"/>
              <a:t>TCP</a:t>
            </a:r>
          </a:p>
        </p:txBody>
      </p:sp>
      <p:sp>
        <p:nvSpPr>
          <p:cNvPr id="37898" name="Rectangle 8">
            <a:extLst>
              <a:ext uri="{FF2B5EF4-FFF2-40B4-BE49-F238E27FC236}">
                <a16:creationId xmlns:a16="http://schemas.microsoft.com/office/drawing/2014/main" id="{C8256073-7AB3-4559-BCA5-FBFE4B27CF0B}"/>
              </a:ext>
            </a:extLst>
          </p:cNvPr>
          <p:cNvSpPr>
            <a:spLocks noChangeArrowheads="1"/>
          </p:cNvSpPr>
          <p:nvPr/>
        </p:nvSpPr>
        <p:spPr bwMode="auto">
          <a:xfrm>
            <a:off x="990600" y="4800600"/>
            <a:ext cx="1981200" cy="3810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b="1"/>
              <a:t>IP</a:t>
            </a:r>
          </a:p>
        </p:txBody>
      </p:sp>
      <p:sp>
        <p:nvSpPr>
          <p:cNvPr id="37899" name="Rectangle 9">
            <a:extLst>
              <a:ext uri="{FF2B5EF4-FFF2-40B4-BE49-F238E27FC236}">
                <a16:creationId xmlns:a16="http://schemas.microsoft.com/office/drawing/2014/main" id="{028200ED-B618-4760-87D6-6CCEF86FD911}"/>
              </a:ext>
            </a:extLst>
          </p:cNvPr>
          <p:cNvSpPr>
            <a:spLocks noChangeArrowheads="1"/>
          </p:cNvSpPr>
          <p:nvPr/>
        </p:nvSpPr>
        <p:spPr bwMode="auto">
          <a:xfrm>
            <a:off x="990600" y="5638800"/>
            <a:ext cx="1981200" cy="3810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b="1"/>
              <a:t>Ethernet</a:t>
            </a:r>
          </a:p>
        </p:txBody>
      </p:sp>
      <p:sp>
        <p:nvSpPr>
          <p:cNvPr id="37900" name="AutoShape 10">
            <a:extLst>
              <a:ext uri="{FF2B5EF4-FFF2-40B4-BE49-F238E27FC236}">
                <a16:creationId xmlns:a16="http://schemas.microsoft.com/office/drawing/2014/main" id="{0790B557-7DC0-4A16-9D14-3BA02CD63587}"/>
              </a:ext>
            </a:extLst>
          </p:cNvPr>
          <p:cNvSpPr>
            <a:spLocks noChangeArrowheads="1"/>
          </p:cNvSpPr>
          <p:nvPr/>
        </p:nvSpPr>
        <p:spPr bwMode="auto">
          <a:xfrm>
            <a:off x="1828800" y="27432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901" name="AutoShape 11">
            <a:extLst>
              <a:ext uri="{FF2B5EF4-FFF2-40B4-BE49-F238E27FC236}">
                <a16:creationId xmlns:a16="http://schemas.microsoft.com/office/drawing/2014/main" id="{2D2EACA6-2970-4E46-9C89-E76DC1D8984F}"/>
              </a:ext>
            </a:extLst>
          </p:cNvPr>
          <p:cNvSpPr>
            <a:spLocks noChangeArrowheads="1"/>
          </p:cNvSpPr>
          <p:nvPr/>
        </p:nvSpPr>
        <p:spPr bwMode="auto">
          <a:xfrm>
            <a:off x="1828800" y="35814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902" name="AutoShape 12">
            <a:extLst>
              <a:ext uri="{FF2B5EF4-FFF2-40B4-BE49-F238E27FC236}">
                <a16:creationId xmlns:a16="http://schemas.microsoft.com/office/drawing/2014/main" id="{D8F7295A-0AE1-4EBE-8B14-E061A3B8477E}"/>
              </a:ext>
            </a:extLst>
          </p:cNvPr>
          <p:cNvSpPr>
            <a:spLocks noChangeArrowheads="1"/>
          </p:cNvSpPr>
          <p:nvPr/>
        </p:nvSpPr>
        <p:spPr bwMode="auto">
          <a:xfrm>
            <a:off x="1828800" y="44196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903" name="AutoShape 13">
            <a:extLst>
              <a:ext uri="{FF2B5EF4-FFF2-40B4-BE49-F238E27FC236}">
                <a16:creationId xmlns:a16="http://schemas.microsoft.com/office/drawing/2014/main" id="{E70C7890-BC07-4C7A-B926-C6DB433AD40F}"/>
              </a:ext>
            </a:extLst>
          </p:cNvPr>
          <p:cNvSpPr>
            <a:spLocks noChangeArrowheads="1"/>
          </p:cNvSpPr>
          <p:nvPr/>
        </p:nvSpPr>
        <p:spPr bwMode="auto">
          <a:xfrm>
            <a:off x="1828800" y="52578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904" name="Rectangle 14">
            <a:extLst>
              <a:ext uri="{FF2B5EF4-FFF2-40B4-BE49-F238E27FC236}">
                <a16:creationId xmlns:a16="http://schemas.microsoft.com/office/drawing/2014/main" id="{D8ACC0E6-6230-4136-A1E4-5A495C6207BF}"/>
              </a:ext>
            </a:extLst>
          </p:cNvPr>
          <p:cNvSpPr>
            <a:spLocks noChangeArrowheads="1"/>
          </p:cNvSpPr>
          <p:nvPr/>
        </p:nvSpPr>
        <p:spPr bwMode="auto">
          <a:xfrm>
            <a:off x="6096000" y="3124200"/>
            <a:ext cx="1981200" cy="3810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b="1"/>
              <a:t>HTTP</a:t>
            </a:r>
          </a:p>
        </p:txBody>
      </p:sp>
      <p:sp>
        <p:nvSpPr>
          <p:cNvPr id="37905" name="Rectangle 15">
            <a:extLst>
              <a:ext uri="{FF2B5EF4-FFF2-40B4-BE49-F238E27FC236}">
                <a16:creationId xmlns:a16="http://schemas.microsoft.com/office/drawing/2014/main" id="{B188BB87-0894-4C91-BFE1-ECC711DB913E}"/>
              </a:ext>
            </a:extLst>
          </p:cNvPr>
          <p:cNvSpPr>
            <a:spLocks noChangeArrowheads="1"/>
          </p:cNvSpPr>
          <p:nvPr/>
        </p:nvSpPr>
        <p:spPr bwMode="auto">
          <a:xfrm>
            <a:off x="6096000" y="3962400"/>
            <a:ext cx="1981200" cy="3810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b="1"/>
              <a:t>TCP</a:t>
            </a:r>
          </a:p>
        </p:txBody>
      </p:sp>
      <p:sp>
        <p:nvSpPr>
          <p:cNvPr id="37906" name="Rectangle 16">
            <a:extLst>
              <a:ext uri="{FF2B5EF4-FFF2-40B4-BE49-F238E27FC236}">
                <a16:creationId xmlns:a16="http://schemas.microsoft.com/office/drawing/2014/main" id="{98C1C7D7-7AB4-4E1F-968C-824DC50EA941}"/>
              </a:ext>
            </a:extLst>
          </p:cNvPr>
          <p:cNvSpPr>
            <a:spLocks noChangeArrowheads="1"/>
          </p:cNvSpPr>
          <p:nvPr/>
        </p:nvSpPr>
        <p:spPr bwMode="auto">
          <a:xfrm>
            <a:off x="6096000" y="4800600"/>
            <a:ext cx="1981200" cy="3810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b="1"/>
              <a:t>IP</a:t>
            </a:r>
          </a:p>
        </p:txBody>
      </p:sp>
      <p:sp>
        <p:nvSpPr>
          <p:cNvPr id="37907" name="Rectangle 17">
            <a:extLst>
              <a:ext uri="{FF2B5EF4-FFF2-40B4-BE49-F238E27FC236}">
                <a16:creationId xmlns:a16="http://schemas.microsoft.com/office/drawing/2014/main" id="{DFD93BDB-735C-4945-9DBA-6BC5D514BC0C}"/>
              </a:ext>
            </a:extLst>
          </p:cNvPr>
          <p:cNvSpPr>
            <a:spLocks noChangeArrowheads="1"/>
          </p:cNvSpPr>
          <p:nvPr/>
        </p:nvSpPr>
        <p:spPr bwMode="auto">
          <a:xfrm>
            <a:off x="6096000" y="5638800"/>
            <a:ext cx="1981200" cy="3810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b="1"/>
              <a:t>Ethernet</a:t>
            </a:r>
          </a:p>
        </p:txBody>
      </p:sp>
      <p:sp>
        <p:nvSpPr>
          <p:cNvPr id="37908" name="AutoShape 18">
            <a:extLst>
              <a:ext uri="{FF2B5EF4-FFF2-40B4-BE49-F238E27FC236}">
                <a16:creationId xmlns:a16="http://schemas.microsoft.com/office/drawing/2014/main" id="{9B48EC5E-95FF-480E-9B05-A480BC33025A}"/>
              </a:ext>
            </a:extLst>
          </p:cNvPr>
          <p:cNvSpPr>
            <a:spLocks noChangeArrowheads="1"/>
          </p:cNvSpPr>
          <p:nvPr/>
        </p:nvSpPr>
        <p:spPr bwMode="auto">
          <a:xfrm flipV="1">
            <a:off x="6934200" y="27432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909" name="AutoShape 19">
            <a:extLst>
              <a:ext uri="{FF2B5EF4-FFF2-40B4-BE49-F238E27FC236}">
                <a16:creationId xmlns:a16="http://schemas.microsoft.com/office/drawing/2014/main" id="{B9CCD0EC-6D7F-4F24-9E2E-AA7CFE12B9CD}"/>
              </a:ext>
            </a:extLst>
          </p:cNvPr>
          <p:cNvSpPr>
            <a:spLocks noChangeArrowheads="1"/>
          </p:cNvSpPr>
          <p:nvPr/>
        </p:nvSpPr>
        <p:spPr bwMode="auto">
          <a:xfrm flipV="1">
            <a:off x="6934200" y="35814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910" name="AutoShape 20">
            <a:extLst>
              <a:ext uri="{FF2B5EF4-FFF2-40B4-BE49-F238E27FC236}">
                <a16:creationId xmlns:a16="http://schemas.microsoft.com/office/drawing/2014/main" id="{C4439643-0C22-425F-9818-E9CAF3403277}"/>
              </a:ext>
            </a:extLst>
          </p:cNvPr>
          <p:cNvSpPr>
            <a:spLocks noChangeArrowheads="1"/>
          </p:cNvSpPr>
          <p:nvPr/>
        </p:nvSpPr>
        <p:spPr bwMode="auto">
          <a:xfrm flipV="1">
            <a:off x="6934200" y="44196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911" name="AutoShape 21">
            <a:extLst>
              <a:ext uri="{FF2B5EF4-FFF2-40B4-BE49-F238E27FC236}">
                <a16:creationId xmlns:a16="http://schemas.microsoft.com/office/drawing/2014/main" id="{57A2FF71-E508-4114-8EA8-D19D702BB481}"/>
              </a:ext>
            </a:extLst>
          </p:cNvPr>
          <p:cNvSpPr>
            <a:spLocks noChangeArrowheads="1"/>
          </p:cNvSpPr>
          <p:nvPr/>
        </p:nvSpPr>
        <p:spPr bwMode="auto">
          <a:xfrm flipV="1">
            <a:off x="6934200" y="5257800"/>
            <a:ext cx="228600" cy="304800"/>
          </a:xfrm>
          <a:prstGeom prst="downArrow">
            <a:avLst>
              <a:gd name="adj1" fmla="val 50000"/>
              <a:gd name="adj2" fmla="val 33333"/>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7912" name="AutoShape 22">
            <a:extLst>
              <a:ext uri="{FF2B5EF4-FFF2-40B4-BE49-F238E27FC236}">
                <a16:creationId xmlns:a16="http://schemas.microsoft.com/office/drawing/2014/main" id="{30CDEB72-0293-41A3-8973-D0157A1AD48D}"/>
              </a:ext>
            </a:extLst>
          </p:cNvPr>
          <p:cNvSpPr>
            <a:spLocks noChangeArrowheads="1"/>
          </p:cNvSpPr>
          <p:nvPr/>
        </p:nvSpPr>
        <p:spPr bwMode="auto">
          <a:xfrm rot="-5400000">
            <a:off x="4419600" y="4419600"/>
            <a:ext cx="228600" cy="2819400"/>
          </a:xfrm>
          <a:prstGeom prst="downArrow">
            <a:avLst>
              <a:gd name="adj1" fmla="val 50000"/>
              <a:gd name="adj2" fmla="val 308333"/>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nvGrpSpPr>
          <p:cNvPr id="2" name="Group 23">
            <a:extLst>
              <a:ext uri="{FF2B5EF4-FFF2-40B4-BE49-F238E27FC236}">
                <a16:creationId xmlns:a16="http://schemas.microsoft.com/office/drawing/2014/main" id="{8FF76A3A-286E-416F-A876-B41E4FE6B110}"/>
              </a:ext>
            </a:extLst>
          </p:cNvPr>
          <p:cNvGrpSpPr>
            <a:grpSpLocks/>
          </p:cNvGrpSpPr>
          <p:nvPr/>
        </p:nvGrpSpPr>
        <p:grpSpPr bwMode="auto">
          <a:xfrm>
            <a:off x="3095625" y="3305175"/>
            <a:ext cx="2895600" cy="1695450"/>
            <a:chOff x="1950" y="2226"/>
            <a:chExt cx="1824" cy="1068"/>
          </a:xfrm>
        </p:grpSpPr>
        <p:sp>
          <p:nvSpPr>
            <p:cNvPr id="37914" name="Line 24">
              <a:extLst>
                <a:ext uri="{FF2B5EF4-FFF2-40B4-BE49-F238E27FC236}">
                  <a16:creationId xmlns:a16="http://schemas.microsoft.com/office/drawing/2014/main" id="{89871DD9-5DD4-4B7A-9452-F5653486F9AC}"/>
                </a:ext>
              </a:extLst>
            </p:cNvPr>
            <p:cNvSpPr>
              <a:spLocks noChangeShapeType="1"/>
            </p:cNvSpPr>
            <p:nvPr/>
          </p:nvSpPr>
          <p:spPr bwMode="auto">
            <a:xfrm>
              <a:off x="1950" y="2226"/>
              <a:ext cx="1824" cy="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5" name="Line 25">
              <a:extLst>
                <a:ext uri="{FF2B5EF4-FFF2-40B4-BE49-F238E27FC236}">
                  <a16:creationId xmlns:a16="http://schemas.microsoft.com/office/drawing/2014/main" id="{67023DBD-C0FF-4482-AB94-93DB5A1FA77F}"/>
                </a:ext>
              </a:extLst>
            </p:cNvPr>
            <p:cNvSpPr>
              <a:spLocks noChangeShapeType="1"/>
            </p:cNvSpPr>
            <p:nvPr/>
          </p:nvSpPr>
          <p:spPr bwMode="auto">
            <a:xfrm>
              <a:off x="1950" y="2754"/>
              <a:ext cx="1824" cy="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6" name="Line 26">
              <a:extLst>
                <a:ext uri="{FF2B5EF4-FFF2-40B4-BE49-F238E27FC236}">
                  <a16:creationId xmlns:a16="http://schemas.microsoft.com/office/drawing/2014/main" id="{379FDECD-11F5-4B9A-BC2D-0970DB73F097}"/>
                </a:ext>
              </a:extLst>
            </p:cNvPr>
            <p:cNvSpPr>
              <a:spLocks noChangeShapeType="1"/>
            </p:cNvSpPr>
            <p:nvPr/>
          </p:nvSpPr>
          <p:spPr bwMode="auto">
            <a:xfrm>
              <a:off x="1950" y="3294"/>
              <a:ext cx="1824" cy="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A16B957A-F301-4424-9506-D86AD058B0B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070A515-2FF2-4E84-B166-C60E9AECE480}" type="slidenum">
              <a:rPr lang="en-US" altLang="en-US" sz="1000" smtClean="0"/>
              <a:pPr>
                <a:spcBef>
                  <a:spcPct val="0"/>
                </a:spcBef>
                <a:buClrTx/>
                <a:buSzTx/>
                <a:buFontTx/>
                <a:buNone/>
              </a:pPr>
              <a:t>18</a:t>
            </a:fld>
            <a:endParaRPr lang="en-US" altLang="en-US" sz="1000"/>
          </a:p>
        </p:txBody>
      </p:sp>
      <p:sp>
        <p:nvSpPr>
          <p:cNvPr id="39939" name="Footer Placeholder 4">
            <a:extLst>
              <a:ext uri="{FF2B5EF4-FFF2-40B4-BE49-F238E27FC236}">
                <a16:creationId xmlns:a16="http://schemas.microsoft.com/office/drawing/2014/main" id="{695FC6B7-5791-446A-A4C7-EE7AD685DCF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39940" name="Rectangle 2">
            <a:extLst>
              <a:ext uri="{FF2B5EF4-FFF2-40B4-BE49-F238E27FC236}">
                <a16:creationId xmlns:a16="http://schemas.microsoft.com/office/drawing/2014/main" id="{4D10591F-B407-4BE5-B3E1-FAD251AC1BE6}"/>
              </a:ext>
            </a:extLst>
          </p:cNvPr>
          <p:cNvSpPr>
            <a:spLocks noChangeArrowheads="1"/>
          </p:cNvSpPr>
          <p:nvPr/>
        </p:nvSpPr>
        <p:spPr bwMode="auto">
          <a:xfrm>
            <a:off x="304800" y="3581400"/>
            <a:ext cx="8534400" cy="838200"/>
          </a:xfrm>
          <a:prstGeom prst="rect">
            <a:avLst/>
          </a:prstGeom>
          <a:solidFill>
            <a:schemeClr val="accent2"/>
          </a:solidFill>
          <a:ln w="2857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41" name="Rectangle 3">
            <a:extLst>
              <a:ext uri="{FF2B5EF4-FFF2-40B4-BE49-F238E27FC236}">
                <a16:creationId xmlns:a16="http://schemas.microsoft.com/office/drawing/2014/main" id="{7E517CA0-555C-482C-B650-18CB9AF409E4}"/>
              </a:ext>
            </a:extLst>
          </p:cNvPr>
          <p:cNvSpPr>
            <a:spLocks noChangeArrowheads="1"/>
          </p:cNvSpPr>
          <p:nvPr/>
        </p:nvSpPr>
        <p:spPr bwMode="auto">
          <a:xfrm>
            <a:off x="304800" y="4648200"/>
            <a:ext cx="8534400" cy="304800"/>
          </a:xfrm>
          <a:prstGeom prst="rect">
            <a:avLst/>
          </a:prstGeom>
          <a:solidFill>
            <a:schemeClr val="accent2"/>
          </a:solidFill>
          <a:ln w="2857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42" name="Rectangle 4">
            <a:extLst>
              <a:ext uri="{FF2B5EF4-FFF2-40B4-BE49-F238E27FC236}">
                <a16:creationId xmlns:a16="http://schemas.microsoft.com/office/drawing/2014/main" id="{12665133-E7D1-4B82-BA34-6BB61054464F}"/>
              </a:ext>
            </a:extLst>
          </p:cNvPr>
          <p:cNvSpPr>
            <a:spLocks noChangeArrowheads="1"/>
          </p:cNvSpPr>
          <p:nvPr/>
        </p:nvSpPr>
        <p:spPr bwMode="auto">
          <a:xfrm>
            <a:off x="304800" y="5181600"/>
            <a:ext cx="8534400" cy="838200"/>
          </a:xfrm>
          <a:prstGeom prst="rect">
            <a:avLst/>
          </a:prstGeom>
          <a:solidFill>
            <a:schemeClr val="accent2"/>
          </a:solidFill>
          <a:ln w="2857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43" name="Rectangle 5">
            <a:extLst>
              <a:ext uri="{FF2B5EF4-FFF2-40B4-BE49-F238E27FC236}">
                <a16:creationId xmlns:a16="http://schemas.microsoft.com/office/drawing/2014/main" id="{3AD69BDE-1051-4EE2-A760-43013AC8B01C}"/>
              </a:ext>
            </a:extLst>
          </p:cNvPr>
          <p:cNvSpPr>
            <a:spLocks noChangeArrowheads="1"/>
          </p:cNvSpPr>
          <p:nvPr/>
        </p:nvSpPr>
        <p:spPr bwMode="auto">
          <a:xfrm>
            <a:off x="304800" y="3048000"/>
            <a:ext cx="8534400" cy="304800"/>
          </a:xfrm>
          <a:prstGeom prst="rect">
            <a:avLst/>
          </a:prstGeom>
          <a:solidFill>
            <a:schemeClr val="accent2"/>
          </a:solidFill>
          <a:ln w="2857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44" name="Rectangle 6">
            <a:extLst>
              <a:ext uri="{FF2B5EF4-FFF2-40B4-BE49-F238E27FC236}">
                <a16:creationId xmlns:a16="http://schemas.microsoft.com/office/drawing/2014/main" id="{E86C2139-35E2-42D9-B33D-F847BBA56C80}"/>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Network Protocols</a:t>
            </a:r>
          </a:p>
        </p:txBody>
      </p:sp>
      <p:sp>
        <p:nvSpPr>
          <p:cNvPr id="39945" name="Rectangle 7">
            <a:extLst>
              <a:ext uri="{FF2B5EF4-FFF2-40B4-BE49-F238E27FC236}">
                <a16:creationId xmlns:a16="http://schemas.microsoft.com/office/drawing/2014/main" id="{5F229C4E-FEA4-492F-9AB2-1D93BBE8CA61}"/>
              </a:ext>
            </a:extLst>
          </p:cNvPr>
          <p:cNvSpPr>
            <a:spLocks noChangeArrowheads="1"/>
          </p:cNvSpPr>
          <p:nvPr/>
        </p:nvSpPr>
        <p:spPr bwMode="auto">
          <a:xfrm>
            <a:off x="3810000" y="2590800"/>
            <a:ext cx="4724400" cy="533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46" name="Rectangle 8">
            <a:extLst>
              <a:ext uri="{FF2B5EF4-FFF2-40B4-BE49-F238E27FC236}">
                <a16:creationId xmlns:a16="http://schemas.microsoft.com/office/drawing/2014/main" id="{C1F216C1-1B2B-40F3-BED0-3766763DCC76}"/>
              </a:ext>
            </a:extLst>
          </p:cNvPr>
          <p:cNvSpPr>
            <a:spLocks noChangeArrowheads="1"/>
          </p:cNvSpPr>
          <p:nvPr/>
        </p:nvSpPr>
        <p:spPr bwMode="auto">
          <a:xfrm>
            <a:off x="3733800" y="2895600"/>
            <a:ext cx="4876800" cy="2209800"/>
          </a:xfrm>
          <a:prstGeom prst="rect">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47" name="Rectangle 9">
            <a:extLst>
              <a:ext uri="{FF2B5EF4-FFF2-40B4-BE49-F238E27FC236}">
                <a16:creationId xmlns:a16="http://schemas.microsoft.com/office/drawing/2014/main" id="{70C7FBA4-7149-4788-BFAC-CDDC9E4A7384}"/>
              </a:ext>
            </a:extLst>
          </p:cNvPr>
          <p:cNvSpPr>
            <a:spLocks noChangeArrowheads="1"/>
          </p:cNvSpPr>
          <p:nvPr/>
        </p:nvSpPr>
        <p:spPr bwMode="auto">
          <a:xfrm>
            <a:off x="2133600" y="1752600"/>
            <a:ext cx="1447800" cy="4419600"/>
          </a:xfrm>
          <a:prstGeom prst="rect">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48" name="Rectangle 10">
            <a:extLst>
              <a:ext uri="{FF2B5EF4-FFF2-40B4-BE49-F238E27FC236}">
                <a16:creationId xmlns:a16="http://schemas.microsoft.com/office/drawing/2014/main" id="{B0570608-AA62-4B75-9564-EAE8ACDB4DD3}"/>
              </a:ext>
            </a:extLst>
          </p:cNvPr>
          <p:cNvSpPr>
            <a:spLocks noChangeArrowheads="1"/>
          </p:cNvSpPr>
          <p:nvPr/>
        </p:nvSpPr>
        <p:spPr bwMode="auto">
          <a:xfrm>
            <a:off x="533400" y="1752600"/>
            <a:ext cx="1447800" cy="4419600"/>
          </a:xfrm>
          <a:prstGeom prst="rect">
            <a:avLst/>
          </a:prstGeom>
          <a:solidFill>
            <a:schemeClr val="bg2"/>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9949" name="Rectangle 11">
            <a:extLst>
              <a:ext uri="{FF2B5EF4-FFF2-40B4-BE49-F238E27FC236}">
                <a16:creationId xmlns:a16="http://schemas.microsoft.com/office/drawing/2014/main" id="{1FFB0495-20FE-45A9-B1B8-97A19205AE3A}"/>
              </a:ext>
            </a:extLst>
          </p:cNvPr>
          <p:cNvSpPr>
            <a:spLocks noChangeArrowheads="1"/>
          </p:cNvSpPr>
          <p:nvPr/>
        </p:nvSpPr>
        <p:spPr bwMode="auto">
          <a:xfrm>
            <a:off x="609600" y="2438400"/>
            <a:ext cx="12954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Application</a:t>
            </a:r>
          </a:p>
          <a:p>
            <a:pPr algn="ctr">
              <a:spcBef>
                <a:spcPct val="0"/>
              </a:spcBef>
              <a:buClrTx/>
              <a:buSzTx/>
              <a:buFontTx/>
              <a:buNone/>
            </a:pPr>
            <a:r>
              <a:rPr lang="en-US" altLang="en-US" sz="1400" b="1"/>
              <a:t>Layer</a:t>
            </a:r>
          </a:p>
        </p:txBody>
      </p:sp>
      <p:sp>
        <p:nvSpPr>
          <p:cNvPr id="39950" name="Rectangle 12">
            <a:extLst>
              <a:ext uri="{FF2B5EF4-FFF2-40B4-BE49-F238E27FC236}">
                <a16:creationId xmlns:a16="http://schemas.microsoft.com/office/drawing/2014/main" id="{2088CF1B-AED4-4AB3-B279-3E0671BA9F5E}"/>
              </a:ext>
            </a:extLst>
          </p:cNvPr>
          <p:cNvSpPr>
            <a:spLocks noChangeArrowheads="1"/>
          </p:cNvSpPr>
          <p:nvPr/>
        </p:nvSpPr>
        <p:spPr bwMode="auto">
          <a:xfrm>
            <a:off x="609600" y="2971800"/>
            <a:ext cx="12954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Presentation</a:t>
            </a:r>
          </a:p>
          <a:p>
            <a:pPr algn="ctr">
              <a:spcBef>
                <a:spcPct val="0"/>
              </a:spcBef>
              <a:buClrTx/>
              <a:buSzTx/>
              <a:buFontTx/>
              <a:buNone/>
            </a:pPr>
            <a:r>
              <a:rPr lang="en-US" altLang="en-US" sz="1400" b="1"/>
              <a:t>Layer</a:t>
            </a:r>
          </a:p>
        </p:txBody>
      </p:sp>
      <p:sp>
        <p:nvSpPr>
          <p:cNvPr id="39951" name="Rectangle 13">
            <a:extLst>
              <a:ext uri="{FF2B5EF4-FFF2-40B4-BE49-F238E27FC236}">
                <a16:creationId xmlns:a16="http://schemas.microsoft.com/office/drawing/2014/main" id="{A4DCA6F3-89F7-484F-A7AF-C8A98AEC35C6}"/>
              </a:ext>
            </a:extLst>
          </p:cNvPr>
          <p:cNvSpPr>
            <a:spLocks noChangeArrowheads="1"/>
          </p:cNvSpPr>
          <p:nvPr/>
        </p:nvSpPr>
        <p:spPr bwMode="auto">
          <a:xfrm>
            <a:off x="609600" y="3505200"/>
            <a:ext cx="12954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Session</a:t>
            </a:r>
          </a:p>
          <a:p>
            <a:pPr algn="ctr">
              <a:spcBef>
                <a:spcPct val="0"/>
              </a:spcBef>
              <a:buClrTx/>
              <a:buSzTx/>
              <a:buFontTx/>
              <a:buNone/>
            </a:pPr>
            <a:r>
              <a:rPr lang="en-US" altLang="en-US" sz="1400" b="1"/>
              <a:t>Layer</a:t>
            </a:r>
          </a:p>
        </p:txBody>
      </p:sp>
      <p:sp>
        <p:nvSpPr>
          <p:cNvPr id="39952" name="Rectangle 14">
            <a:extLst>
              <a:ext uri="{FF2B5EF4-FFF2-40B4-BE49-F238E27FC236}">
                <a16:creationId xmlns:a16="http://schemas.microsoft.com/office/drawing/2014/main" id="{D9D735DF-D33D-4F68-8353-A605C9884798}"/>
              </a:ext>
            </a:extLst>
          </p:cNvPr>
          <p:cNvSpPr>
            <a:spLocks noChangeArrowheads="1"/>
          </p:cNvSpPr>
          <p:nvPr/>
        </p:nvSpPr>
        <p:spPr bwMode="auto">
          <a:xfrm>
            <a:off x="609600" y="4038600"/>
            <a:ext cx="12954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Transport</a:t>
            </a:r>
          </a:p>
          <a:p>
            <a:pPr algn="ctr">
              <a:spcBef>
                <a:spcPct val="0"/>
              </a:spcBef>
              <a:buClrTx/>
              <a:buSzTx/>
              <a:buFontTx/>
              <a:buNone/>
            </a:pPr>
            <a:r>
              <a:rPr lang="en-US" altLang="en-US" sz="1400" b="1"/>
              <a:t>Layer</a:t>
            </a:r>
          </a:p>
        </p:txBody>
      </p:sp>
      <p:sp>
        <p:nvSpPr>
          <p:cNvPr id="39953" name="Rectangle 15">
            <a:extLst>
              <a:ext uri="{FF2B5EF4-FFF2-40B4-BE49-F238E27FC236}">
                <a16:creationId xmlns:a16="http://schemas.microsoft.com/office/drawing/2014/main" id="{FA78F77D-D7B9-4B03-98F6-5A3D67468374}"/>
              </a:ext>
            </a:extLst>
          </p:cNvPr>
          <p:cNvSpPr>
            <a:spLocks noChangeArrowheads="1"/>
          </p:cNvSpPr>
          <p:nvPr/>
        </p:nvSpPr>
        <p:spPr bwMode="auto">
          <a:xfrm>
            <a:off x="609600" y="4572000"/>
            <a:ext cx="12954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Network</a:t>
            </a:r>
          </a:p>
          <a:p>
            <a:pPr algn="ctr">
              <a:spcBef>
                <a:spcPct val="0"/>
              </a:spcBef>
              <a:buClrTx/>
              <a:buSzTx/>
              <a:buFontTx/>
              <a:buNone/>
            </a:pPr>
            <a:r>
              <a:rPr lang="en-US" altLang="en-US" sz="1400" b="1"/>
              <a:t>Layer</a:t>
            </a:r>
          </a:p>
        </p:txBody>
      </p:sp>
      <p:sp>
        <p:nvSpPr>
          <p:cNvPr id="39954" name="Rectangle 16">
            <a:extLst>
              <a:ext uri="{FF2B5EF4-FFF2-40B4-BE49-F238E27FC236}">
                <a16:creationId xmlns:a16="http://schemas.microsoft.com/office/drawing/2014/main" id="{7148C73F-A0E8-4D45-8099-CAD9CDBC4C15}"/>
              </a:ext>
            </a:extLst>
          </p:cNvPr>
          <p:cNvSpPr>
            <a:spLocks noChangeArrowheads="1"/>
          </p:cNvSpPr>
          <p:nvPr/>
        </p:nvSpPr>
        <p:spPr bwMode="auto">
          <a:xfrm>
            <a:off x="609600" y="5105400"/>
            <a:ext cx="12954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Data Link</a:t>
            </a:r>
          </a:p>
          <a:p>
            <a:pPr algn="ctr">
              <a:spcBef>
                <a:spcPct val="0"/>
              </a:spcBef>
              <a:buClrTx/>
              <a:buSzTx/>
              <a:buFontTx/>
              <a:buNone/>
            </a:pPr>
            <a:r>
              <a:rPr lang="en-US" altLang="en-US" sz="1400" b="1"/>
              <a:t>Layer</a:t>
            </a:r>
          </a:p>
        </p:txBody>
      </p:sp>
      <p:sp>
        <p:nvSpPr>
          <p:cNvPr id="39955" name="Rectangle 17">
            <a:extLst>
              <a:ext uri="{FF2B5EF4-FFF2-40B4-BE49-F238E27FC236}">
                <a16:creationId xmlns:a16="http://schemas.microsoft.com/office/drawing/2014/main" id="{661772EF-CAB3-4486-9B1F-EF215456FE80}"/>
              </a:ext>
            </a:extLst>
          </p:cNvPr>
          <p:cNvSpPr>
            <a:spLocks noChangeArrowheads="1"/>
          </p:cNvSpPr>
          <p:nvPr/>
        </p:nvSpPr>
        <p:spPr bwMode="auto">
          <a:xfrm>
            <a:off x="609600" y="5638800"/>
            <a:ext cx="12954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Physical</a:t>
            </a:r>
          </a:p>
          <a:p>
            <a:pPr algn="ctr">
              <a:spcBef>
                <a:spcPct val="0"/>
              </a:spcBef>
              <a:buClrTx/>
              <a:buSzTx/>
              <a:buFontTx/>
              <a:buNone/>
            </a:pPr>
            <a:r>
              <a:rPr lang="en-US" altLang="en-US" sz="1400" b="1"/>
              <a:t>Layer</a:t>
            </a:r>
          </a:p>
        </p:txBody>
      </p:sp>
      <p:sp>
        <p:nvSpPr>
          <p:cNvPr id="39956" name="Rectangle 18">
            <a:extLst>
              <a:ext uri="{FF2B5EF4-FFF2-40B4-BE49-F238E27FC236}">
                <a16:creationId xmlns:a16="http://schemas.microsoft.com/office/drawing/2014/main" id="{78E385A4-067B-489F-B6E6-0C0FEB104FBE}"/>
              </a:ext>
            </a:extLst>
          </p:cNvPr>
          <p:cNvSpPr>
            <a:spLocks noChangeArrowheads="1"/>
          </p:cNvSpPr>
          <p:nvPr/>
        </p:nvSpPr>
        <p:spPr bwMode="auto">
          <a:xfrm>
            <a:off x="2209800" y="4572000"/>
            <a:ext cx="12954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Internet</a:t>
            </a:r>
          </a:p>
          <a:p>
            <a:pPr algn="ctr">
              <a:spcBef>
                <a:spcPct val="0"/>
              </a:spcBef>
              <a:buClrTx/>
              <a:buSzTx/>
              <a:buFontTx/>
              <a:buNone/>
            </a:pPr>
            <a:r>
              <a:rPr lang="en-US" altLang="en-US" sz="1400" b="1"/>
              <a:t>Layer</a:t>
            </a:r>
          </a:p>
        </p:txBody>
      </p:sp>
      <p:sp>
        <p:nvSpPr>
          <p:cNvPr id="39957" name="Rectangle 19">
            <a:extLst>
              <a:ext uri="{FF2B5EF4-FFF2-40B4-BE49-F238E27FC236}">
                <a16:creationId xmlns:a16="http://schemas.microsoft.com/office/drawing/2014/main" id="{5387DF16-3485-4C59-B6C4-8CCA1E4F897A}"/>
              </a:ext>
            </a:extLst>
          </p:cNvPr>
          <p:cNvSpPr>
            <a:spLocks noChangeArrowheads="1"/>
          </p:cNvSpPr>
          <p:nvPr/>
        </p:nvSpPr>
        <p:spPr bwMode="auto">
          <a:xfrm>
            <a:off x="2209800" y="2971800"/>
            <a:ext cx="12954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Application</a:t>
            </a:r>
          </a:p>
          <a:p>
            <a:pPr algn="ctr">
              <a:spcBef>
                <a:spcPct val="0"/>
              </a:spcBef>
              <a:buClrTx/>
              <a:buSzTx/>
              <a:buFontTx/>
              <a:buNone/>
            </a:pPr>
            <a:r>
              <a:rPr lang="en-US" altLang="en-US" sz="1400" b="1"/>
              <a:t>Layer</a:t>
            </a:r>
          </a:p>
        </p:txBody>
      </p:sp>
      <p:sp>
        <p:nvSpPr>
          <p:cNvPr id="39958" name="Rectangle 20">
            <a:extLst>
              <a:ext uri="{FF2B5EF4-FFF2-40B4-BE49-F238E27FC236}">
                <a16:creationId xmlns:a16="http://schemas.microsoft.com/office/drawing/2014/main" id="{7176FDDB-7176-4FA7-8074-ABE8DC2CC4B4}"/>
              </a:ext>
            </a:extLst>
          </p:cNvPr>
          <p:cNvSpPr>
            <a:spLocks noChangeArrowheads="1"/>
          </p:cNvSpPr>
          <p:nvPr/>
        </p:nvSpPr>
        <p:spPr bwMode="auto">
          <a:xfrm>
            <a:off x="3810000" y="2971800"/>
            <a:ext cx="6096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Telnet</a:t>
            </a:r>
          </a:p>
        </p:txBody>
      </p:sp>
      <p:sp>
        <p:nvSpPr>
          <p:cNvPr id="39959" name="Rectangle 21">
            <a:extLst>
              <a:ext uri="{FF2B5EF4-FFF2-40B4-BE49-F238E27FC236}">
                <a16:creationId xmlns:a16="http://schemas.microsoft.com/office/drawing/2014/main" id="{F9477B03-7FE3-42FD-9FF2-C6BC75646392}"/>
              </a:ext>
            </a:extLst>
          </p:cNvPr>
          <p:cNvSpPr>
            <a:spLocks noChangeArrowheads="1"/>
          </p:cNvSpPr>
          <p:nvPr/>
        </p:nvSpPr>
        <p:spPr bwMode="auto">
          <a:xfrm>
            <a:off x="4495800" y="2971800"/>
            <a:ext cx="6096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FTP</a:t>
            </a:r>
          </a:p>
        </p:txBody>
      </p:sp>
      <p:sp>
        <p:nvSpPr>
          <p:cNvPr id="39960" name="Rectangle 22">
            <a:extLst>
              <a:ext uri="{FF2B5EF4-FFF2-40B4-BE49-F238E27FC236}">
                <a16:creationId xmlns:a16="http://schemas.microsoft.com/office/drawing/2014/main" id="{AAC6E37F-D048-4A02-B34D-A8C02A6AC0A6}"/>
              </a:ext>
            </a:extLst>
          </p:cNvPr>
          <p:cNvSpPr>
            <a:spLocks noChangeArrowheads="1"/>
          </p:cNvSpPr>
          <p:nvPr/>
        </p:nvSpPr>
        <p:spPr bwMode="auto">
          <a:xfrm>
            <a:off x="5181600" y="2971800"/>
            <a:ext cx="6096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SMTP</a:t>
            </a:r>
          </a:p>
        </p:txBody>
      </p:sp>
      <p:sp>
        <p:nvSpPr>
          <p:cNvPr id="39961" name="Rectangle 23">
            <a:extLst>
              <a:ext uri="{FF2B5EF4-FFF2-40B4-BE49-F238E27FC236}">
                <a16:creationId xmlns:a16="http://schemas.microsoft.com/office/drawing/2014/main" id="{3F3C2EC4-9E64-4611-B23D-D3B2986A2D0E}"/>
              </a:ext>
            </a:extLst>
          </p:cNvPr>
          <p:cNvSpPr>
            <a:spLocks noChangeArrowheads="1"/>
          </p:cNvSpPr>
          <p:nvPr/>
        </p:nvSpPr>
        <p:spPr bwMode="auto">
          <a:xfrm>
            <a:off x="5867400" y="2971800"/>
            <a:ext cx="6096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DNS</a:t>
            </a:r>
          </a:p>
        </p:txBody>
      </p:sp>
      <p:sp>
        <p:nvSpPr>
          <p:cNvPr id="39962" name="Rectangle 24">
            <a:extLst>
              <a:ext uri="{FF2B5EF4-FFF2-40B4-BE49-F238E27FC236}">
                <a16:creationId xmlns:a16="http://schemas.microsoft.com/office/drawing/2014/main" id="{87EF034F-C30A-4B68-B345-B70A21902B96}"/>
              </a:ext>
            </a:extLst>
          </p:cNvPr>
          <p:cNvSpPr>
            <a:spLocks noChangeArrowheads="1"/>
          </p:cNvSpPr>
          <p:nvPr/>
        </p:nvSpPr>
        <p:spPr bwMode="auto">
          <a:xfrm>
            <a:off x="6553200" y="2971800"/>
            <a:ext cx="6096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RIP</a:t>
            </a:r>
          </a:p>
        </p:txBody>
      </p:sp>
      <p:sp>
        <p:nvSpPr>
          <p:cNvPr id="39963" name="Rectangle 25">
            <a:extLst>
              <a:ext uri="{FF2B5EF4-FFF2-40B4-BE49-F238E27FC236}">
                <a16:creationId xmlns:a16="http://schemas.microsoft.com/office/drawing/2014/main" id="{61C237A1-5F81-4884-8B01-E105021795C0}"/>
              </a:ext>
            </a:extLst>
          </p:cNvPr>
          <p:cNvSpPr>
            <a:spLocks noChangeArrowheads="1"/>
          </p:cNvSpPr>
          <p:nvPr/>
        </p:nvSpPr>
        <p:spPr bwMode="auto">
          <a:xfrm>
            <a:off x="7239000" y="2971800"/>
            <a:ext cx="6096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SNMP</a:t>
            </a:r>
          </a:p>
        </p:txBody>
      </p:sp>
      <p:sp>
        <p:nvSpPr>
          <p:cNvPr id="39964" name="Rectangle 26">
            <a:extLst>
              <a:ext uri="{FF2B5EF4-FFF2-40B4-BE49-F238E27FC236}">
                <a16:creationId xmlns:a16="http://schemas.microsoft.com/office/drawing/2014/main" id="{04FED232-2358-499D-AEE0-7A67638AA185}"/>
              </a:ext>
            </a:extLst>
          </p:cNvPr>
          <p:cNvSpPr>
            <a:spLocks noChangeArrowheads="1"/>
          </p:cNvSpPr>
          <p:nvPr/>
        </p:nvSpPr>
        <p:spPr bwMode="auto">
          <a:xfrm>
            <a:off x="7924800" y="2971800"/>
            <a:ext cx="6096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HTTP</a:t>
            </a:r>
          </a:p>
        </p:txBody>
      </p:sp>
      <p:sp>
        <p:nvSpPr>
          <p:cNvPr id="39965" name="Rectangle 27">
            <a:extLst>
              <a:ext uri="{FF2B5EF4-FFF2-40B4-BE49-F238E27FC236}">
                <a16:creationId xmlns:a16="http://schemas.microsoft.com/office/drawing/2014/main" id="{5F2271DC-3B04-46E4-BC40-1F944222F497}"/>
              </a:ext>
            </a:extLst>
          </p:cNvPr>
          <p:cNvSpPr>
            <a:spLocks noChangeArrowheads="1"/>
          </p:cNvSpPr>
          <p:nvPr/>
        </p:nvSpPr>
        <p:spPr bwMode="auto">
          <a:xfrm>
            <a:off x="3810000" y="4572000"/>
            <a:ext cx="4724400" cy="4572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IP</a:t>
            </a:r>
          </a:p>
        </p:txBody>
      </p:sp>
      <p:sp>
        <p:nvSpPr>
          <p:cNvPr id="39966" name="Rectangle 28">
            <a:extLst>
              <a:ext uri="{FF2B5EF4-FFF2-40B4-BE49-F238E27FC236}">
                <a16:creationId xmlns:a16="http://schemas.microsoft.com/office/drawing/2014/main" id="{151B3A7D-0956-49C8-8B5B-FDBC082A01E3}"/>
              </a:ext>
            </a:extLst>
          </p:cNvPr>
          <p:cNvSpPr>
            <a:spLocks noChangeArrowheads="1"/>
          </p:cNvSpPr>
          <p:nvPr/>
        </p:nvSpPr>
        <p:spPr bwMode="auto">
          <a:xfrm>
            <a:off x="2209800" y="3505200"/>
            <a:ext cx="1295400" cy="9906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Host-to-Host</a:t>
            </a:r>
          </a:p>
          <a:p>
            <a:pPr algn="ctr">
              <a:spcBef>
                <a:spcPct val="0"/>
              </a:spcBef>
              <a:buClrTx/>
              <a:buSzTx/>
              <a:buFontTx/>
              <a:buNone/>
            </a:pPr>
            <a:r>
              <a:rPr lang="en-US" altLang="en-US" sz="1400" b="1"/>
              <a:t>Transport</a:t>
            </a:r>
          </a:p>
          <a:p>
            <a:pPr algn="ctr">
              <a:spcBef>
                <a:spcPct val="0"/>
              </a:spcBef>
              <a:buClrTx/>
              <a:buSzTx/>
              <a:buFontTx/>
              <a:buNone/>
            </a:pPr>
            <a:r>
              <a:rPr lang="en-US" altLang="en-US" sz="1400" b="1"/>
              <a:t>Layer</a:t>
            </a:r>
          </a:p>
        </p:txBody>
      </p:sp>
      <p:sp>
        <p:nvSpPr>
          <p:cNvPr id="39967" name="Rectangle 29">
            <a:extLst>
              <a:ext uri="{FF2B5EF4-FFF2-40B4-BE49-F238E27FC236}">
                <a16:creationId xmlns:a16="http://schemas.microsoft.com/office/drawing/2014/main" id="{4C7B6DAF-29C9-4D06-8BF5-BEACAA909FC2}"/>
              </a:ext>
            </a:extLst>
          </p:cNvPr>
          <p:cNvSpPr>
            <a:spLocks noChangeArrowheads="1"/>
          </p:cNvSpPr>
          <p:nvPr/>
        </p:nvSpPr>
        <p:spPr bwMode="auto">
          <a:xfrm>
            <a:off x="3810000" y="3505200"/>
            <a:ext cx="2286000" cy="9906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TCP</a:t>
            </a:r>
          </a:p>
        </p:txBody>
      </p:sp>
      <p:sp>
        <p:nvSpPr>
          <p:cNvPr id="39968" name="Rectangle 30">
            <a:extLst>
              <a:ext uri="{FF2B5EF4-FFF2-40B4-BE49-F238E27FC236}">
                <a16:creationId xmlns:a16="http://schemas.microsoft.com/office/drawing/2014/main" id="{9356282B-5654-4A81-BBFA-D25A72B21E97}"/>
              </a:ext>
            </a:extLst>
          </p:cNvPr>
          <p:cNvSpPr>
            <a:spLocks noChangeArrowheads="1"/>
          </p:cNvSpPr>
          <p:nvPr/>
        </p:nvSpPr>
        <p:spPr bwMode="auto">
          <a:xfrm>
            <a:off x="6172200" y="3505200"/>
            <a:ext cx="2362200" cy="9906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UDP</a:t>
            </a:r>
          </a:p>
        </p:txBody>
      </p:sp>
      <p:sp>
        <p:nvSpPr>
          <p:cNvPr id="39969" name="Rectangle 31">
            <a:extLst>
              <a:ext uri="{FF2B5EF4-FFF2-40B4-BE49-F238E27FC236}">
                <a16:creationId xmlns:a16="http://schemas.microsoft.com/office/drawing/2014/main" id="{984B8CEC-CCEF-4714-B924-1764338FA51F}"/>
              </a:ext>
            </a:extLst>
          </p:cNvPr>
          <p:cNvSpPr>
            <a:spLocks noChangeArrowheads="1"/>
          </p:cNvSpPr>
          <p:nvPr/>
        </p:nvSpPr>
        <p:spPr bwMode="auto">
          <a:xfrm>
            <a:off x="4953000" y="5257800"/>
            <a:ext cx="1143000" cy="6858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Token</a:t>
            </a:r>
          </a:p>
          <a:p>
            <a:pPr algn="ctr">
              <a:spcBef>
                <a:spcPct val="0"/>
              </a:spcBef>
              <a:buClrTx/>
              <a:buSzTx/>
              <a:buFontTx/>
              <a:buNone/>
            </a:pPr>
            <a:r>
              <a:rPr lang="en-US" altLang="en-US" sz="1400" b="1"/>
              <a:t>Ring</a:t>
            </a:r>
          </a:p>
        </p:txBody>
      </p:sp>
      <p:sp>
        <p:nvSpPr>
          <p:cNvPr id="39970" name="Rectangle 32">
            <a:extLst>
              <a:ext uri="{FF2B5EF4-FFF2-40B4-BE49-F238E27FC236}">
                <a16:creationId xmlns:a16="http://schemas.microsoft.com/office/drawing/2014/main" id="{AB7EC58F-B58A-42DE-A1C7-CAE779786AFC}"/>
              </a:ext>
            </a:extLst>
          </p:cNvPr>
          <p:cNvSpPr>
            <a:spLocks noChangeArrowheads="1"/>
          </p:cNvSpPr>
          <p:nvPr/>
        </p:nvSpPr>
        <p:spPr bwMode="auto">
          <a:xfrm>
            <a:off x="3810000" y="5257800"/>
            <a:ext cx="1066800" cy="6858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Ethernet</a:t>
            </a:r>
          </a:p>
        </p:txBody>
      </p:sp>
      <p:sp>
        <p:nvSpPr>
          <p:cNvPr id="39971" name="Rectangle 33">
            <a:extLst>
              <a:ext uri="{FF2B5EF4-FFF2-40B4-BE49-F238E27FC236}">
                <a16:creationId xmlns:a16="http://schemas.microsoft.com/office/drawing/2014/main" id="{D04BBA3C-A465-41D0-99DE-274673F26317}"/>
              </a:ext>
            </a:extLst>
          </p:cNvPr>
          <p:cNvSpPr>
            <a:spLocks noChangeArrowheads="1"/>
          </p:cNvSpPr>
          <p:nvPr/>
        </p:nvSpPr>
        <p:spPr bwMode="auto">
          <a:xfrm>
            <a:off x="7391400" y="5257800"/>
            <a:ext cx="1219200" cy="6858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ATM</a:t>
            </a:r>
          </a:p>
        </p:txBody>
      </p:sp>
      <p:sp>
        <p:nvSpPr>
          <p:cNvPr id="39972" name="Rectangle 34">
            <a:extLst>
              <a:ext uri="{FF2B5EF4-FFF2-40B4-BE49-F238E27FC236}">
                <a16:creationId xmlns:a16="http://schemas.microsoft.com/office/drawing/2014/main" id="{0DECD3EC-19B5-493F-BC34-439ADD90AD1F}"/>
              </a:ext>
            </a:extLst>
          </p:cNvPr>
          <p:cNvSpPr>
            <a:spLocks noChangeArrowheads="1"/>
          </p:cNvSpPr>
          <p:nvPr/>
        </p:nvSpPr>
        <p:spPr bwMode="auto">
          <a:xfrm>
            <a:off x="6172200" y="5257800"/>
            <a:ext cx="1143000" cy="6858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Frame</a:t>
            </a:r>
          </a:p>
          <a:p>
            <a:pPr algn="ctr">
              <a:spcBef>
                <a:spcPct val="0"/>
              </a:spcBef>
              <a:buClrTx/>
              <a:buSzTx/>
              <a:buFontTx/>
              <a:buNone/>
            </a:pPr>
            <a:r>
              <a:rPr lang="en-US" altLang="en-US" sz="1400" b="1"/>
              <a:t>Relay</a:t>
            </a:r>
          </a:p>
        </p:txBody>
      </p:sp>
      <p:sp>
        <p:nvSpPr>
          <p:cNvPr id="39973" name="Rectangle 35">
            <a:extLst>
              <a:ext uri="{FF2B5EF4-FFF2-40B4-BE49-F238E27FC236}">
                <a16:creationId xmlns:a16="http://schemas.microsoft.com/office/drawing/2014/main" id="{1AD1D53A-ED55-4B3D-849A-4524ED13BB32}"/>
              </a:ext>
            </a:extLst>
          </p:cNvPr>
          <p:cNvSpPr>
            <a:spLocks noChangeArrowheads="1"/>
          </p:cNvSpPr>
          <p:nvPr/>
        </p:nvSpPr>
        <p:spPr bwMode="auto">
          <a:xfrm>
            <a:off x="2209800" y="5105400"/>
            <a:ext cx="1295400" cy="990600"/>
          </a:xfrm>
          <a:prstGeom prst="rect">
            <a:avLst/>
          </a:prstGeom>
          <a:solidFill>
            <a:schemeClr val="folHlink"/>
          </a:solidFill>
          <a:ln w="1270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b="1"/>
              <a:t>Network</a:t>
            </a:r>
          </a:p>
          <a:p>
            <a:pPr algn="ctr">
              <a:spcBef>
                <a:spcPct val="0"/>
              </a:spcBef>
              <a:buClrTx/>
              <a:buSzTx/>
              <a:buFontTx/>
              <a:buNone/>
            </a:pPr>
            <a:r>
              <a:rPr lang="en-US" altLang="en-US" sz="1400" b="1"/>
              <a:t>Interface</a:t>
            </a:r>
          </a:p>
          <a:p>
            <a:pPr algn="ctr">
              <a:spcBef>
                <a:spcPct val="0"/>
              </a:spcBef>
              <a:buClrTx/>
              <a:buSzTx/>
              <a:buFontTx/>
              <a:buNone/>
            </a:pPr>
            <a:r>
              <a:rPr lang="en-US" altLang="en-US" sz="1400" b="1"/>
              <a:t>Layer</a:t>
            </a:r>
          </a:p>
        </p:txBody>
      </p:sp>
      <p:sp>
        <p:nvSpPr>
          <p:cNvPr id="39974" name="Text Box 36">
            <a:extLst>
              <a:ext uri="{FF2B5EF4-FFF2-40B4-BE49-F238E27FC236}">
                <a16:creationId xmlns:a16="http://schemas.microsoft.com/office/drawing/2014/main" id="{0B42C82D-7EBE-496F-9EB4-2BAF793A36A3}"/>
              </a:ext>
            </a:extLst>
          </p:cNvPr>
          <p:cNvSpPr txBox="1">
            <a:spLocks noChangeArrowheads="1"/>
          </p:cNvSpPr>
          <p:nvPr/>
        </p:nvSpPr>
        <p:spPr bwMode="auto">
          <a:xfrm>
            <a:off x="533400" y="1752600"/>
            <a:ext cx="1447800" cy="581025"/>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600" b="1"/>
              <a:t>OSI Model Layers</a:t>
            </a:r>
          </a:p>
        </p:txBody>
      </p:sp>
      <p:sp>
        <p:nvSpPr>
          <p:cNvPr id="39975" name="Text Box 37">
            <a:extLst>
              <a:ext uri="{FF2B5EF4-FFF2-40B4-BE49-F238E27FC236}">
                <a16:creationId xmlns:a16="http://schemas.microsoft.com/office/drawing/2014/main" id="{3D27606E-D514-4E80-8665-29493D6F0327}"/>
              </a:ext>
            </a:extLst>
          </p:cNvPr>
          <p:cNvSpPr txBox="1">
            <a:spLocks noChangeArrowheads="1"/>
          </p:cNvSpPr>
          <p:nvPr/>
        </p:nvSpPr>
        <p:spPr bwMode="auto">
          <a:xfrm>
            <a:off x="2133600" y="1752600"/>
            <a:ext cx="1447800" cy="1069975"/>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600" b="1"/>
              <a:t>TCP/IP Protocol Architecture Layers</a:t>
            </a:r>
          </a:p>
        </p:txBody>
      </p:sp>
      <p:sp>
        <p:nvSpPr>
          <p:cNvPr id="39976" name="Text Box 38">
            <a:extLst>
              <a:ext uri="{FF2B5EF4-FFF2-40B4-BE49-F238E27FC236}">
                <a16:creationId xmlns:a16="http://schemas.microsoft.com/office/drawing/2014/main" id="{0417AE96-8B8B-4440-BE99-E854FB520E0C}"/>
              </a:ext>
            </a:extLst>
          </p:cNvPr>
          <p:cNvSpPr txBox="1">
            <a:spLocks noChangeArrowheads="1"/>
          </p:cNvSpPr>
          <p:nvPr/>
        </p:nvSpPr>
        <p:spPr bwMode="auto">
          <a:xfrm>
            <a:off x="6324600" y="1905000"/>
            <a:ext cx="1676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600" b="1"/>
              <a:t>TCP/IP Protocol Suite</a:t>
            </a:r>
          </a:p>
        </p:txBody>
      </p:sp>
      <p:sp>
        <p:nvSpPr>
          <p:cNvPr id="39977" name="Line 39">
            <a:extLst>
              <a:ext uri="{FF2B5EF4-FFF2-40B4-BE49-F238E27FC236}">
                <a16:creationId xmlns:a16="http://schemas.microsoft.com/office/drawing/2014/main" id="{B0881126-11CD-4350-A5D2-C5A1F6650A40}"/>
              </a:ext>
            </a:extLst>
          </p:cNvPr>
          <p:cNvSpPr>
            <a:spLocks noChangeShapeType="1"/>
          </p:cNvSpPr>
          <p:nvPr/>
        </p:nvSpPr>
        <p:spPr bwMode="auto">
          <a:xfrm flipV="1">
            <a:off x="6172200" y="2209800"/>
            <a:ext cx="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78" name="Line 40">
            <a:extLst>
              <a:ext uri="{FF2B5EF4-FFF2-40B4-BE49-F238E27FC236}">
                <a16:creationId xmlns:a16="http://schemas.microsoft.com/office/drawing/2014/main" id="{59EC537F-0502-4E94-8F95-949C9D22A587}"/>
              </a:ext>
            </a:extLst>
          </p:cNvPr>
          <p:cNvSpPr>
            <a:spLocks noChangeShapeType="1"/>
          </p:cNvSpPr>
          <p:nvPr/>
        </p:nvSpPr>
        <p:spPr bwMode="auto">
          <a:xfrm>
            <a:off x="6172200" y="2209800"/>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79" name="Text Box 41">
            <a:extLst>
              <a:ext uri="{FF2B5EF4-FFF2-40B4-BE49-F238E27FC236}">
                <a16:creationId xmlns:a16="http://schemas.microsoft.com/office/drawing/2014/main" id="{6D96E8C3-1022-4165-B4B0-B9F12D60D3E3}"/>
              </a:ext>
            </a:extLst>
          </p:cNvPr>
          <p:cNvSpPr txBox="1">
            <a:spLocks noChangeArrowheads="1"/>
          </p:cNvSpPr>
          <p:nvPr/>
        </p:nvSpPr>
        <p:spPr bwMode="auto">
          <a:xfrm>
            <a:off x="3810000" y="4724400"/>
            <a:ext cx="685800"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400" b="1"/>
              <a:t>ARP</a:t>
            </a:r>
          </a:p>
        </p:txBody>
      </p:sp>
      <p:sp>
        <p:nvSpPr>
          <p:cNvPr id="39980" name="Text Box 42">
            <a:extLst>
              <a:ext uri="{FF2B5EF4-FFF2-40B4-BE49-F238E27FC236}">
                <a16:creationId xmlns:a16="http://schemas.microsoft.com/office/drawing/2014/main" id="{C93EDFE0-9C6F-4A12-B075-3C146AAA5F16}"/>
              </a:ext>
            </a:extLst>
          </p:cNvPr>
          <p:cNvSpPr txBox="1">
            <a:spLocks noChangeArrowheads="1"/>
          </p:cNvSpPr>
          <p:nvPr/>
        </p:nvSpPr>
        <p:spPr bwMode="auto">
          <a:xfrm>
            <a:off x="7848600" y="4572000"/>
            <a:ext cx="685800"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400" b="1"/>
              <a:t>ICMP</a:t>
            </a:r>
          </a:p>
        </p:txBody>
      </p:sp>
      <p:sp>
        <p:nvSpPr>
          <p:cNvPr id="39981" name="Text Box 43">
            <a:extLst>
              <a:ext uri="{FF2B5EF4-FFF2-40B4-BE49-F238E27FC236}">
                <a16:creationId xmlns:a16="http://schemas.microsoft.com/office/drawing/2014/main" id="{F29D7F07-9BF6-4C62-9505-DA54ECCCDD50}"/>
              </a:ext>
            </a:extLst>
          </p:cNvPr>
          <p:cNvSpPr txBox="1">
            <a:spLocks noChangeArrowheads="1"/>
          </p:cNvSpPr>
          <p:nvPr/>
        </p:nvSpPr>
        <p:spPr bwMode="auto">
          <a:xfrm>
            <a:off x="7162800" y="4572000"/>
            <a:ext cx="685800"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400" b="1"/>
              <a:t>IGMP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Slide Number Placeholder 4">
            <a:extLst>
              <a:ext uri="{FF2B5EF4-FFF2-40B4-BE49-F238E27FC236}">
                <a16:creationId xmlns:a16="http://schemas.microsoft.com/office/drawing/2014/main" id="{8AB260B1-6447-4DDF-A912-C62468C5D54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156A212-0F2C-4335-A774-2346C7A1D1D0}" type="slidenum">
              <a:rPr lang="en-US" altLang="en-US" sz="1000" smtClean="0"/>
              <a:pPr>
                <a:spcBef>
                  <a:spcPct val="0"/>
                </a:spcBef>
                <a:buClrTx/>
                <a:buSzTx/>
                <a:buFontTx/>
                <a:buNone/>
              </a:pPr>
              <a:t>19</a:t>
            </a:fld>
            <a:endParaRPr lang="en-US" altLang="en-US" sz="1000"/>
          </a:p>
        </p:txBody>
      </p:sp>
      <p:sp>
        <p:nvSpPr>
          <p:cNvPr id="41987" name="Footer Placeholder 5">
            <a:extLst>
              <a:ext uri="{FF2B5EF4-FFF2-40B4-BE49-F238E27FC236}">
                <a16:creationId xmlns:a16="http://schemas.microsoft.com/office/drawing/2014/main" id="{AB469BC9-1F9D-4E8F-A4E2-7FD908012EB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41988" name="Rectangle 2">
            <a:extLst>
              <a:ext uri="{FF2B5EF4-FFF2-40B4-BE49-F238E27FC236}">
                <a16:creationId xmlns:a16="http://schemas.microsoft.com/office/drawing/2014/main" id="{5C177189-FE15-4E3F-B8E4-344F560B667F}"/>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Networks - Transport Layer</a:t>
            </a:r>
          </a:p>
        </p:txBody>
      </p:sp>
      <p:sp>
        <p:nvSpPr>
          <p:cNvPr id="41989" name="Rectangle 3">
            <a:extLst>
              <a:ext uri="{FF2B5EF4-FFF2-40B4-BE49-F238E27FC236}">
                <a16:creationId xmlns:a16="http://schemas.microsoft.com/office/drawing/2014/main" id="{53E547FC-0BA0-410D-8463-F085EF59FD4E}"/>
              </a:ext>
            </a:extLst>
          </p:cNvPr>
          <p:cNvSpPr>
            <a:spLocks noGrp="1" noChangeArrowheads="1"/>
          </p:cNvSpPr>
          <p:nvPr>
            <p:ph type="body" idx="1"/>
          </p:nvPr>
        </p:nvSpPr>
        <p:spPr>
          <a:xfrm>
            <a:off x="914400" y="1676400"/>
            <a:ext cx="7772400" cy="4454525"/>
          </a:xfrm>
          <a:noFill/>
        </p:spPr>
        <p:txBody>
          <a:bodyPr/>
          <a:lstStyle/>
          <a:p>
            <a:pPr eaLnBrk="1" hangingPunct="1">
              <a:lnSpc>
                <a:spcPct val="90000"/>
              </a:lnSpc>
            </a:pPr>
            <a:r>
              <a:rPr lang="en-US" altLang="en-US" sz="2000">
                <a:latin typeface="Comic Sans MS" panose="030F0702030302020204" pitchFamily="66" charset="0"/>
              </a:rPr>
              <a:t>Provides efficient, reliable and cost-effective service</a:t>
            </a:r>
            <a:br>
              <a:rPr lang="en-US" altLang="en-US" sz="2000">
                <a:latin typeface="Comic Sans MS" panose="030F0702030302020204" pitchFamily="66" charset="0"/>
              </a:rPr>
            </a:br>
            <a:endParaRPr lang="en-US" altLang="en-US" sz="2000">
              <a:latin typeface="Comic Sans MS" panose="030F0702030302020204" pitchFamily="66" charset="0"/>
            </a:endParaRPr>
          </a:p>
          <a:p>
            <a:pPr eaLnBrk="1" hangingPunct="1">
              <a:lnSpc>
                <a:spcPct val="90000"/>
              </a:lnSpc>
            </a:pPr>
            <a:r>
              <a:rPr lang="en-US" altLang="en-US" sz="2000">
                <a:latin typeface="Comic Sans MS" panose="030F0702030302020204" pitchFamily="66" charset="0"/>
              </a:rPr>
              <a:t>Uses Sockets programming model</a:t>
            </a:r>
            <a:br>
              <a:rPr lang="en-US" altLang="en-US" sz="2000">
                <a:latin typeface="Comic Sans MS" panose="030F0702030302020204" pitchFamily="66" charset="0"/>
              </a:rPr>
            </a:br>
            <a:endParaRPr lang="en-US" altLang="en-US" sz="2000">
              <a:latin typeface="Comic Sans MS" panose="030F0702030302020204" pitchFamily="66" charset="0"/>
            </a:endParaRPr>
          </a:p>
          <a:p>
            <a:pPr eaLnBrk="1" hangingPunct="1">
              <a:lnSpc>
                <a:spcPct val="90000"/>
              </a:lnSpc>
            </a:pPr>
            <a:r>
              <a:rPr lang="en-US" altLang="en-US" sz="2000">
                <a:latin typeface="Comic Sans MS" panose="030F0702030302020204" pitchFamily="66" charset="0"/>
              </a:rPr>
              <a:t>Ports identify application</a:t>
            </a:r>
          </a:p>
          <a:p>
            <a:pPr lvl="1" eaLnBrk="1" hangingPunct="1">
              <a:lnSpc>
                <a:spcPct val="90000"/>
              </a:lnSpc>
            </a:pPr>
            <a:r>
              <a:rPr lang="en-US" altLang="en-US" sz="2000">
                <a:latin typeface="Comic Sans MS" panose="030F0702030302020204" pitchFamily="66" charset="0"/>
              </a:rPr>
              <a:t>Well-known ports identify standard services </a:t>
            </a:r>
            <a:br>
              <a:rPr lang="en-US" altLang="en-US" sz="2000">
                <a:latin typeface="Comic Sans MS" panose="030F0702030302020204" pitchFamily="66" charset="0"/>
              </a:rPr>
            </a:br>
            <a:r>
              <a:rPr lang="en-US" altLang="en-US" sz="2000">
                <a:latin typeface="Comic Sans MS" panose="030F0702030302020204" pitchFamily="66" charset="0"/>
              </a:rPr>
              <a:t>(e.g. HTTP uses port 80, SMTP uses port 25)</a:t>
            </a:r>
            <a:br>
              <a:rPr lang="en-US" altLang="en-US" sz="2000">
                <a:latin typeface="Comic Sans MS" panose="030F0702030302020204" pitchFamily="66" charset="0"/>
              </a:rPr>
            </a:br>
            <a:endParaRPr lang="en-US" altLang="en-US" sz="2000">
              <a:latin typeface="Comic Sans MS" panose="030F0702030302020204" pitchFamily="66" charset="0"/>
            </a:endParaRPr>
          </a:p>
          <a:p>
            <a:pPr eaLnBrk="1" hangingPunct="1">
              <a:lnSpc>
                <a:spcPct val="90000"/>
              </a:lnSpc>
            </a:pPr>
            <a:r>
              <a:rPr lang="en-US" altLang="en-US" sz="2000">
                <a:latin typeface="Comic Sans MS" panose="030F0702030302020204" pitchFamily="66" charset="0"/>
              </a:rPr>
              <a:t>Transmission Control Protocol (TCP)</a:t>
            </a:r>
          </a:p>
          <a:p>
            <a:pPr lvl="1" eaLnBrk="1" hangingPunct="1">
              <a:lnSpc>
                <a:spcPct val="90000"/>
              </a:lnSpc>
            </a:pPr>
            <a:r>
              <a:rPr lang="en-US" altLang="en-US" sz="2000">
                <a:latin typeface="Comic Sans MS" panose="030F0702030302020204" pitchFamily="66" charset="0"/>
              </a:rPr>
              <a:t>Provides reliable, connection-oriented byte stream</a:t>
            </a:r>
            <a:br>
              <a:rPr lang="en-US" altLang="en-US" sz="2000">
                <a:latin typeface="Comic Sans MS" panose="030F0702030302020204" pitchFamily="66" charset="0"/>
              </a:rPr>
            </a:br>
            <a:endParaRPr lang="en-US" altLang="en-US" sz="2000">
              <a:latin typeface="Comic Sans MS" panose="030F0702030302020204" pitchFamily="66" charset="0"/>
            </a:endParaRPr>
          </a:p>
          <a:p>
            <a:pPr eaLnBrk="1" hangingPunct="1">
              <a:lnSpc>
                <a:spcPct val="90000"/>
              </a:lnSpc>
            </a:pPr>
            <a:r>
              <a:rPr lang="en-US" altLang="en-US" sz="2000">
                <a:latin typeface="Comic Sans MS" panose="030F0702030302020204" pitchFamily="66" charset="0"/>
              </a:rPr>
              <a:t>UDP</a:t>
            </a:r>
          </a:p>
          <a:p>
            <a:pPr lvl="1" eaLnBrk="1" hangingPunct="1">
              <a:lnSpc>
                <a:spcPct val="90000"/>
              </a:lnSpc>
            </a:pPr>
            <a:r>
              <a:rPr lang="en-US" altLang="en-US" sz="2000">
                <a:latin typeface="Comic Sans MS" panose="030F0702030302020204" pitchFamily="66" charset="0"/>
              </a:rPr>
              <a:t>Connectionless, efficient, unreliable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Slide Number Placeholder 4">
            <a:extLst>
              <a:ext uri="{FF2B5EF4-FFF2-40B4-BE49-F238E27FC236}">
                <a16:creationId xmlns:a16="http://schemas.microsoft.com/office/drawing/2014/main" id="{1EBF321F-84F1-4015-8D7E-E8CC93742A20}"/>
              </a:ext>
            </a:extLst>
          </p:cNvPr>
          <p:cNvSpPr>
            <a:spLocks noGrp="1"/>
          </p:cNvSpPr>
          <p:nvPr>
            <p:ph type="sldNum" sz="quarter" idx="11"/>
          </p:nvPr>
        </p:nvSpPr>
        <p:spPr>
          <a:xfrm>
            <a:off x="6781800" y="6019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48810F6-BFFE-4373-97E1-54B3F75D1711}" type="slidenum">
              <a:rPr lang="en-US" altLang="en-US" sz="1000" smtClean="0">
                <a:latin typeface="Comic Sans MS" panose="030F0702030302020204" pitchFamily="66" charset="0"/>
              </a:rPr>
              <a:pPr>
                <a:spcBef>
                  <a:spcPct val="0"/>
                </a:spcBef>
                <a:buClrTx/>
                <a:buSzTx/>
                <a:buFontTx/>
                <a:buNone/>
              </a:pPr>
              <a:t>2</a:t>
            </a:fld>
            <a:endParaRPr lang="en-US" altLang="en-US" sz="1000">
              <a:latin typeface="Comic Sans MS" panose="030F0702030302020204" pitchFamily="66" charset="0"/>
            </a:endParaRPr>
          </a:p>
        </p:txBody>
      </p:sp>
      <p:sp>
        <p:nvSpPr>
          <p:cNvPr id="8195" name="Footer Placeholder 5">
            <a:extLst>
              <a:ext uri="{FF2B5EF4-FFF2-40B4-BE49-F238E27FC236}">
                <a16:creationId xmlns:a16="http://schemas.microsoft.com/office/drawing/2014/main" id="{9D56FF05-5CE6-4223-A06F-E71A7CF0BC6A}"/>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8196" name="Rectangle 2">
            <a:extLst>
              <a:ext uri="{FF2B5EF4-FFF2-40B4-BE49-F238E27FC236}">
                <a16:creationId xmlns:a16="http://schemas.microsoft.com/office/drawing/2014/main" id="{7777C31D-B828-474E-99B7-70A0CD415221}"/>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Your Assignment</a:t>
            </a:r>
          </a:p>
        </p:txBody>
      </p:sp>
      <p:sp>
        <p:nvSpPr>
          <p:cNvPr id="8197" name="Rectangle 3">
            <a:extLst>
              <a:ext uri="{FF2B5EF4-FFF2-40B4-BE49-F238E27FC236}">
                <a16:creationId xmlns:a16="http://schemas.microsoft.com/office/drawing/2014/main" id="{C332EFE7-8D31-40F7-A7BB-3324E3327BA2}"/>
              </a:ext>
            </a:extLst>
          </p:cNvPr>
          <p:cNvSpPr>
            <a:spLocks noGrp="1" noChangeArrowheads="1"/>
          </p:cNvSpPr>
          <p:nvPr>
            <p:ph type="body" idx="1"/>
          </p:nvPr>
        </p:nvSpPr>
        <p:spPr/>
        <p:txBody>
          <a:bodyPr/>
          <a:lstStyle/>
          <a:p>
            <a:pPr eaLnBrk="1" hangingPunct="1"/>
            <a:r>
              <a:rPr lang="en-US" altLang="en-US" sz="2400">
                <a:latin typeface="Comic Sans MS" panose="030F0702030302020204" pitchFamily="66" charset="0"/>
              </a:rPr>
              <a:t>Your supervisor just handed you a spec for implementation of:</a:t>
            </a:r>
          </a:p>
          <a:p>
            <a:pPr lvl="1" eaLnBrk="1" hangingPunct="1"/>
            <a:r>
              <a:rPr lang="en-US" altLang="en-US" sz="2200">
                <a:latin typeface="Comic Sans MS" panose="030F0702030302020204" pitchFamily="66" charset="0"/>
              </a:rPr>
              <a:t>Distributed system with universal connectability using sockets</a:t>
            </a:r>
          </a:p>
          <a:p>
            <a:pPr lvl="1" eaLnBrk="1" hangingPunct="1"/>
            <a:r>
              <a:rPr lang="en-US" altLang="en-US" sz="2200">
                <a:latin typeface="Comic Sans MS" panose="030F0702030302020204" pitchFamily="66" charset="0"/>
              </a:rPr>
              <a:t>Can process an open-ended variety of documents</a:t>
            </a:r>
          </a:p>
          <a:p>
            <a:pPr lvl="1" eaLnBrk="1" hangingPunct="1"/>
            <a:r>
              <a:rPr lang="en-US" altLang="en-US" sz="2200">
                <a:latin typeface="Comic Sans MS" panose="030F0702030302020204" pitchFamily="66" charset="0"/>
              </a:rPr>
              <a:t>Expandable by 5 orders of magnitude in ten years</a:t>
            </a:r>
          </a:p>
          <a:p>
            <a:pPr lvl="1" eaLnBrk="1" hangingPunct="1"/>
            <a:r>
              <a:rPr lang="en-US" altLang="en-US" sz="2200">
                <a:latin typeface="Comic Sans MS" panose="030F0702030302020204" pitchFamily="66" charset="0"/>
              </a:rPr>
              <a:t>Can add new tools easily</a:t>
            </a:r>
          </a:p>
          <a:p>
            <a:pPr lvl="1" eaLnBrk="1" hangingPunct="1"/>
            <a:r>
              <a:rPr lang="en-US" altLang="en-US" sz="2200">
                <a:latin typeface="Comic Sans MS" panose="030F0702030302020204" pitchFamily="66" charset="0"/>
              </a:rPr>
              <a:t>Supports 50 million users a day without gridlock.</a:t>
            </a:r>
          </a:p>
          <a:p>
            <a:pPr eaLnBrk="1" hangingPunct="1"/>
            <a:r>
              <a:rPr lang="en-US" altLang="en-US" sz="2400">
                <a:latin typeface="Comic Sans MS" panose="030F0702030302020204" pitchFamily="66" charset="0"/>
              </a:rPr>
              <a:t>You say </a:t>
            </a:r>
            <a:r>
              <a:rPr lang="en-US" altLang="en-US" sz="2400" b="1" i="1">
                <a:latin typeface="Comic Sans MS" panose="030F0702030302020204" pitchFamily="66" charset="0"/>
              </a:rPr>
              <a:t>NO WAY!</a:t>
            </a:r>
          </a:p>
          <a:p>
            <a:pPr eaLnBrk="1" hangingPunct="1"/>
            <a:r>
              <a:rPr lang="en-US" altLang="en-US" sz="2400">
                <a:latin typeface="Comic Sans MS" panose="030F0702030302020204" pitchFamily="66" charset="0"/>
              </a:rPr>
              <a:t>Well, maybe.</a:t>
            </a:r>
          </a:p>
          <a:p>
            <a:pPr lvl="1" eaLnBrk="1" hangingPunct="1"/>
            <a:endParaRPr lang="en-US" altLang="en-US" sz="2200">
              <a:latin typeface="Comic Sans MS" panose="030F0702030302020204"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Slide Number Placeholder 4">
            <a:extLst>
              <a:ext uri="{FF2B5EF4-FFF2-40B4-BE49-F238E27FC236}">
                <a16:creationId xmlns:a16="http://schemas.microsoft.com/office/drawing/2014/main" id="{87DFF874-EE6F-49B8-8549-5B265FEC92F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5E7E8AD-7909-47EB-9DC1-54205A71DE4D}" type="slidenum">
              <a:rPr lang="en-US" altLang="en-US" sz="1000" smtClean="0"/>
              <a:pPr>
                <a:spcBef>
                  <a:spcPct val="0"/>
                </a:spcBef>
                <a:buClrTx/>
                <a:buSzTx/>
                <a:buFontTx/>
                <a:buNone/>
              </a:pPr>
              <a:t>20</a:t>
            </a:fld>
            <a:endParaRPr lang="en-US" altLang="en-US" sz="1000"/>
          </a:p>
        </p:txBody>
      </p:sp>
      <p:sp>
        <p:nvSpPr>
          <p:cNvPr id="44035" name="Footer Placeholder 5">
            <a:extLst>
              <a:ext uri="{FF2B5EF4-FFF2-40B4-BE49-F238E27FC236}">
                <a16:creationId xmlns:a16="http://schemas.microsoft.com/office/drawing/2014/main" id="{8FA1BC63-5F73-4DD2-B743-EA49125A598B}"/>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44036" name="Rectangle 2">
            <a:extLst>
              <a:ext uri="{FF2B5EF4-FFF2-40B4-BE49-F238E27FC236}">
                <a16:creationId xmlns:a16="http://schemas.microsoft.com/office/drawing/2014/main" id="{C174BABC-8B46-418B-B10B-0CA56C141804}"/>
              </a:ext>
            </a:extLst>
          </p:cNvPr>
          <p:cNvSpPr>
            <a:spLocks noGrp="1" noChangeArrowheads="1"/>
          </p:cNvSpPr>
          <p:nvPr>
            <p:ph type="title"/>
          </p:nvPr>
        </p:nvSpPr>
        <p:spPr/>
        <p:txBody>
          <a:bodyPr/>
          <a:lstStyle/>
          <a:p>
            <a:pPr eaLnBrk="1" hangingPunct="1"/>
            <a:r>
              <a:rPr lang="en-US" altLang="en-US" sz="3600">
                <a:latin typeface="Comic Sans MS" panose="030F0702030302020204" pitchFamily="66" charset="0"/>
              </a:rPr>
              <a:t>Communication Between Networks</a:t>
            </a:r>
          </a:p>
        </p:txBody>
      </p:sp>
      <p:sp>
        <p:nvSpPr>
          <p:cNvPr id="44037" name="Rectangle 3">
            <a:extLst>
              <a:ext uri="{FF2B5EF4-FFF2-40B4-BE49-F238E27FC236}">
                <a16:creationId xmlns:a16="http://schemas.microsoft.com/office/drawing/2014/main" id="{3D89F5C7-72AC-4E2E-936E-D9F14A840BE1}"/>
              </a:ext>
            </a:extLst>
          </p:cNvPr>
          <p:cNvSpPr>
            <a:spLocks noGrp="1" noChangeArrowheads="1"/>
          </p:cNvSpPr>
          <p:nvPr>
            <p:ph type="body" idx="1"/>
          </p:nvPr>
        </p:nvSpPr>
        <p:spPr/>
        <p:txBody>
          <a:bodyPr/>
          <a:lstStyle/>
          <a:p>
            <a:pPr eaLnBrk="1" hangingPunct="1"/>
            <a:r>
              <a:rPr lang="en-US" altLang="en-US" sz="2000">
                <a:latin typeface="Comic Sans MS" panose="030F0702030302020204" pitchFamily="66" charset="0"/>
              </a:rPr>
              <a:t>Internet Protocol (IP)</a:t>
            </a:r>
          </a:p>
          <a:p>
            <a:pPr lvl="1" eaLnBrk="1" hangingPunct="1"/>
            <a:r>
              <a:rPr lang="en-US" altLang="en-US" sz="2000">
                <a:latin typeface="Comic Sans MS" panose="030F0702030302020204" pitchFamily="66" charset="0"/>
              </a:rPr>
              <a:t>Routable, connectionless datagram delivery</a:t>
            </a:r>
          </a:p>
          <a:p>
            <a:pPr lvl="1" eaLnBrk="1" hangingPunct="1"/>
            <a:r>
              <a:rPr lang="en-US" altLang="en-US" sz="2000">
                <a:latin typeface="Comic Sans MS" panose="030F0702030302020204" pitchFamily="66" charset="0"/>
              </a:rPr>
              <a:t>Specifies source and destination</a:t>
            </a:r>
          </a:p>
          <a:p>
            <a:pPr lvl="1" eaLnBrk="1" hangingPunct="1"/>
            <a:r>
              <a:rPr lang="en-US" altLang="en-US" sz="2000">
                <a:latin typeface="Comic Sans MS" panose="030F0702030302020204" pitchFamily="66" charset="0"/>
              </a:rPr>
              <a:t>Does not guarantee reliable delivery</a:t>
            </a:r>
          </a:p>
          <a:p>
            <a:pPr lvl="1" eaLnBrk="1" hangingPunct="1"/>
            <a:r>
              <a:rPr lang="en-US" altLang="en-US" sz="2000">
                <a:latin typeface="Comic Sans MS" panose="030F0702030302020204" pitchFamily="66" charset="0"/>
              </a:rPr>
              <a:t>Large message may be broken into many datagrams, not guaranteed to arrive in the order sent</a:t>
            </a:r>
          </a:p>
          <a:p>
            <a:pPr lvl="1" eaLnBrk="1" hangingPunct="1"/>
            <a:endParaRPr lang="en-US" altLang="en-US" sz="2000">
              <a:latin typeface="Comic Sans MS" panose="030F0702030302020204" pitchFamily="66" charset="0"/>
            </a:endParaRPr>
          </a:p>
          <a:p>
            <a:pPr eaLnBrk="1" hangingPunct="1"/>
            <a:r>
              <a:rPr lang="en-US" altLang="en-US" sz="2000">
                <a:latin typeface="Comic Sans MS" panose="030F0702030302020204" pitchFamily="66" charset="0"/>
              </a:rPr>
              <a:t>Transport Control Protocol (TCP)</a:t>
            </a:r>
          </a:p>
          <a:p>
            <a:pPr lvl="1" eaLnBrk="1" hangingPunct="1"/>
            <a:r>
              <a:rPr lang="en-US" altLang="en-US" sz="2000">
                <a:latin typeface="Comic Sans MS" panose="030F0702030302020204" pitchFamily="66" charset="0"/>
              </a:rPr>
              <a:t>Reliable stream transport service</a:t>
            </a:r>
          </a:p>
          <a:p>
            <a:pPr lvl="1" eaLnBrk="1" hangingPunct="1"/>
            <a:r>
              <a:rPr lang="en-US" altLang="en-US" sz="2000">
                <a:latin typeface="Comic Sans MS" panose="030F0702030302020204" pitchFamily="66" charset="0"/>
              </a:rPr>
              <a:t>Datagrams are delivered to the receiving application in the order sent</a:t>
            </a:r>
          </a:p>
          <a:p>
            <a:pPr lvl="1" eaLnBrk="1" hangingPunct="1"/>
            <a:r>
              <a:rPr lang="en-US" altLang="en-US" sz="2000">
                <a:latin typeface="Comic Sans MS" panose="030F0702030302020204" pitchFamily="66" charset="0"/>
              </a:rPr>
              <a:t>Error control is provided to improve reliability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Slide Number Placeholder 3">
            <a:extLst>
              <a:ext uri="{FF2B5EF4-FFF2-40B4-BE49-F238E27FC236}">
                <a16:creationId xmlns:a16="http://schemas.microsoft.com/office/drawing/2014/main" id="{0C536769-CBB4-4C39-A6B7-003C941F9A3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FFA0C6D-2A3F-4D9D-8941-B265914CF3F4}" type="slidenum">
              <a:rPr lang="en-US" altLang="en-US" sz="1000" smtClean="0"/>
              <a:pPr>
                <a:spcBef>
                  <a:spcPct val="0"/>
                </a:spcBef>
                <a:buClrTx/>
                <a:buSzTx/>
                <a:buFontTx/>
                <a:buNone/>
              </a:pPr>
              <a:t>21</a:t>
            </a:fld>
            <a:endParaRPr lang="en-US" altLang="en-US" sz="1000"/>
          </a:p>
        </p:txBody>
      </p:sp>
      <p:sp>
        <p:nvSpPr>
          <p:cNvPr id="46083" name="Footer Placeholder 4">
            <a:extLst>
              <a:ext uri="{FF2B5EF4-FFF2-40B4-BE49-F238E27FC236}">
                <a16:creationId xmlns:a16="http://schemas.microsoft.com/office/drawing/2014/main" id="{6BD43389-D263-4C46-BA5C-99535D8C0B23}"/>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46084" name="Rectangle 2">
            <a:extLst>
              <a:ext uri="{FF2B5EF4-FFF2-40B4-BE49-F238E27FC236}">
                <a16:creationId xmlns:a16="http://schemas.microsoft.com/office/drawing/2014/main" id="{D0B3911B-5376-4DC2-B6E2-EBC45D92B1E5}"/>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Pinging Various URLs</a:t>
            </a:r>
          </a:p>
        </p:txBody>
      </p:sp>
      <p:pic>
        <p:nvPicPr>
          <p:cNvPr id="46085" name="Picture 3">
            <a:extLst>
              <a:ext uri="{FF2B5EF4-FFF2-40B4-BE49-F238E27FC236}">
                <a16:creationId xmlns:a16="http://schemas.microsoft.com/office/drawing/2014/main" id="{75EAE563-8430-4DD4-B856-7E731810D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371600"/>
            <a:ext cx="6243638"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6086" name="AutoShape 4">
            <a:extLst>
              <a:ext uri="{FF2B5EF4-FFF2-40B4-BE49-F238E27FC236}">
                <a16:creationId xmlns:a16="http://schemas.microsoft.com/office/drawing/2014/main" id="{410A33DD-C75F-42CC-BD16-D5BC1BB20AEB}"/>
              </a:ext>
            </a:extLst>
          </p:cNvPr>
          <p:cNvSpPr>
            <a:spLocks noChangeArrowheads="1"/>
          </p:cNvSpPr>
          <p:nvPr/>
        </p:nvSpPr>
        <p:spPr bwMode="auto">
          <a:xfrm>
            <a:off x="6172200" y="2005013"/>
            <a:ext cx="2438400" cy="762000"/>
          </a:xfrm>
          <a:prstGeom prst="wedgeRoundRectCallout">
            <a:avLst>
              <a:gd name="adj1" fmla="val -84375"/>
              <a:gd name="adj2" fmla="val -42708"/>
              <a:gd name="adj3" fmla="val 16667"/>
            </a:avLst>
          </a:prstGeom>
          <a:solidFill>
            <a:schemeClr val="accent1"/>
          </a:solidFill>
          <a:ln w="9525">
            <a:solidFill>
              <a:schemeClr val="tx1"/>
            </a:solidFill>
            <a:miter lim="800000"/>
            <a:headEnd/>
            <a:tailEnd/>
          </a:ln>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Ping in network</a:t>
            </a:r>
          </a:p>
          <a:p>
            <a:pPr algn="ctr" eaLnBrk="1" hangingPunct="1">
              <a:spcBef>
                <a:spcPct val="0"/>
              </a:spcBef>
              <a:buClrTx/>
              <a:buSzTx/>
              <a:buFontTx/>
              <a:buNone/>
            </a:pPr>
            <a:r>
              <a:rPr lang="en-US" altLang="en-US" sz="1800"/>
              <a:t> – few millisec</a:t>
            </a:r>
          </a:p>
        </p:txBody>
      </p:sp>
      <p:sp>
        <p:nvSpPr>
          <p:cNvPr id="46087" name="AutoShape 5">
            <a:extLst>
              <a:ext uri="{FF2B5EF4-FFF2-40B4-BE49-F238E27FC236}">
                <a16:creationId xmlns:a16="http://schemas.microsoft.com/office/drawing/2014/main" id="{7E9D7758-32B8-47AC-9083-B4258C9101BF}"/>
              </a:ext>
            </a:extLst>
          </p:cNvPr>
          <p:cNvSpPr>
            <a:spLocks noChangeArrowheads="1"/>
          </p:cNvSpPr>
          <p:nvPr/>
        </p:nvSpPr>
        <p:spPr bwMode="auto">
          <a:xfrm>
            <a:off x="6019800" y="3529013"/>
            <a:ext cx="2667000" cy="762000"/>
          </a:xfrm>
          <a:prstGeom prst="wedgeRoundRectCallout">
            <a:avLst>
              <a:gd name="adj1" fmla="val -72856"/>
              <a:gd name="adj2" fmla="val -42708"/>
              <a:gd name="adj3" fmla="val 16667"/>
            </a:avLst>
          </a:prstGeom>
          <a:solidFill>
            <a:schemeClr val="accent1"/>
          </a:solidFill>
          <a:ln w="9525">
            <a:solidFill>
              <a:schemeClr val="tx1"/>
            </a:solidFill>
            <a:miter lim="800000"/>
            <a:headEnd/>
            <a:tailEnd/>
          </a:ln>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Ping in Syracuse</a:t>
            </a:r>
          </a:p>
          <a:p>
            <a:pPr algn="ctr" eaLnBrk="1" hangingPunct="1">
              <a:spcBef>
                <a:spcPct val="0"/>
              </a:spcBef>
              <a:buClrTx/>
              <a:buSzTx/>
              <a:buFontTx/>
              <a:buNone/>
            </a:pPr>
            <a:r>
              <a:rPr lang="en-US" altLang="en-US" sz="1800"/>
              <a:t> – few tens of millisec</a:t>
            </a:r>
          </a:p>
        </p:txBody>
      </p:sp>
      <p:sp>
        <p:nvSpPr>
          <p:cNvPr id="46088" name="AutoShape 10">
            <a:extLst>
              <a:ext uri="{FF2B5EF4-FFF2-40B4-BE49-F238E27FC236}">
                <a16:creationId xmlns:a16="http://schemas.microsoft.com/office/drawing/2014/main" id="{C589CC52-2CF0-45B3-A2A1-7D6A9306F908}"/>
              </a:ext>
            </a:extLst>
          </p:cNvPr>
          <p:cNvSpPr>
            <a:spLocks noChangeArrowheads="1"/>
          </p:cNvSpPr>
          <p:nvPr/>
        </p:nvSpPr>
        <p:spPr bwMode="auto">
          <a:xfrm>
            <a:off x="5715000" y="5053013"/>
            <a:ext cx="3124200" cy="762000"/>
          </a:xfrm>
          <a:prstGeom prst="wedgeRoundRectCallout">
            <a:avLst>
              <a:gd name="adj1" fmla="val -66769"/>
              <a:gd name="adj2" fmla="val -42708"/>
              <a:gd name="adj3" fmla="val 16667"/>
            </a:avLst>
          </a:prstGeom>
          <a:solidFill>
            <a:schemeClr val="accent1"/>
          </a:solidFill>
          <a:ln w="9525">
            <a:solidFill>
              <a:schemeClr val="tx1"/>
            </a:solidFill>
            <a:miter lim="800000"/>
            <a:headEnd/>
            <a:tailEnd/>
          </a:ln>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Ping to Moscow</a:t>
            </a:r>
          </a:p>
          <a:p>
            <a:pPr algn="ctr" eaLnBrk="1" hangingPunct="1">
              <a:spcBef>
                <a:spcPct val="0"/>
              </a:spcBef>
              <a:buClrTx/>
              <a:buSzTx/>
              <a:buFontTx/>
              <a:buNone/>
            </a:pPr>
            <a:r>
              <a:rPr lang="en-US" altLang="en-US" sz="1800"/>
              <a:t> – few hundreds of millisec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Slide Number Placeholder 3">
            <a:extLst>
              <a:ext uri="{FF2B5EF4-FFF2-40B4-BE49-F238E27FC236}">
                <a16:creationId xmlns:a16="http://schemas.microsoft.com/office/drawing/2014/main" id="{C7338E13-7A29-4EAB-8EED-446E8CC854D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611C74C-870B-4CB0-AAB4-A42F4F8A0A3E}" type="slidenum">
              <a:rPr lang="en-US" altLang="en-US" sz="1000" smtClean="0"/>
              <a:pPr>
                <a:spcBef>
                  <a:spcPct val="0"/>
                </a:spcBef>
                <a:buClrTx/>
                <a:buSzTx/>
                <a:buFontTx/>
                <a:buNone/>
              </a:pPr>
              <a:t>22</a:t>
            </a:fld>
            <a:endParaRPr lang="en-US" altLang="en-US" sz="1000"/>
          </a:p>
        </p:txBody>
      </p:sp>
      <p:sp>
        <p:nvSpPr>
          <p:cNvPr id="48131" name="Footer Placeholder 4">
            <a:extLst>
              <a:ext uri="{FF2B5EF4-FFF2-40B4-BE49-F238E27FC236}">
                <a16:creationId xmlns:a16="http://schemas.microsoft.com/office/drawing/2014/main" id="{F447A84A-EC5D-4C22-9C2C-36F123B37DBB}"/>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48132" name="Rectangle 2">
            <a:extLst>
              <a:ext uri="{FF2B5EF4-FFF2-40B4-BE49-F238E27FC236}">
                <a16:creationId xmlns:a16="http://schemas.microsoft.com/office/drawing/2014/main" id="{A3F12F1B-9DB6-4A1B-B0C0-F214666C3874}"/>
              </a:ext>
            </a:extLst>
          </p:cNvPr>
          <p:cNvSpPr>
            <a:spLocks noGrp="1" noChangeArrowheads="1"/>
          </p:cNvSpPr>
          <p:nvPr>
            <p:ph type="title"/>
          </p:nvPr>
        </p:nvSpPr>
        <p:spPr/>
        <p:txBody>
          <a:bodyPr/>
          <a:lstStyle/>
          <a:p>
            <a:pPr eaLnBrk="1" hangingPunct="1"/>
            <a:r>
              <a:rPr lang="en-US" altLang="en-US" sz="3200">
                <a:latin typeface="Comic Sans MS" panose="030F0702030302020204" pitchFamily="66" charset="0"/>
              </a:rPr>
              <a:t>Tracing HTTP Message with Tracert</a:t>
            </a:r>
          </a:p>
        </p:txBody>
      </p:sp>
      <p:pic>
        <p:nvPicPr>
          <p:cNvPr id="48133" name="Picture 3">
            <a:extLst>
              <a:ext uri="{FF2B5EF4-FFF2-40B4-BE49-F238E27FC236}">
                <a16:creationId xmlns:a16="http://schemas.microsoft.com/office/drawing/2014/main" id="{3F8CF636-31EA-4344-A019-359639E5F2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52575"/>
            <a:ext cx="700087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0178" name="Slide Number Placeholder 4">
            <a:extLst>
              <a:ext uri="{FF2B5EF4-FFF2-40B4-BE49-F238E27FC236}">
                <a16:creationId xmlns:a16="http://schemas.microsoft.com/office/drawing/2014/main" id="{87D6CB24-C4B6-4808-928E-9645F2EF388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011E45F-7CDB-417F-B5D3-5D2B72F6711E}" type="slidenum">
              <a:rPr lang="en-US" altLang="en-US" sz="1000" smtClean="0"/>
              <a:pPr>
                <a:spcBef>
                  <a:spcPct val="0"/>
                </a:spcBef>
                <a:buClrTx/>
                <a:buSzTx/>
                <a:buFontTx/>
                <a:buNone/>
              </a:pPr>
              <a:t>23</a:t>
            </a:fld>
            <a:endParaRPr lang="en-US" altLang="en-US" sz="1000"/>
          </a:p>
        </p:txBody>
      </p:sp>
      <p:sp>
        <p:nvSpPr>
          <p:cNvPr id="50179" name="Footer Placeholder 5">
            <a:extLst>
              <a:ext uri="{FF2B5EF4-FFF2-40B4-BE49-F238E27FC236}">
                <a16:creationId xmlns:a16="http://schemas.microsoft.com/office/drawing/2014/main" id="{321DED2B-BF25-4D5E-A9C1-6B36A6589904}"/>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50180" name="Rectangle 2">
            <a:extLst>
              <a:ext uri="{FF2B5EF4-FFF2-40B4-BE49-F238E27FC236}">
                <a16:creationId xmlns:a16="http://schemas.microsoft.com/office/drawing/2014/main" id="{68650E50-A914-49CD-A813-3C55D965A1BB}"/>
              </a:ext>
            </a:extLst>
          </p:cNvPr>
          <p:cNvSpPr>
            <a:spLocks noGrp="1" noChangeArrowheads="1"/>
          </p:cNvSpPr>
          <p:nvPr>
            <p:ph type="title"/>
          </p:nvPr>
        </p:nvSpPr>
        <p:spPr/>
        <p:txBody>
          <a:bodyPr/>
          <a:lstStyle/>
          <a:p>
            <a:pPr eaLnBrk="1" hangingPunct="1"/>
            <a:r>
              <a:rPr lang="en-US" altLang="en-US" sz="3800">
                <a:latin typeface="Comic Sans MS" panose="030F0702030302020204" pitchFamily="66" charset="0"/>
              </a:rPr>
              <a:t>HTTP – Excerpts from W3C Docs</a:t>
            </a:r>
            <a:br>
              <a:rPr lang="en-US" altLang="en-US" sz="3800">
                <a:latin typeface="Comic Sans MS" panose="030F0702030302020204" pitchFamily="66" charset="0"/>
              </a:rPr>
            </a:br>
            <a:r>
              <a:rPr lang="en-US" altLang="en-US" sz="2200">
                <a:latin typeface="Comic Sans MS" panose="030F0702030302020204" pitchFamily="66" charset="0"/>
                <a:hlinkClick r:id="rId4" action="ppaction://hlinksldjump"/>
              </a:rPr>
              <a:t>skip to HTTP Methods</a:t>
            </a:r>
            <a:endParaRPr lang="en-US" altLang="en-US" sz="2200">
              <a:latin typeface="Comic Sans MS" panose="030F0702030302020204" pitchFamily="66" charset="0"/>
            </a:endParaRPr>
          </a:p>
        </p:txBody>
      </p:sp>
      <p:sp>
        <p:nvSpPr>
          <p:cNvPr id="50181" name="Rectangle 3">
            <a:extLst>
              <a:ext uri="{FF2B5EF4-FFF2-40B4-BE49-F238E27FC236}">
                <a16:creationId xmlns:a16="http://schemas.microsoft.com/office/drawing/2014/main" id="{E82F8076-B3FA-44C1-8528-5D5A9ECEB6DC}"/>
              </a:ext>
            </a:extLst>
          </p:cNvPr>
          <p:cNvSpPr>
            <a:spLocks noGrp="1" noChangeArrowheads="1"/>
          </p:cNvSpPr>
          <p:nvPr>
            <p:ph type="body" idx="1"/>
          </p:nvPr>
        </p:nvSpPr>
        <p:spPr/>
        <p:txBody>
          <a:bodyPr/>
          <a:lstStyle/>
          <a:p>
            <a:pPr eaLnBrk="1" hangingPunct="1"/>
            <a:r>
              <a:rPr lang="en-US" altLang="en-US" sz="1800">
                <a:latin typeface="Comic Sans MS" panose="030F0702030302020204" pitchFamily="66" charset="0"/>
              </a:rPr>
              <a:t>An application-level protocol with low overhead and the speed necessary for distributed, collaborative, hyper-media information systems. </a:t>
            </a:r>
          </a:p>
          <a:p>
            <a:pPr eaLnBrk="1" hangingPunct="1"/>
            <a:r>
              <a:rPr lang="en-US" altLang="en-US" sz="1800">
                <a:latin typeface="Comic Sans MS" panose="030F0702030302020204" pitchFamily="66" charset="0"/>
              </a:rPr>
              <a:t>It is a generic, stateless, (message)-oriented protocol which can be used for many tasks, such as name servers and distributed object management systems, through extensions of its request methods (commands). </a:t>
            </a:r>
          </a:p>
          <a:p>
            <a:pPr eaLnBrk="1" hangingPunct="1"/>
            <a:r>
              <a:rPr lang="en-US" altLang="en-US" sz="1800">
                <a:latin typeface="Comic Sans MS" panose="030F0702030302020204" pitchFamily="66" charset="0"/>
              </a:rPr>
              <a:t>A feature of HTTP is the typing and negotiation of data representation, allowing systems to be built independently of the data being transferred. </a:t>
            </a:r>
          </a:p>
          <a:p>
            <a:pPr eaLnBrk="1" hangingPunct="1"/>
            <a:r>
              <a:rPr lang="en-US" altLang="en-US" sz="1800">
                <a:latin typeface="Comic Sans MS" panose="030F0702030302020204" pitchFamily="66" charset="0"/>
              </a:rPr>
              <a:t>The protocol is typically layered on top of TCP/IP in order to guarantee data transfer.</a:t>
            </a:r>
          </a:p>
          <a:p>
            <a:pPr eaLnBrk="1" hangingPunct="1"/>
            <a:r>
              <a:rPr lang="en-US" altLang="en-US" sz="1800">
                <a:latin typeface="Comic Sans MS" panose="030F0702030302020204" pitchFamily="66" charset="0"/>
              </a:rPr>
              <a:t>The protocol consists of a request and response paradigm.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Slide Number Placeholder 3">
            <a:extLst>
              <a:ext uri="{FF2B5EF4-FFF2-40B4-BE49-F238E27FC236}">
                <a16:creationId xmlns:a16="http://schemas.microsoft.com/office/drawing/2014/main" id="{4FFFCA7B-32DE-4524-B4D6-1543785DAC5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7EDBC53-809B-4DB8-A7A1-83F45394B177}" type="slidenum">
              <a:rPr lang="en-US" altLang="en-US" sz="1000" smtClean="0"/>
              <a:pPr>
                <a:spcBef>
                  <a:spcPct val="0"/>
                </a:spcBef>
                <a:buClrTx/>
                <a:buSzTx/>
                <a:buFontTx/>
                <a:buNone/>
              </a:pPr>
              <a:t>24</a:t>
            </a:fld>
            <a:endParaRPr lang="en-US" altLang="en-US" sz="1000"/>
          </a:p>
        </p:txBody>
      </p:sp>
      <p:sp>
        <p:nvSpPr>
          <p:cNvPr id="52227" name="Footer Placeholder 4">
            <a:extLst>
              <a:ext uri="{FF2B5EF4-FFF2-40B4-BE49-F238E27FC236}">
                <a16:creationId xmlns:a16="http://schemas.microsoft.com/office/drawing/2014/main" id="{21236B6E-9101-4C53-9394-E444314C8DFA}"/>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rPr>
              <a:t>Table of Contents</a:t>
            </a:r>
          </a:p>
        </p:txBody>
      </p:sp>
      <p:sp>
        <p:nvSpPr>
          <p:cNvPr id="52228" name="Rectangle 2">
            <a:extLst>
              <a:ext uri="{FF2B5EF4-FFF2-40B4-BE49-F238E27FC236}">
                <a16:creationId xmlns:a16="http://schemas.microsoft.com/office/drawing/2014/main" id="{3127491E-DC81-43E2-BE4E-1E825AE7C084}"/>
              </a:ext>
            </a:extLst>
          </p:cNvPr>
          <p:cNvSpPr>
            <a:spLocks noGrp="1" noChangeArrowheads="1"/>
          </p:cNvSpPr>
          <p:nvPr>
            <p:ph type="title"/>
          </p:nvPr>
        </p:nvSpPr>
        <p:spPr>
          <a:xfrm>
            <a:off x="914400" y="277813"/>
            <a:ext cx="7772400" cy="865187"/>
          </a:xfrm>
        </p:spPr>
        <p:txBody>
          <a:bodyPr/>
          <a:lstStyle/>
          <a:p>
            <a:pPr eaLnBrk="1" hangingPunct="1"/>
            <a:r>
              <a:rPr lang="en-US" altLang="en-US">
                <a:latin typeface="Comic Sans MS" panose="030F0702030302020204" pitchFamily="66" charset="0"/>
              </a:rPr>
              <a:t>HTTP Messages</a:t>
            </a:r>
            <a:br>
              <a:rPr lang="en-US" altLang="en-US" sz="3800">
                <a:latin typeface="Comic Sans MS" panose="030F0702030302020204" pitchFamily="66" charset="0"/>
              </a:rPr>
            </a:br>
            <a:r>
              <a:rPr lang="en-US" altLang="en-US" sz="2100">
                <a:latin typeface="Comic Sans MS" panose="030F0702030302020204" pitchFamily="66" charset="0"/>
              </a:rPr>
              <a:t>as seen by packet sniffer</a:t>
            </a:r>
          </a:p>
        </p:txBody>
      </p:sp>
      <p:sp useBgFill="1">
        <p:nvSpPr>
          <p:cNvPr id="52229" name="Rectangle 3">
            <a:extLst>
              <a:ext uri="{FF2B5EF4-FFF2-40B4-BE49-F238E27FC236}">
                <a16:creationId xmlns:a16="http://schemas.microsoft.com/office/drawing/2014/main" id="{0D6697DB-E21F-4B6C-BAF9-1FD6D2EAD502}"/>
              </a:ext>
            </a:extLst>
          </p:cNvPr>
          <p:cNvSpPr>
            <a:spLocks noChangeArrowheads="1"/>
          </p:cNvSpPr>
          <p:nvPr/>
        </p:nvSpPr>
        <p:spPr bwMode="auto">
          <a:xfrm>
            <a:off x="609600" y="1371600"/>
            <a:ext cx="7696200" cy="5165725"/>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800">
                <a:latin typeface="Courier New" panose="02070309020205020404" pitchFamily="49" charset="0"/>
              </a:rPr>
              <a:t> TCP  113   192.168.0.102  207.46.144.188   2834    80  [2004.05.19 - 12:15:20.718]</a:t>
            </a:r>
          </a:p>
          <a:p>
            <a:pPr>
              <a:spcBef>
                <a:spcPct val="0"/>
              </a:spcBef>
              <a:buClrTx/>
              <a:buSzTx/>
              <a:buFontTx/>
              <a:buNone/>
            </a:pPr>
            <a:endParaRPr lang="en-US" altLang="en-US" sz="800">
              <a:latin typeface="Courier New" panose="02070309020205020404" pitchFamily="49" charset="0"/>
            </a:endParaRPr>
          </a:p>
          <a:p>
            <a:pPr>
              <a:spcBef>
                <a:spcPct val="0"/>
              </a:spcBef>
              <a:buClrTx/>
              <a:buSzTx/>
              <a:buFontTx/>
              <a:buNone/>
            </a:pPr>
            <a:r>
              <a:rPr lang="en-US" altLang="en-US" sz="800">
                <a:latin typeface="Courier New" panose="02070309020205020404" pitchFamily="49" charset="0"/>
              </a:rPr>
              <a:t>E  qSó@ €…šÀ¨ fÏ.¼</a:t>
            </a:r>
            <a:br>
              <a:rPr lang="en-US" altLang="en-US" sz="800">
                <a:latin typeface="Courier New" panose="02070309020205020404" pitchFamily="49" charset="0"/>
              </a:rPr>
            </a:br>
            <a:r>
              <a:rPr lang="en-US" altLang="en-US" sz="800">
                <a:latin typeface="Courier New" panose="02070309020205020404" pitchFamily="49" charset="0"/>
              </a:rPr>
              <a:t> P‚X {ÈEPDpÑ¼  GET /ms.htm HTTP/1.1</a:t>
            </a:r>
          </a:p>
          <a:p>
            <a:pPr>
              <a:spcBef>
                <a:spcPct val="0"/>
              </a:spcBef>
              <a:buClrTx/>
              <a:buSzTx/>
              <a:buFontTx/>
              <a:buNone/>
            </a:pPr>
            <a:r>
              <a:rPr lang="en-US" altLang="en-US" sz="800">
                <a:latin typeface="Courier New" panose="02070309020205020404" pitchFamily="49" charset="0"/>
              </a:rPr>
              <a:t>Connection: Keep-Alive</a:t>
            </a:r>
          </a:p>
          <a:p>
            <a:pPr>
              <a:spcBef>
                <a:spcPct val="0"/>
              </a:spcBef>
              <a:buClrTx/>
              <a:buSzTx/>
              <a:buFontTx/>
              <a:buNone/>
            </a:pPr>
            <a:r>
              <a:rPr lang="en-US" altLang="en-US" sz="800">
                <a:latin typeface="Courier New" panose="02070309020205020404" pitchFamily="49" charset="0"/>
              </a:rPr>
              <a:t>Host: www.microsoft.com</a:t>
            </a:r>
          </a:p>
          <a:p>
            <a:pPr>
              <a:spcBef>
                <a:spcPct val="0"/>
              </a:spcBef>
              <a:buClrTx/>
              <a:buSzTx/>
              <a:buFontTx/>
              <a:buNone/>
            </a:pPr>
            <a:endParaRPr lang="en-US" altLang="en-US" sz="800">
              <a:latin typeface="Courier New" panose="02070309020205020404" pitchFamily="49" charset="0"/>
            </a:endParaRPr>
          </a:p>
          <a:p>
            <a:pPr>
              <a:spcBef>
                <a:spcPct val="0"/>
              </a:spcBef>
              <a:buClrTx/>
              <a:buSzTx/>
              <a:buFontTx/>
              <a:buNone/>
            </a:pPr>
            <a:endParaRPr lang="en-US" altLang="en-US" sz="800">
              <a:latin typeface="Courier New" panose="02070309020205020404" pitchFamily="49" charset="0"/>
            </a:endParaRPr>
          </a:p>
          <a:p>
            <a:pPr>
              <a:spcBef>
                <a:spcPct val="0"/>
              </a:spcBef>
              <a:buClrTx/>
              <a:buSzTx/>
              <a:buFontTx/>
              <a:buNone/>
            </a:pPr>
            <a:endParaRPr lang="en-US" altLang="en-US" sz="800">
              <a:latin typeface="Courier New" panose="02070309020205020404" pitchFamily="49" charset="0"/>
            </a:endParaRPr>
          </a:p>
          <a:p>
            <a:pPr>
              <a:spcBef>
                <a:spcPct val="0"/>
              </a:spcBef>
              <a:buClrTx/>
              <a:buSzTx/>
              <a:buFontTx/>
              <a:buNone/>
            </a:pPr>
            <a:r>
              <a:rPr lang="en-US" altLang="en-US" sz="800">
                <a:latin typeface="Courier New" panose="02070309020205020404" pitchFamily="49" charset="0"/>
              </a:rPr>
              <a:t> TCP 1102  207.46.144.188   192.168.0.102     80  2834  [2004.05.19 - 12:15:20.843]</a:t>
            </a:r>
          </a:p>
          <a:p>
            <a:pPr>
              <a:spcBef>
                <a:spcPct val="0"/>
              </a:spcBef>
              <a:buClrTx/>
              <a:buSzTx/>
              <a:buFontTx/>
              <a:buNone/>
            </a:pPr>
            <a:endParaRPr lang="en-US" altLang="en-US" sz="800">
              <a:latin typeface="Courier New" panose="02070309020205020404" pitchFamily="49" charset="0"/>
            </a:endParaRPr>
          </a:p>
          <a:p>
            <a:pPr>
              <a:spcBef>
                <a:spcPct val="0"/>
              </a:spcBef>
              <a:buClrTx/>
              <a:buSzTx/>
              <a:buFontTx/>
              <a:buNone/>
            </a:pPr>
            <a:r>
              <a:rPr lang="en-US" altLang="en-US" sz="800">
                <a:latin typeface="Courier New" panose="02070309020205020404" pitchFamily="49" charset="0"/>
              </a:rPr>
              <a:t>E N¢¬@ nEÏ.¼À¨ f P</a:t>
            </a:r>
            <a:br>
              <a:rPr lang="en-US" altLang="en-US" sz="800">
                <a:latin typeface="Courier New" panose="02070309020205020404" pitchFamily="49" charset="0"/>
              </a:rPr>
            </a:br>
            <a:r>
              <a:rPr lang="en-US" altLang="en-US" sz="800">
                <a:latin typeface="Courier New" panose="02070309020205020404" pitchFamily="49" charset="0"/>
              </a:rPr>
              <a:t>{ÈE‚XIPÿ¶jà  HTTP/1.1 200 OK</a:t>
            </a:r>
          </a:p>
          <a:p>
            <a:pPr>
              <a:spcBef>
                <a:spcPct val="0"/>
              </a:spcBef>
              <a:buClrTx/>
              <a:buSzTx/>
              <a:buFontTx/>
              <a:buNone/>
            </a:pPr>
            <a:r>
              <a:rPr lang="en-US" altLang="en-US" sz="800">
                <a:latin typeface="Courier New" panose="02070309020205020404" pitchFamily="49" charset="0"/>
              </a:rPr>
              <a:t>Cache-Control: max-age=60</a:t>
            </a:r>
          </a:p>
          <a:p>
            <a:pPr>
              <a:spcBef>
                <a:spcPct val="0"/>
              </a:spcBef>
              <a:buClrTx/>
              <a:buSzTx/>
              <a:buFontTx/>
              <a:buNone/>
            </a:pPr>
            <a:r>
              <a:rPr lang="en-US" altLang="en-US" sz="800">
                <a:latin typeface="Courier New" panose="02070309020205020404" pitchFamily="49" charset="0"/>
              </a:rPr>
              <a:t>Content-Length: 669</a:t>
            </a:r>
          </a:p>
          <a:p>
            <a:pPr>
              <a:spcBef>
                <a:spcPct val="0"/>
              </a:spcBef>
              <a:buClrTx/>
              <a:buSzTx/>
              <a:buFontTx/>
              <a:buNone/>
            </a:pPr>
            <a:r>
              <a:rPr lang="en-US" altLang="en-US" sz="800">
                <a:latin typeface="Courier New" panose="02070309020205020404" pitchFamily="49" charset="0"/>
              </a:rPr>
              <a:t>Content-Type: text/html</a:t>
            </a:r>
          </a:p>
          <a:p>
            <a:pPr>
              <a:spcBef>
                <a:spcPct val="0"/>
              </a:spcBef>
              <a:buClrTx/>
              <a:buSzTx/>
              <a:buFontTx/>
              <a:buNone/>
            </a:pPr>
            <a:r>
              <a:rPr lang="en-US" altLang="en-US" sz="800">
                <a:latin typeface="Courier New" panose="02070309020205020404" pitchFamily="49" charset="0"/>
              </a:rPr>
              <a:t>Last-Modified: Thu, 11 Jul 2002 17:05:42 GMT</a:t>
            </a:r>
          </a:p>
          <a:p>
            <a:pPr>
              <a:spcBef>
                <a:spcPct val="0"/>
              </a:spcBef>
              <a:buClrTx/>
              <a:buSzTx/>
              <a:buFontTx/>
              <a:buNone/>
            </a:pPr>
            <a:r>
              <a:rPr lang="en-US" altLang="en-US" sz="800">
                <a:latin typeface="Courier New" panose="02070309020205020404" pitchFamily="49" charset="0"/>
              </a:rPr>
              <a:t>Accept-Ranges: bytes</a:t>
            </a:r>
          </a:p>
          <a:p>
            <a:pPr>
              <a:spcBef>
                <a:spcPct val="0"/>
              </a:spcBef>
              <a:buClrTx/>
              <a:buSzTx/>
              <a:buFontTx/>
              <a:buNone/>
            </a:pPr>
            <a:r>
              <a:rPr lang="en-US" altLang="en-US" sz="800">
                <a:latin typeface="Courier New" panose="02070309020205020404" pitchFamily="49" charset="0"/>
              </a:rPr>
              <a:t>ETag: "be61bb30fd28c21:27b"</a:t>
            </a:r>
          </a:p>
          <a:p>
            <a:pPr>
              <a:spcBef>
                <a:spcPct val="0"/>
              </a:spcBef>
              <a:buClrTx/>
              <a:buSzTx/>
              <a:buFontTx/>
              <a:buNone/>
            </a:pPr>
            <a:r>
              <a:rPr lang="en-US" altLang="en-US" sz="800">
                <a:latin typeface="Courier New" panose="02070309020205020404" pitchFamily="49" charset="0"/>
              </a:rPr>
              <a:t>Server: Microsoft-IIS/6.0</a:t>
            </a:r>
          </a:p>
          <a:p>
            <a:pPr>
              <a:spcBef>
                <a:spcPct val="0"/>
              </a:spcBef>
              <a:buClrTx/>
              <a:buSzTx/>
              <a:buFontTx/>
              <a:buNone/>
            </a:pPr>
            <a:r>
              <a:rPr lang="en-US" altLang="en-US" sz="800">
                <a:latin typeface="Courier New" panose="02070309020205020404" pitchFamily="49" charset="0"/>
              </a:rPr>
              <a:t>P3P: CP="ALL IND DSP COR ADM CONo CUR CUSo IVAo IVDo PSA PSD TAI TELo OUR SAMo CNT COM INT NAV ONL PHY PRE PUR UNI"</a:t>
            </a:r>
          </a:p>
          <a:p>
            <a:pPr>
              <a:spcBef>
                <a:spcPct val="0"/>
              </a:spcBef>
              <a:buClrTx/>
              <a:buSzTx/>
              <a:buFontTx/>
              <a:buNone/>
            </a:pPr>
            <a:r>
              <a:rPr lang="en-US" altLang="en-US" sz="800">
                <a:latin typeface="Courier New" panose="02070309020205020404" pitchFamily="49" charset="0"/>
              </a:rPr>
              <a:t>X-Powered-By: ASP.NET</a:t>
            </a:r>
          </a:p>
          <a:p>
            <a:pPr>
              <a:spcBef>
                <a:spcPct val="0"/>
              </a:spcBef>
              <a:buClrTx/>
              <a:buSzTx/>
              <a:buFontTx/>
              <a:buNone/>
            </a:pPr>
            <a:r>
              <a:rPr lang="en-US" altLang="en-US" sz="800">
                <a:latin typeface="Courier New" panose="02070309020205020404" pitchFamily="49" charset="0"/>
              </a:rPr>
              <a:t>Date: Wed, 19 May 2004 16:15:16 GMT</a:t>
            </a:r>
          </a:p>
          <a:p>
            <a:pPr>
              <a:spcBef>
                <a:spcPct val="0"/>
              </a:spcBef>
              <a:buClrTx/>
              <a:buSzTx/>
              <a:buFontTx/>
              <a:buNone/>
            </a:pPr>
            <a:endParaRPr lang="en-US" altLang="en-US" sz="800">
              <a:latin typeface="Courier New" panose="02070309020205020404" pitchFamily="49" charset="0"/>
            </a:endParaRPr>
          </a:p>
          <a:p>
            <a:pPr>
              <a:spcBef>
                <a:spcPct val="0"/>
              </a:spcBef>
              <a:buClrTx/>
              <a:buSzTx/>
              <a:buFontTx/>
              <a:buNone/>
            </a:pPr>
            <a:r>
              <a:rPr lang="en-US" altLang="en-US" sz="800">
                <a:latin typeface="Courier New" panose="02070309020205020404" pitchFamily="49" charset="0"/>
              </a:rPr>
              <a:t>&lt;!--TOOLBAR_START--&gt;</a:t>
            </a:r>
          </a:p>
          <a:p>
            <a:pPr>
              <a:spcBef>
                <a:spcPct val="0"/>
              </a:spcBef>
              <a:buClrTx/>
              <a:buSzTx/>
              <a:buFontTx/>
              <a:buNone/>
            </a:pPr>
            <a:r>
              <a:rPr lang="en-US" altLang="en-US" sz="800">
                <a:latin typeface="Courier New" panose="02070309020205020404" pitchFamily="49" charset="0"/>
              </a:rPr>
              <a:t>&lt;!--TOOLBAR_EXEMPT--&gt;</a:t>
            </a:r>
          </a:p>
          <a:p>
            <a:pPr>
              <a:spcBef>
                <a:spcPct val="0"/>
              </a:spcBef>
              <a:buClrTx/>
              <a:buSzTx/>
              <a:buFontTx/>
              <a:buNone/>
            </a:pPr>
            <a:r>
              <a:rPr lang="en-US" altLang="en-US" sz="800">
                <a:latin typeface="Courier New" panose="02070309020205020404" pitchFamily="49" charset="0"/>
              </a:rPr>
              <a:t>&lt;!--TOOLBAR_END--&gt;</a:t>
            </a:r>
          </a:p>
          <a:p>
            <a:pPr>
              <a:spcBef>
                <a:spcPct val="0"/>
              </a:spcBef>
              <a:buClrTx/>
              <a:buSzTx/>
              <a:buFontTx/>
              <a:buNone/>
            </a:pPr>
            <a:r>
              <a:rPr lang="en-US" altLang="en-US" sz="800">
                <a:latin typeface="Courier New" panose="02070309020205020404" pitchFamily="49" charset="0"/>
              </a:rPr>
              <a:t>&lt;!DOCTYPE HTML PUBLIC "-//W3C//DTD HTML 4.0 Transitional//EN"</a:t>
            </a:r>
          </a:p>
          <a:p>
            <a:pPr>
              <a:spcBef>
                <a:spcPct val="0"/>
              </a:spcBef>
              <a:buClrTx/>
              <a:buSzTx/>
              <a:buFontTx/>
              <a:buNone/>
            </a:pPr>
            <a:r>
              <a:rPr lang="en-US" altLang="en-US" sz="800">
                <a:latin typeface="Courier New" panose="02070309020205020404" pitchFamily="49" charset="0"/>
              </a:rPr>
              <a:t>	"http://www.w3.org/TR/REC-html40/loose.dtd"&gt;</a:t>
            </a:r>
          </a:p>
          <a:p>
            <a:pPr>
              <a:spcBef>
                <a:spcPct val="0"/>
              </a:spcBef>
              <a:buClrTx/>
              <a:buSzTx/>
              <a:buFontTx/>
              <a:buNone/>
            </a:pPr>
            <a:r>
              <a:rPr lang="en-US" altLang="en-US" sz="800">
                <a:latin typeface="Courier New" panose="02070309020205020404" pitchFamily="49" charset="0"/>
              </a:rPr>
              <a:t>&lt;HTML&gt;</a:t>
            </a:r>
          </a:p>
          <a:p>
            <a:pPr>
              <a:spcBef>
                <a:spcPct val="0"/>
              </a:spcBef>
              <a:buClrTx/>
              <a:buSzTx/>
              <a:buFontTx/>
              <a:buNone/>
            </a:pPr>
            <a:r>
              <a:rPr lang="en-US" altLang="en-US" sz="800">
                <a:latin typeface="Courier New" panose="02070309020205020404" pitchFamily="49" charset="0"/>
              </a:rPr>
              <a:t>&lt;HEAD&gt;</a:t>
            </a:r>
          </a:p>
          <a:p>
            <a:pPr>
              <a:spcBef>
                <a:spcPct val="0"/>
              </a:spcBef>
              <a:buClrTx/>
              <a:buSzTx/>
              <a:buFontTx/>
              <a:buNone/>
            </a:pPr>
            <a:r>
              <a:rPr lang="en-US" altLang="en-US" sz="800">
                <a:latin typeface="Courier New" panose="02070309020205020404" pitchFamily="49" charset="0"/>
              </a:rPr>
              <a:t>&lt;META HTTP-EQUIV="Refresh" CONTENT="0; URL=/"&gt;</a:t>
            </a:r>
          </a:p>
          <a:p>
            <a:pPr>
              <a:spcBef>
                <a:spcPct val="0"/>
              </a:spcBef>
              <a:buClrTx/>
              <a:buSzTx/>
              <a:buFontTx/>
              <a:buNone/>
            </a:pPr>
            <a:r>
              <a:rPr lang="en-US" altLang="en-US" sz="800">
                <a:latin typeface="Courier New" panose="02070309020205020404" pitchFamily="49" charset="0"/>
              </a:rPr>
              <a:t>&lt;TITLE&gt;Microsoft Corporation -- Where Do You Want to Go Today?&lt;/TITLE&gt;</a:t>
            </a:r>
          </a:p>
          <a:p>
            <a:pPr>
              <a:spcBef>
                <a:spcPct val="0"/>
              </a:spcBef>
              <a:buClrTx/>
              <a:buSzTx/>
              <a:buFontTx/>
              <a:buNone/>
            </a:pPr>
            <a:r>
              <a:rPr lang="en-US" altLang="en-US" sz="800">
                <a:latin typeface="Courier New" panose="02070309020205020404" pitchFamily="49" charset="0"/>
              </a:rPr>
              <a:t>&lt;/HEAD&gt;</a:t>
            </a:r>
          </a:p>
          <a:p>
            <a:pPr>
              <a:spcBef>
                <a:spcPct val="0"/>
              </a:spcBef>
              <a:buClrTx/>
              <a:buSzTx/>
              <a:buFontTx/>
              <a:buNone/>
            </a:pPr>
            <a:r>
              <a:rPr lang="en-US" altLang="en-US" sz="800">
                <a:latin typeface="Courier New" panose="02070309020205020404" pitchFamily="49" charset="0"/>
              </a:rPr>
              <a:t>&lt;BODY BGCOLOR="#FFFFFF" TEXT="#000000"&gt;</a:t>
            </a:r>
          </a:p>
          <a:p>
            <a:pPr>
              <a:spcBef>
                <a:spcPct val="0"/>
              </a:spcBef>
              <a:buClrTx/>
              <a:buSzTx/>
              <a:buFontTx/>
              <a:buNone/>
            </a:pPr>
            <a:r>
              <a:rPr lang="en-US" altLang="en-US" sz="800">
                <a:latin typeface="Courier New" panose="02070309020205020404" pitchFamily="49" charset="0"/>
              </a:rPr>
              <a:t>&lt;FONT FACE="Verdana, Arial, Helvetica" SIZE=2&gt;</a:t>
            </a:r>
          </a:p>
          <a:p>
            <a:pPr>
              <a:spcBef>
                <a:spcPct val="0"/>
              </a:spcBef>
              <a:buClrTx/>
              <a:buSzTx/>
              <a:buFontTx/>
              <a:buNone/>
            </a:pPr>
            <a:r>
              <a:rPr lang="en-US" altLang="en-US" sz="800">
                <a:latin typeface="Courier New" panose="02070309020205020404" pitchFamily="49" charset="0"/>
              </a:rPr>
              <a:t>If your browser can't handle redirect, please click &lt;a href="/"&gt;here&lt;/a&gt;</a:t>
            </a:r>
          </a:p>
          <a:p>
            <a:pPr>
              <a:spcBef>
                <a:spcPct val="0"/>
              </a:spcBef>
              <a:buClrTx/>
              <a:buSzTx/>
              <a:buFontTx/>
              <a:buNone/>
            </a:pPr>
            <a:r>
              <a:rPr lang="en-US" altLang="en-US" sz="800">
                <a:latin typeface="Courier New" panose="02070309020205020404" pitchFamily="49" charset="0"/>
              </a:rPr>
              <a:t>&lt;/FONT&gt;</a:t>
            </a:r>
          </a:p>
          <a:p>
            <a:pPr>
              <a:spcBef>
                <a:spcPct val="0"/>
              </a:spcBef>
              <a:buClrTx/>
              <a:buSzTx/>
              <a:buFontTx/>
              <a:buNone/>
            </a:pPr>
            <a:r>
              <a:rPr lang="en-US" altLang="en-US" sz="800">
                <a:latin typeface="Courier New" panose="02070309020205020404" pitchFamily="49" charset="0"/>
              </a:rPr>
              <a:t>&lt;/BODY&gt;</a:t>
            </a:r>
          </a:p>
          <a:p>
            <a:pPr>
              <a:spcBef>
                <a:spcPct val="0"/>
              </a:spcBef>
              <a:buClrTx/>
              <a:buSzTx/>
              <a:buFontTx/>
              <a:buNone/>
            </a:pPr>
            <a:r>
              <a:rPr lang="en-US" altLang="en-US" sz="800">
                <a:latin typeface="Courier New" panose="02070309020205020404" pitchFamily="49" charset="0"/>
              </a:rPr>
              <a:t>&lt;/HTML&gt;</a:t>
            </a:r>
          </a:p>
          <a:p>
            <a:pPr>
              <a:spcBef>
                <a:spcPct val="50000"/>
              </a:spcBef>
              <a:buClrTx/>
              <a:buSzTx/>
              <a:buFontTx/>
              <a:buNone/>
            </a:pPr>
            <a:r>
              <a:rPr lang="en-US" altLang="en-US" sz="800">
                <a:latin typeface="Courier New" panose="02070309020205020404" pitchFamily="49" charset="0"/>
              </a:rPr>
              <a:t>                                                                                                                                                             </a:t>
            </a:r>
          </a:p>
        </p:txBody>
      </p:sp>
      <p:sp>
        <p:nvSpPr>
          <p:cNvPr id="52230" name="AutoShape 4">
            <a:extLst>
              <a:ext uri="{FF2B5EF4-FFF2-40B4-BE49-F238E27FC236}">
                <a16:creationId xmlns:a16="http://schemas.microsoft.com/office/drawing/2014/main" id="{44B8A795-16F6-4E20-886F-AF75C2A7563C}"/>
              </a:ext>
            </a:extLst>
          </p:cNvPr>
          <p:cNvSpPr>
            <a:spLocks noChangeArrowheads="1"/>
          </p:cNvSpPr>
          <p:nvPr/>
        </p:nvSpPr>
        <p:spPr bwMode="auto">
          <a:xfrm>
            <a:off x="6324600" y="1371600"/>
            <a:ext cx="1752600" cy="457200"/>
          </a:xfrm>
          <a:prstGeom prst="wedgeRoundRectCallout">
            <a:avLst>
              <a:gd name="adj1" fmla="val -73731"/>
              <a:gd name="adj2" fmla="val -21528"/>
              <a:gd name="adj3" fmla="val 16667"/>
            </a:avLst>
          </a:prstGeom>
          <a:solidFill>
            <a:schemeClr val="folHlink"/>
          </a:solidFill>
          <a:ln w="12700">
            <a:solidFill>
              <a:schemeClr val="tx1"/>
            </a:solidFill>
            <a:miter lim="800000"/>
            <a:headEnd/>
            <a:tailEnd/>
          </a:ln>
        </p:spPr>
        <p:txBody>
          <a:bodyPr anchor="ctr" anchorCtr="1"/>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00">
                <a:latin typeface="Tahoma" panose="020B0604030504040204" pitchFamily="34" charset="0"/>
              </a:rPr>
              <a:t>Request Message</a:t>
            </a:r>
          </a:p>
        </p:txBody>
      </p:sp>
      <p:sp>
        <p:nvSpPr>
          <p:cNvPr id="52231" name="AutoShape 5">
            <a:extLst>
              <a:ext uri="{FF2B5EF4-FFF2-40B4-BE49-F238E27FC236}">
                <a16:creationId xmlns:a16="http://schemas.microsoft.com/office/drawing/2014/main" id="{B5093764-27B8-432E-9F57-7D69D5D6893E}"/>
              </a:ext>
            </a:extLst>
          </p:cNvPr>
          <p:cNvSpPr>
            <a:spLocks noChangeArrowheads="1"/>
          </p:cNvSpPr>
          <p:nvPr/>
        </p:nvSpPr>
        <p:spPr bwMode="auto">
          <a:xfrm>
            <a:off x="6400800" y="2362200"/>
            <a:ext cx="1752600" cy="457200"/>
          </a:xfrm>
          <a:prstGeom prst="wedgeRoundRectCallout">
            <a:avLst>
              <a:gd name="adj1" fmla="val -79259"/>
              <a:gd name="adj2" fmla="val 5556"/>
              <a:gd name="adj3" fmla="val 16667"/>
            </a:avLst>
          </a:prstGeom>
          <a:solidFill>
            <a:schemeClr val="folHlink"/>
          </a:solidFill>
          <a:ln w="12700">
            <a:solidFill>
              <a:schemeClr val="tx1"/>
            </a:solidFill>
            <a:miter lim="800000"/>
            <a:headEnd/>
            <a:tailEnd/>
          </a:ln>
        </p:spPr>
        <p:txBody>
          <a:bodyPr anchor="ctr" anchorCtr="1"/>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00">
                <a:latin typeface="Tahoma" panose="020B0604030504040204" pitchFamily="34" charset="0"/>
              </a:rPr>
              <a:t>Response Message</a:t>
            </a:r>
          </a:p>
        </p:txBody>
      </p:sp>
      <p:sp>
        <p:nvSpPr>
          <p:cNvPr id="52232" name="AutoShape 6">
            <a:extLst>
              <a:ext uri="{FF2B5EF4-FFF2-40B4-BE49-F238E27FC236}">
                <a16:creationId xmlns:a16="http://schemas.microsoft.com/office/drawing/2014/main" id="{4464A18F-AA12-4220-8950-1FEDE21A99D0}"/>
              </a:ext>
            </a:extLst>
          </p:cNvPr>
          <p:cNvSpPr>
            <a:spLocks noChangeArrowheads="1"/>
          </p:cNvSpPr>
          <p:nvPr/>
        </p:nvSpPr>
        <p:spPr bwMode="auto">
          <a:xfrm>
            <a:off x="3810000" y="2971800"/>
            <a:ext cx="990600" cy="457200"/>
          </a:xfrm>
          <a:prstGeom prst="wedgeRoundRectCallout">
            <a:avLst>
              <a:gd name="adj1" fmla="val -143912"/>
              <a:gd name="adj2" fmla="val -3819"/>
              <a:gd name="adj3" fmla="val 16667"/>
            </a:avLst>
          </a:prstGeom>
          <a:solidFill>
            <a:schemeClr val="folHlink"/>
          </a:solidFill>
          <a:ln w="12700">
            <a:solidFill>
              <a:schemeClr val="tx1"/>
            </a:solidFill>
            <a:miter lim="800000"/>
            <a:headEnd/>
            <a:tailEnd/>
          </a:ln>
        </p:spPr>
        <p:txBody>
          <a:bodyPr anchor="ctr" anchorCtr="1"/>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00">
                <a:latin typeface="Tahoma" panose="020B0604030504040204" pitchFamily="34" charset="0"/>
              </a:rPr>
              <a:t>headers</a:t>
            </a:r>
          </a:p>
        </p:txBody>
      </p:sp>
      <p:sp>
        <p:nvSpPr>
          <p:cNvPr id="52233" name="AutoShape 7">
            <a:extLst>
              <a:ext uri="{FF2B5EF4-FFF2-40B4-BE49-F238E27FC236}">
                <a16:creationId xmlns:a16="http://schemas.microsoft.com/office/drawing/2014/main" id="{B0DFAF86-4D02-4001-BE2F-AE3C4DF8AF39}"/>
              </a:ext>
            </a:extLst>
          </p:cNvPr>
          <p:cNvSpPr>
            <a:spLocks noChangeArrowheads="1"/>
          </p:cNvSpPr>
          <p:nvPr/>
        </p:nvSpPr>
        <p:spPr bwMode="auto">
          <a:xfrm>
            <a:off x="5943600" y="4876800"/>
            <a:ext cx="1524000" cy="457200"/>
          </a:xfrm>
          <a:prstGeom prst="wedgeRoundRectCallout">
            <a:avLst>
              <a:gd name="adj1" fmla="val -111042"/>
              <a:gd name="adj2" fmla="val -3819"/>
              <a:gd name="adj3" fmla="val 16667"/>
            </a:avLst>
          </a:prstGeom>
          <a:solidFill>
            <a:schemeClr val="folHlink"/>
          </a:solidFill>
          <a:ln w="12700">
            <a:solidFill>
              <a:schemeClr val="tx1"/>
            </a:solidFill>
            <a:miter lim="800000"/>
            <a:headEnd/>
            <a:tailEnd/>
          </a:ln>
        </p:spPr>
        <p:txBody>
          <a:bodyPr anchor="ctr" anchorCtr="1"/>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00">
                <a:latin typeface="Tahoma" panose="020B0604030504040204" pitchFamily="34" charset="0"/>
              </a:rPr>
              <a:t>message body</a:t>
            </a:r>
          </a:p>
        </p:txBody>
      </p:sp>
      <p:sp>
        <p:nvSpPr>
          <p:cNvPr id="52234" name="AutoShape 8">
            <a:extLst>
              <a:ext uri="{FF2B5EF4-FFF2-40B4-BE49-F238E27FC236}">
                <a16:creationId xmlns:a16="http://schemas.microsoft.com/office/drawing/2014/main" id="{76DAB2C7-120D-4F8D-A549-D4E21510E33B}"/>
              </a:ext>
            </a:extLst>
          </p:cNvPr>
          <p:cNvSpPr>
            <a:spLocks noChangeArrowheads="1"/>
          </p:cNvSpPr>
          <p:nvPr/>
        </p:nvSpPr>
        <p:spPr bwMode="auto">
          <a:xfrm>
            <a:off x="4038600" y="1828800"/>
            <a:ext cx="1219200" cy="457200"/>
          </a:xfrm>
          <a:prstGeom prst="wedgeRoundRectCallout">
            <a:avLst>
              <a:gd name="adj1" fmla="val -128514"/>
              <a:gd name="adj2" fmla="val -37847"/>
              <a:gd name="adj3" fmla="val 16667"/>
            </a:avLst>
          </a:prstGeom>
          <a:solidFill>
            <a:schemeClr val="folHlink"/>
          </a:solidFill>
          <a:ln w="12700">
            <a:solidFill>
              <a:schemeClr val="tx1"/>
            </a:solidFill>
            <a:miter lim="800000"/>
            <a:headEnd/>
            <a:tailEnd/>
          </a:ln>
        </p:spPr>
        <p:txBody>
          <a:bodyPr anchor="ctr" anchorCtr="1"/>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200">
                <a:latin typeface="Tahoma" panose="020B0604030504040204" pitchFamily="34" charset="0"/>
              </a:rPr>
              <a:t>method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Slide Number Placeholder 4">
            <a:extLst>
              <a:ext uri="{FF2B5EF4-FFF2-40B4-BE49-F238E27FC236}">
                <a16:creationId xmlns:a16="http://schemas.microsoft.com/office/drawing/2014/main" id="{368F6DA5-626F-4C2D-8218-1FB9A0F5125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9899264-8893-4DFF-B86C-50F039941939}" type="slidenum">
              <a:rPr lang="en-US" altLang="en-US" sz="1000" smtClean="0"/>
              <a:pPr>
                <a:spcBef>
                  <a:spcPct val="0"/>
                </a:spcBef>
                <a:buClrTx/>
                <a:buSzTx/>
                <a:buFontTx/>
                <a:buNone/>
              </a:pPr>
              <a:t>25</a:t>
            </a:fld>
            <a:endParaRPr lang="en-US" altLang="en-US" sz="1000"/>
          </a:p>
        </p:txBody>
      </p:sp>
      <p:sp>
        <p:nvSpPr>
          <p:cNvPr id="54275" name="Footer Placeholder 5">
            <a:extLst>
              <a:ext uri="{FF2B5EF4-FFF2-40B4-BE49-F238E27FC236}">
                <a16:creationId xmlns:a16="http://schemas.microsoft.com/office/drawing/2014/main" id="{3021A231-7010-4E64-B365-5633AF9A4BE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54276" name="Rectangle 2">
            <a:extLst>
              <a:ext uri="{FF2B5EF4-FFF2-40B4-BE49-F238E27FC236}">
                <a16:creationId xmlns:a16="http://schemas.microsoft.com/office/drawing/2014/main" id="{F9C12264-5087-426A-AE59-DDCFF12EBFAB}"/>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Typical HTTP Transaction</a:t>
            </a:r>
          </a:p>
        </p:txBody>
      </p:sp>
      <p:sp>
        <p:nvSpPr>
          <p:cNvPr id="54277" name="Rectangle 3">
            <a:extLst>
              <a:ext uri="{FF2B5EF4-FFF2-40B4-BE49-F238E27FC236}">
                <a16:creationId xmlns:a16="http://schemas.microsoft.com/office/drawing/2014/main" id="{3E8477CA-684B-4788-91F1-109D0EAE78D8}"/>
              </a:ext>
            </a:extLst>
          </p:cNvPr>
          <p:cNvSpPr>
            <a:spLocks noGrp="1" noChangeArrowheads="1"/>
          </p:cNvSpPr>
          <p:nvPr>
            <p:ph type="body" idx="1"/>
          </p:nvPr>
        </p:nvSpPr>
        <p:spPr/>
        <p:txBody>
          <a:bodyPr/>
          <a:lstStyle/>
          <a:p>
            <a:pPr eaLnBrk="1" hangingPunct="1">
              <a:lnSpc>
                <a:spcPct val="90000"/>
              </a:lnSpc>
            </a:pPr>
            <a:r>
              <a:rPr lang="en-US" altLang="en-US" sz="2000">
                <a:latin typeface="Comic Sans MS" panose="030F0702030302020204" pitchFamily="66" charset="0"/>
              </a:rPr>
              <a:t>Client browser finds a machine address from an internet Domain Name Server (DNS).</a:t>
            </a:r>
          </a:p>
          <a:p>
            <a:pPr eaLnBrk="1" hangingPunct="1">
              <a:lnSpc>
                <a:spcPct val="90000"/>
              </a:lnSpc>
            </a:pPr>
            <a:r>
              <a:rPr lang="en-US" altLang="en-US" sz="2000">
                <a:latin typeface="Comic Sans MS" panose="030F0702030302020204" pitchFamily="66" charset="0"/>
              </a:rPr>
              <a:t>Client and Server open TCP/IP socket connection.</a:t>
            </a:r>
          </a:p>
          <a:p>
            <a:pPr eaLnBrk="1" hangingPunct="1">
              <a:lnSpc>
                <a:spcPct val="90000"/>
              </a:lnSpc>
            </a:pPr>
            <a:r>
              <a:rPr lang="en-US" altLang="en-US" sz="2000">
                <a:latin typeface="Comic Sans MS" panose="030F0702030302020204" pitchFamily="66" charset="0"/>
              </a:rPr>
              <a:t>Server waits for a request.</a:t>
            </a:r>
          </a:p>
          <a:p>
            <a:pPr eaLnBrk="1" hangingPunct="1">
              <a:lnSpc>
                <a:spcPct val="90000"/>
              </a:lnSpc>
            </a:pPr>
            <a:r>
              <a:rPr lang="en-US" altLang="en-US" sz="2000">
                <a:latin typeface="Comic Sans MS" panose="030F0702030302020204" pitchFamily="66" charset="0"/>
              </a:rPr>
              <a:t>Browser sends a verb and an object:</a:t>
            </a:r>
          </a:p>
          <a:p>
            <a:pPr lvl="1" eaLnBrk="1" hangingPunct="1">
              <a:lnSpc>
                <a:spcPct val="90000"/>
              </a:lnSpc>
            </a:pPr>
            <a:r>
              <a:rPr lang="en-US" altLang="en-US" sz="2000">
                <a:latin typeface="Comic Sans MS" panose="030F0702030302020204" pitchFamily="66" charset="0"/>
              </a:rPr>
              <a:t>GET XYZ.HTM or POST form</a:t>
            </a:r>
          </a:p>
          <a:p>
            <a:pPr lvl="1" eaLnBrk="1" hangingPunct="1">
              <a:lnSpc>
                <a:spcPct val="90000"/>
              </a:lnSpc>
            </a:pPr>
            <a:r>
              <a:rPr lang="en-US" altLang="en-US" sz="2000">
                <a:latin typeface="Comic Sans MS" panose="030F0702030302020204" pitchFamily="66" charset="0"/>
              </a:rPr>
              <a:t>If there is an error server can send back an HTML-based explanation.</a:t>
            </a:r>
          </a:p>
          <a:p>
            <a:pPr eaLnBrk="1" hangingPunct="1">
              <a:lnSpc>
                <a:spcPct val="90000"/>
              </a:lnSpc>
            </a:pPr>
            <a:r>
              <a:rPr lang="en-US" altLang="en-US" sz="2000">
                <a:latin typeface="Comic Sans MS" panose="030F0702030302020204" pitchFamily="66" charset="0"/>
              </a:rPr>
              <a:t>Server applies headers to a returned HTML file and delivers to browser.</a:t>
            </a:r>
          </a:p>
          <a:p>
            <a:pPr eaLnBrk="1" hangingPunct="1">
              <a:lnSpc>
                <a:spcPct val="90000"/>
              </a:lnSpc>
            </a:pPr>
            <a:r>
              <a:rPr lang="en-US" altLang="en-US" sz="2000">
                <a:latin typeface="Comic Sans MS" panose="030F0702030302020204" pitchFamily="66" charset="0"/>
              </a:rPr>
              <a:t>Client and Server close connection.</a:t>
            </a:r>
          </a:p>
          <a:p>
            <a:pPr lvl="1" eaLnBrk="1" hangingPunct="1">
              <a:lnSpc>
                <a:spcPct val="90000"/>
              </a:lnSpc>
            </a:pPr>
            <a:r>
              <a:rPr lang="en-US" altLang="en-US" sz="2000">
                <a:latin typeface="Comic Sans MS" panose="030F0702030302020204" pitchFamily="66" charset="0"/>
              </a:rPr>
              <a:t>It is possible for the client to request the connection stay open with HTTP 1.1.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6322" name="Slide Number Placeholder 4">
            <a:extLst>
              <a:ext uri="{FF2B5EF4-FFF2-40B4-BE49-F238E27FC236}">
                <a16:creationId xmlns:a16="http://schemas.microsoft.com/office/drawing/2014/main" id="{75B87FA5-8304-4D64-A402-9DCB3B0CB67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6384D70-5DE7-431A-8696-325BA1393001}" type="slidenum">
              <a:rPr lang="en-US" altLang="en-US" sz="1000" smtClean="0"/>
              <a:pPr>
                <a:spcBef>
                  <a:spcPct val="0"/>
                </a:spcBef>
                <a:buClrTx/>
                <a:buSzTx/>
                <a:buFontTx/>
                <a:buNone/>
              </a:pPr>
              <a:t>26</a:t>
            </a:fld>
            <a:endParaRPr lang="en-US" altLang="en-US" sz="1000"/>
          </a:p>
        </p:txBody>
      </p:sp>
      <p:sp>
        <p:nvSpPr>
          <p:cNvPr id="56323" name="Footer Placeholder 5">
            <a:extLst>
              <a:ext uri="{FF2B5EF4-FFF2-40B4-BE49-F238E27FC236}">
                <a16:creationId xmlns:a16="http://schemas.microsoft.com/office/drawing/2014/main" id="{D47C15A3-75AC-4F39-A7B6-6EBCE494FCCB}"/>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56324" name="Rectangle 2">
            <a:extLst>
              <a:ext uri="{FF2B5EF4-FFF2-40B4-BE49-F238E27FC236}">
                <a16:creationId xmlns:a16="http://schemas.microsoft.com/office/drawing/2014/main" id="{18D88CB3-26AB-40F6-B15B-DE70E2673A63}"/>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A Typical HTTP Transaction</a:t>
            </a:r>
          </a:p>
        </p:txBody>
      </p:sp>
      <p:sp>
        <p:nvSpPr>
          <p:cNvPr id="56325" name="Rectangle 3">
            <a:extLst>
              <a:ext uri="{FF2B5EF4-FFF2-40B4-BE49-F238E27FC236}">
                <a16:creationId xmlns:a16="http://schemas.microsoft.com/office/drawing/2014/main" id="{B2540F18-BB39-426D-962B-73113BE655C5}"/>
              </a:ext>
            </a:extLst>
          </p:cNvPr>
          <p:cNvSpPr>
            <a:spLocks noGrp="1" noChangeArrowheads="1"/>
          </p:cNvSpPr>
          <p:nvPr>
            <p:ph type="body" idx="1"/>
          </p:nvPr>
        </p:nvSpPr>
        <p:spPr/>
        <p:txBody>
          <a:bodyPr/>
          <a:lstStyle/>
          <a:p>
            <a:pPr eaLnBrk="1" hangingPunct="1"/>
            <a:r>
              <a:rPr lang="en-US" altLang="en-US">
                <a:latin typeface="Comic Sans MS" panose="030F0702030302020204" pitchFamily="66" charset="0"/>
              </a:rPr>
              <a:t>From my home network I typed:</a:t>
            </a:r>
            <a:br>
              <a:rPr lang="en-US" altLang="en-US">
                <a:latin typeface="Comic Sans MS" panose="030F0702030302020204" pitchFamily="66" charset="0"/>
              </a:rPr>
            </a:br>
            <a:r>
              <a:rPr lang="en-US" altLang="en-US">
                <a:latin typeface="Comic Sans MS" panose="030F0702030302020204" pitchFamily="66" charset="0"/>
              </a:rPr>
              <a:t> 	telnet </a:t>
            </a:r>
            <a:r>
              <a:rPr lang="en-US" altLang="en-US">
                <a:latin typeface="Comic Sans MS" panose="030F0702030302020204" pitchFamily="66" charset="0"/>
                <a:hlinkClick r:id="rId4"/>
              </a:rPr>
              <a:t>www.syr.edu</a:t>
            </a:r>
            <a:r>
              <a:rPr lang="en-US" altLang="en-US">
                <a:latin typeface="Comic Sans MS" panose="030F0702030302020204" pitchFamily="66" charset="0"/>
              </a:rPr>
              <a:t> 80</a:t>
            </a:r>
            <a:br>
              <a:rPr lang="en-US" altLang="en-US">
                <a:latin typeface="Comic Sans MS" panose="030F0702030302020204" pitchFamily="66" charset="0"/>
              </a:rPr>
            </a:br>
            <a:r>
              <a:rPr lang="en-US" altLang="en-US">
                <a:latin typeface="Comic Sans MS" panose="030F0702030302020204" pitchFamily="66" charset="0"/>
              </a:rPr>
              <a:t> 	GET / HTTP/1.0</a:t>
            </a:r>
            <a:br>
              <a:rPr lang="en-US" altLang="en-US">
                <a:latin typeface="Comic Sans MS" panose="030F0702030302020204" pitchFamily="66" charset="0"/>
              </a:rPr>
            </a:br>
            <a:endParaRPr lang="en-US" altLang="en-US">
              <a:latin typeface="Comic Sans MS" panose="030F0702030302020204" pitchFamily="66" charset="0"/>
            </a:endParaRPr>
          </a:p>
          <a:p>
            <a:pPr eaLnBrk="1" hangingPunct="1"/>
            <a:r>
              <a:rPr lang="en-US" altLang="en-US">
                <a:latin typeface="Comic Sans MS" panose="030F0702030302020204" pitchFamily="66" charset="0"/>
              </a:rPr>
              <a:t>On the next page you will see what I received:</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8370" name="Slide Number Placeholder 2">
            <a:extLst>
              <a:ext uri="{FF2B5EF4-FFF2-40B4-BE49-F238E27FC236}">
                <a16:creationId xmlns:a16="http://schemas.microsoft.com/office/drawing/2014/main" id="{E15AA14F-AA95-4314-BA28-E9E9BFBD91B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87134B6-4676-4EEE-A510-CA0EEEFD5F33}" type="slidenum">
              <a:rPr lang="en-US" altLang="en-US" sz="1000" smtClean="0"/>
              <a:pPr>
                <a:spcBef>
                  <a:spcPct val="0"/>
                </a:spcBef>
                <a:buClrTx/>
                <a:buSzTx/>
                <a:buFontTx/>
                <a:buNone/>
              </a:pPr>
              <a:t>27</a:t>
            </a:fld>
            <a:endParaRPr lang="en-US" altLang="en-US" sz="1000"/>
          </a:p>
        </p:txBody>
      </p:sp>
      <p:sp>
        <p:nvSpPr>
          <p:cNvPr id="58371" name="Footer Placeholder 3">
            <a:extLst>
              <a:ext uri="{FF2B5EF4-FFF2-40B4-BE49-F238E27FC236}">
                <a16:creationId xmlns:a16="http://schemas.microsoft.com/office/drawing/2014/main" id="{9D623ADC-A758-4D4A-81BF-01DDCB3E1494}"/>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pic>
        <p:nvPicPr>
          <p:cNvPr id="58372" name="Picture 7">
            <a:extLst>
              <a:ext uri="{FF2B5EF4-FFF2-40B4-BE49-F238E27FC236}">
                <a16:creationId xmlns:a16="http://schemas.microsoft.com/office/drawing/2014/main" id="{9CC44893-231C-4788-AA3E-49FEFF442D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57200"/>
            <a:ext cx="5867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0418" name="Slide Number Placeholder 4">
            <a:extLst>
              <a:ext uri="{FF2B5EF4-FFF2-40B4-BE49-F238E27FC236}">
                <a16:creationId xmlns:a16="http://schemas.microsoft.com/office/drawing/2014/main" id="{9CB8A9F2-1338-4811-A81E-ABC3F699572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01D35EA-394A-468F-ADD8-115780367CC2}" type="slidenum">
              <a:rPr lang="en-US" altLang="en-US" sz="1000" smtClean="0"/>
              <a:pPr>
                <a:spcBef>
                  <a:spcPct val="0"/>
                </a:spcBef>
                <a:buClrTx/>
                <a:buSzTx/>
                <a:buFontTx/>
                <a:buNone/>
              </a:pPr>
              <a:t>28</a:t>
            </a:fld>
            <a:endParaRPr lang="en-US" altLang="en-US" sz="1000"/>
          </a:p>
        </p:txBody>
      </p:sp>
      <p:sp>
        <p:nvSpPr>
          <p:cNvPr id="60419" name="Footer Placeholder 5">
            <a:extLst>
              <a:ext uri="{FF2B5EF4-FFF2-40B4-BE49-F238E27FC236}">
                <a16:creationId xmlns:a16="http://schemas.microsoft.com/office/drawing/2014/main" id="{9E9B7AAB-3FEF-4042-ABA4-E563D782D48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hlinkClick r:id="rId4" action="ppaction://hlinksldjump"/>
              </a:rPr>
              <a:t>Table of Contents</a:t>
            </a:r>
          </a:p>
        </p:txBody>
      </p:sp>
      <p:graphicFrame>
        <p:nvGraphicFramePr>
          <p:cNvPr id="60420" name="Object 4">
            <a:extLst>
              <a:ext uri="{FF2B5EF4-FFF2-40B4-BE49-F238E27FC236}">
                <a16:creationId xmlns:a16="http://schemas.microsoft.com/office/drawing/2014/main" id="{881F6391-1D40-403C-9612-42C4CB42C93A}"/>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60425" name="Visio" r:id="rId5" imgW="10123449" imgH="7837662" progId="Visio.Drawing.11">
                  <p:embed/>
                </p:oleObj>
              </mc:Choice>
              <mc:Fallback>
                <p:oleObj name="Visio" r:id="rId5" imgW="10123449" imgH="7837662" progId="Visio.Drawing.11">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Slide Number Placeholder 4">
            <a:extLst>
              <a:ext uri="{FF2B5EF4-FFF2-40B4-BE49-F238E27FC236}">
                <a16:creationId xmlns:a16="http://schemas.microsoft.com/office/drawing/2014/main" id="{B0B7D34C-0125-4B15-936D-50511ADB772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0A03619-5F35-4E8C-A567-E8EDB6A17C43}" type="slidenum">
              <a:rPr lang="en-US" altLang="en-US" sz="1000" smtClean="0"/>
              <a:pPr>
                <a:spcBef>
                  <a:spcPct val="0"/>
                </a:spcBef>
                <a:buClrTx/>
                <a:buSzTx/>
                <a:buFontTx/>
                <a:buNone/>
              </a:pPr>
              <a:t>29</a:t>
            </a:fld>
            <a:endParaRPr lang="en-US" altLang="en-US" sz="1000"/>
          </a:p>
        </p:txBody>
      </p:sp>
      <p:sp>
        <p:nvSpPr>
          <p:cNvPr id="62467" name="Footer Placeholder 5">
            <a:extLst>
              <a:ext uri="{FF2B5EF4-FFF2-40B4-BE49-F238E27FC236}">
                <a16:creationId xmlns:a16="http://schemas.microsoft.com/office/drawing/2014/main" id="{C0A24B88-55F2-4569-8444-59FB1AAD6DA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62468" name="Rectangle 2">
            <a:extLst>
              <a:ext uri="{FF2B5EF4-FFF2-40B4-BE49-F238E27FC236}">
                <a16:creationId xmlns:a16="http://schemas.microsoft.com/office/drawing/2014/main" id="{295A7561-8B93-46EC-AABF-3F2E64EA3C43}"/>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HTTP Methods</a:t>
            </a:r>
          </a:p>
        </p:txBody>
      </p:sp>
      <p:sp useBgFill="1">
        <p:nvSpPr>
          <p:cNvPr id="62469" name="Rectangle 3">
            <a:extLst>
              <a:ext uri="{FF2B5EF4-FFF2-40B4-BE49-F238E27FC236}">
                <a16:creationId xmlns:a16="http://schemas.microsoft.com/office/drawing/2014/main" id="{264EF852-BFF2-44C8-AAC4-B6009E8FFEEB}"/>
              </a:ext>
            </a:extLst>
          </p:cNvPr>
          <p:cNvSpPr>
            <a:spLocks noGrp="1" noChangeArrowheads="1"/>
          </p:cNvSpPr>
          <p:nvPr>
            <p:ph type="body" idx="1"/>
          </p:nvPr>
        </p:nvSpPr>
        <p:spPr>
          <a:xfrm>
            <a:off x="914400" y="1641475"/>
            <a:ext cx="7772400" cy="4530725"/>
          </a:xfrm>
        </p:spPr>
        <p:txBody>
          <a:bodyPr/>
          <a:lstStyle/>
          <a:p>
            <a:pPr eaLnBrk="1" hangingPunct="1"/>
            <a:r>
              <a:rPr lang="en-US" altLang="en-US" sz="1600">
                <a:latin typeface="Comic Sans MS" panose="030F0702030302020204" pitchFamily="66" charset="0"/>
              </a:rPr>
              <a:t>GET request-URI HTTP/1.1</a:t>
            </a:r>
          </a:p>
          <a:p>
            <a:pPr lvl="1" eaLnBrk="1" hangingPunct="1"/>
            <a:r>
              <a:rPr lang="en-US" altLang="en-US" sz="1600">
                <a:latin typeface="Comic Sans MS" panose="030F0702030302020204" pitchFamily="66" charset="0"/>
              </a:rPr>
              <a:t>Retrieve entity specified in request-URI as body of response message</a:t>
            </a:r>
          </a:p>
          <a:p>
            <a:pPr eaLnBrk="1" hangingPunct="1"/>
            <a:r>
              <a:rPr lang="en-US" altLang="en-US" sz="1600">
                <a:latin typeface="Comic Sans MS" panose="030F0702030302020204" pitchFamily="66" charset="0"/>
              </a:rPr>
              <a:t>POST request-URI HTTP/1.1</a:t>
            </a:r>
          </a:p>
          <a:p>
            <a:pPr lvl="1" eaLnBrk="1" hangingPunct="1"/>
            <a:r>
              <a:rPr lang="en-US" altLang="en-US" sz="1600">
                <a:latin typeface="Comic Sans MS" panose="030F0702030302020204" pitchFamily="66" charset="0"/>
              </a:rPr>
              <a:t>Sends data in message body to the entity specified in request-URI</a:t>
            </a:r>
          </a:p>
          <a:p>
            <a:pPr eaLnBrk="1" hangingPunct="1"/>
            <a:r>
              <a:rPr lang="en-US" altLang="en-US" sz="1600">
                <a:latin typeface="Comic Sans MS" panose="030F0702030302020204" pitchFamily="66" charset="0"/>
              </a:rPr>
              <a:t>PUT request-URI HTTP/1.1</a:t>
            </a:r>
          </a:p>
          <a:p>
            <a:pPr lvl="1" eaLnBrk="1" hangingPunct="1"/>
            <a:r>
              <a:rPr lang="en-US" altLang="en-US" sz="1600">
                <a:latin typeface="Comic Sans MS" panose="030F0702030302020204" pitchFamily="66" charset="0"/>
              </a:rPr>
              <a:t>Sends entity in message body to become newly created entity specified by request-URI</a:t>
            </a:r>
          </a:p>
          <a:p>
            <a:pPr eaLnBrk="1" hangingPunct="1"/>
            <a:r>
              <a:rPr lang="en-US" altLang="en-US" sz="1600">
                <a:latin typeface="Comic Sans MS" panose="030F0702030302020204" pitchFamily="66" charset="0"/>
              </a:rPr>
              <a:t>HEAD request-URI HTTP/1.1</a:t>
            </a:r>
          </a:p>
          <a:p>
            <a:pPr lvl="1" eaLnBrk="1" hangingPunct="1"/>
            <a:r>
              <a:rPr lang="en-US" altLang="en-US" sz="1600">
                <a:latin typeface="Comic Sans MS" panose="030F0702030302020204" pitchFamily="66" charset="0"/>
              </a:rPr>
              <a:t>Same as GET except the server does not send specified entity in response message</a:t>
            </a:r>
          </a:p>
          <a:p>
            <a:pPr eaLnBrk="1" hangingPunct="1"/>
            <a:r>
              <a:rPr lang="en-US" altLang="en-US" sz="1600">
                <a:latin typeface="Comic Sans MS" panose="030F0702030302020204" pitchFamily="66" charset="0"/>
              </a:rPr>
              <a:t>DELETE request-URI HTTP/1.1</a:t>
            </a:r>
          </a:p>
          <a:p>
            <a:pPr lvl="1" eaLnBrk="1" hangingPunct="1"/>
            <a:r>
              <a:rPr lang="en-US" altLang="en-US" sz="1600">
                <a:latin typeface="Comic Sans MS" panose="030F0702030302020204" pitchFamily="66" charset="0"/>
              </a:rPr>
              <a:t>Request to delete entity specified in request-URI.  </a:t>
            </a:r>
          </a:p>
          <a:p>
            <a:pPr eaLnBrk="1" hangingPunct="1"/>
            <a:r>
              <a:rPr lang="en-US" altLang="en-US" sz="1600">
                <a:latin typeface="Comic Sans MS" panose="030F0702030302020204" pitchFamily="66" charset="0"/>
              </a:rPr>
              <a:t>TRACE request-URI HTTP/1.1</a:t>
            </a:r>
          </a:p>
          <a:p>
            <a:pPr lvl="1" eaLnBrk="1" hangingPunct="1"/>
            <a:r>
              <a:rPr lang="en-US" altLang="en-US" sz="1600">
                <a:latin typeface="Comic Sans MS" panose="030F0702030302020204" pitchFamily="66" charset="0"/>
              </a:rPr>
              <a:t>Request for each host node to report back</a:t>
            </a:r>
          </a:p>
          <a:p>
            <a:pPr lvl="1" eaLnBrk="1" hangingPunct="1"/>
            <a:endParaRPr lang="en-US" altLang="en-US" sz="1600">
              <a:latin typeface="Comic Sans MS" panose="030F0702030302020204"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lide Number Placeholder 4">
            <a:extLst>
              <a:ext uri="{FF2B5EF4-FFF2-40B4-BE49-F238E27FC236}">
                <a16:creationId xmlns:a16="http://schemas.microsoft.com/office/drawing/2014/main" id="{BE69380E-8901-4A83-A3EC-223384D7213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4D901B-CBC8-48A0-A922-8F8B4A007E84}" type="slidenum">
              <a:rPr lang="en-US" altLang="en-US" sz="1000" smtClean="0"/>
              <a:pPr>
                <a:spcBef>
                  <a:spcPct val="0"/>
                </a:spcBef>
                <a:buClrTx/>
                <a:buSzTx/>
                <a:buFontTx/>
                <a:buNone/>
              </a:pPr>
              <a:t>3</a:t>
            </a:fld>
            <a:endParaRPr lang="en-US" altLang="en-US" sz="1000"/>
          </a:p>
        </p:txBody>
      </p:sp>
      <p:sp>
        <p:nvSpPr>
          <p:cNvPr id="10243" name="Footer Placeholder 5">
            <a:extLst>
              <a:ext uri="{FF2B5EF4-FFF2-40B4-BE49-F238E27FC236}">
                <a16:creationId xmlns:a16="http://schemas.microsoft.com/office/drawing/2014/main" id="{B0E90B40-9AFA-40E5-9AA6-166837FD510A}"/>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0244" name="Rectangle 2">
            <a:extLst>
              <a:ext uri="{FF2B5EF4-FFF2-40B4-BE49-F238E27FC236}">
                <a16:creationId xmlns:a16="http://schemas.microsoft.com/office/drawing/2014/main" id="{1E59180C-1EC5-4158-8E00-9E5A086CA9FC}"/>
              </a:ext>
            </a:extLst>
          </p:cNvPr>
          <p:cNvSpPr>
            <a:spLocks noGrp="1" noChangeArrowheads="1"/>
          </p:cNvSpPr>
          <p:nvPr>
            <p:ph type="title"/>
          </p:nvPr>
        </p:nvSpPr>
        <p:spPr/>
        <p:txBody>
          <a:bodyPr/>
          <a:lstStyle/>
          <a:p>
            <a:pPr eaLnBrk="1" hangingPunct="1"/>
            <a:r>
              <a:rPr lang="en-US" altLang="en-US" sz="3600">
                <a:latin typeface="Comic Sans MS" panose="030F0702030302020204" pitchFamily="66" charset="0"/>
              </a:rPr>
              <a:t>Introduction to Internet and Web</a:t>
            </a:r>
            <a:endParaRPr lang="en-US" altLang="en-US" sz="2000">
              <a:latin typeface="Comic Sans MS" panose="030F0702030302020204" pitchFamily="66" charset="0"/>
            </a:endParaRPr>
          </a:p>
        </p:txBody>
      </p:sp>
      <p:sp>
        <p:nvSpPr>
          <p:cNvPr id="10245" name="Rectangle 3">
            <a:extLst>
              <a:ext uri="{FF2B5EF4-FFF2-40B4-BE49-F238E27FC236}">
                <a16:creationId xmlns:a16="http://schemas.microsoft.com/office/drawing/2014/main" id="{FE981BD6-5A78-4DE2-B4C5-71AD457B8CAA}"/>
              </a:ext>
            </a:extLst>
          </p:cNvPr>
          <p:cNvSpPr>
            <a:spLocks noGrp="1" noChangeArrowheads="1"/>
          </p:cNvSpPr>
          <p:nvPr>
            <p:ph type="body" idx="1"/>
          </p:nvPr>
        </p:nvSpPr>
        <p:spPr/>
        <p:txBody>
          <a:bodyPr/>
          <a:lstStyle/>
          <a:p>
            <a:pPr eaLnBrk="1" hangingPunct="1">
              <a:lnSpc>
                <a:spcPct val="90000"/>
              </a:lnSpc>
            </a:pPr>
            <a:r>
              <a:rPr lang="en-US" altLang="en-US">
                <a:latin typeface="Comic Sans MS" panose="030F0702030302020204" pitchFamily="66" charset="0"/>
              </a:rPr>
              <a:t>This presentation addresses two questions:</a:t>
            </a:r>
          </a:p>
          <a:p>
            <a:pPr lvl="1" eaLnBrk="1" hangingPunct="1">
              <a:lnSpc>
                <a:spcPct val="90000"/>
              </a:lnSpc>
            </a:pPr>
            <a:r>
              <a:rPr lang="en-US" altLang="en-US">
                <a:latin typeface="Comic Sans MS" panose="030F0702030302020204" pitchFamily="66" charset="0"/>
              </a:rPr>
              <a:t>Is that possible?</a:t>
            </a:r>
          </a:p>
          <a:p>
            <a:pPr lvl="2" eaLnBrk="1" hangingPunct="1">
              <a:lnSpc>
                <a:spcPct val="90000"/>
              </a:lnSpc>
            </a:pPr>
            <a:r>
              <a:rPr lang="en-US" altLang="en-US">
                <a:latin typeface="Comic Sans MS" panose="030F0702030302020204" pitchFamily="66" charset="0"/>
              </a:rPr>
              <a:t>Well yes – look over there – the web!</a:t>
            </a:r>
          </a:p>
          <a:p>
            <a:pPr lvl="1" eaLnBrk="1" hangingPunct="1">
              <a:lnSpc>
                <a:spcPct val="90000"/>
              </a:lnSpc>
            </a:pPr>
            <a:r>
              <a:rPr lang="en-US" altLang="en-US">
                <a:latin typeface="Comic Sans MS" panose="030F0702030302020204" pitchFamily="66" charset="0"/>
              </a:rPr>
              <a:t>How was it accomplished?</a:t>
            </a:r>
          </a:p>
          <a:p>
            <a:pPr lvl="2" eaLnBrk="1" hangingPunct="1">
              <a:lnSpc>
                <a:spcPct val="90000"/>
              </a:lnSpc>
            </a:pPr>
            <a:r>
              <a:rPr lang="en-US" altLang="en-US">
                <a:latin typeface="Comic Sans MS" panose="030F0702030302020204" pitchFamily="66" charset="0"/>
              </a:rPr>
              <a:t>Processing structure and protocols</a:t>
            </a:r>
          </a:p>
          <a:p>
            <a:pPr lvl="2" eaLnBrk="1" hangingPunct="1">
              <a:lnSpc>
                <a:spcPct val="90000"/>
              </a:lnSpc>
            </a:pPr>
            <a:r>
              <a:rPr lang="en-US" altLang="en-US">
                <a:latin typeface="Comic Sans MS" panose="030F0702030302020204" pitchFamily="66" charset="0"/>
              </a:rPr>
              <a:t>Programming tools</a:t>
            </a:r>
          </a:p>
          <a:p>
            <a:pPr lvl="3" eaLnBrk="1" hangingPunct="1">
              <a:lnSpc>
                <a:spcPct val="90000"/>
              </a:lnSpc>
            </a:pPr>
            <a:r>
              <a:rPr lang="en-US" altLang="en-US">
                <a:latin typeface="Comic Sans MS" panose="030F0702030302020204" pitchFamily="66" charset="0"/>
              </a:rPr>
              <a:t>Web servers and browsers that host:</a:t>
            </a:r>
          </a:p>
          <a:p>
            <a:pPr lvl="4" eaLnBrk="1" hangingPunct="1">
              <a:lnSpc>
                <a:spcPct val="90000"/>
              </a:lnSpc>
            </a:pPr>
            <a:r>
              <a:rPr lang="en-US" altLang="en-US">
                <a:latin typeface="Comic Sans MS" panose="030F0702030302020204" pitchFamily="66" charset="0"/>
              </a:rPr>
              <a:t>Script languages, e.g., Javascript, VBScript, Perl, Ruby, …</a:t>
            </a:r>
          </a:p>
          <a:p>
            <a:pPr lvl="4" eaLnBrk="1" hangingPunct="1">
              <a:lnSpc>
                <a:spcPct val="90000"/>
              </a:lnSpc>
            </a:pPr>
            <a:r>
              <a:rPr lang="en-US" altLang="en-US">
                <a:latin typeface="Comic Sans MS" panose="030F0702030302020204" pitchFamily="66" charset="0"/>
              </a:rPr>
              <a:t>Programming languages:</a:t>
            </a:r>
            <a:br>
              <a:rPr lang="en-US" altLang="en-US">
                <a:latin typeface="Comic Sans MS" panose="030F0702030302020204" pitchFamily="66" charset="0"/>
              </a:rPr>
            </a:br>
            <a:r>
              <a:rPr lang="en-US" altLang="en-US">
                <a:latin typeface="Comic Sans MS" panose="030F0702030302020204" pitchFamily="66" charset="0"/>
              </a:rPr>
              <a:t>     Visual Basic, Java, C++, C#, …</a:t>
            </a:r>
          </a:p>
          <a:p>
            <a:pPr lvl="2" eaLnBrk="1" hangingPunct="1">
              <a:lnSpc>
                <a:spcPct val="90000"/>
              </a:lnSpc>
            </a:pPr>
            <a:r>
              <a:rPr lang="en-US" altLang="en-US">
                <a:latin typeface="Comic Sans MS" panose="030F0702030302020204" pitchFamily="66" charset="0"/>
              </a:rPr>
              <a:t>And, of course, some very smart people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Slide Number Placeholder 4">
            <a:extLst>
              <a:ext uri="{FF2B5EF4-FFF2-40B4-BE49-F238E27FC236}">
                <a16:creationId xmlns:a16="http://schemas.microsoft.com/office/drawing/2014/main" id="{D90EB2E4-A5AF-423B-81D6-A05652016B2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431009D-F821-4721-A467-9B52914B6142}" type="slidenum">
              <a:rPr lang="en-US" altLang="en-US" sz="1000" smtClean="0"/>
              <a:pPr>
                <a:spcBef>
                  <a:spcPct val="0"/>
                </a:spcBef>
                <a:buClrTx/>
                <a:buSzTx/>
                <a:buFontTx/>
                <a:buNone/>
              </a:pPr>
              <a:t>30</a:t>
            </a:fld>
            <a:endParaRPr lang="en-US" altLang="en-US" sz="1000"/>
          </a:p>
        </p:txBody>
      </p:sp>
      <p:sp>
        <p:nvSpPr>
          <p:cNvPr id="64515" name="Footer Placeholder 5">
            <a:extLst>
              <a:ext uri="{FF2B5EF4-FFF2-40B4-BE49-F238E27FC236}">
                <a16:creationId xmlns:a16="http://schemas.microsoft.com/office/drawing/2014/main" id="{E7E9C75D-2910-4505-BD9A-2786C77E7D23}"/>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64516" name="Text Box 2">
            <a:extLst>
              <a:ext uri="{FF2B5EF4-FFF2-40B4-BE49-F238E27FC236}">
                <a16:creationId xmlns:a16="http://schemas.microsoft.com/office/drawing/2014/main" id="{36229216-8830-4813-BC9A-FF10BC9DE253}"/>
              </a:ext>
            </a:extLst>
          </p:cNvPr>
          <p:cNvSpPr txBox="1">
            <a:spLocks noChangeArrowheads="1"/>
          </p:cNvSpPr>
          <p:nvPr/>
        </p:nvSpPr>
        <p:spPr bwMode="auto">
          <a:xfrm>
            <a:off x="457200" y="2717800"/>
            <a:ext cx="8305800" cy="2206625"/>
          </a:xfrm>
          <a:prstGeom prst="rect">
            <a:avLst/>
          </a:prstGeom>
          <a:solidFill>
            <a:srgbClr val="FFCC00"/>
          </a:solidFill>
          <a:ln w="9525">
            <a:solidFill>
              <a:schemeClr val="tx1"/>
            </a:solidFill>
            <a:miter lim="800000"/>
            <a:headEnd/>
            <a:tailEnd/>
          </a:ln>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buClr>
                <a:schemeClr val="accent2"/>
              </a:buClr>
              <a:buSzTx/>
              <a:buFont typeface="Wingdings" panose="05000000000000000000" pitchFamily="2" charset="2"/>
              <a:buNone/>
            </a:pPr>
            <a:r>
              <a:rPr lang="en-US" altLang="en-US" sz="1800" b="1">
                <a:latin typeface="Courier New" panose="02070309020205020404" pitchFamily="49" charset="0"/>
              </a:rPr>
              <a:t>GET /default.asp HTTP/1.0</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Accept: image/gif, image/x-bitmap, image/jpeg, */*</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Accept-Language: en</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User-Agent: Mozilla/1.22 (compatible; MSIE 2.0; Windows 95)</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Connection: Keep-Alive</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If-Modified-Since: Sunday, 17-Apr-96 04:32:58 GMT</a:t>
            </a:r>
          </a:p>
          <a:p>
            <a:pPr>
              <a:spcBef>
                <a:spcPct val="50000"/>
              </a:spcBef>
              <a:buClrTx/>
              <a:buSzTx/>
              <a:buFontTx/>
              <a:buNone/>
            </a:pPr>
            <a:endParaRPr lang="en-US" altLang="en-US" sz="2000" b="1">
              <a:latin typeface="Lucida Console" panose="020B0609040504020204" pitchFamily="49" charset="0"/>
            </a:endParaRPr>
          </a:p>
        </p:txBody>
      </p:sp>
      <p:sp>
        <p:nvSpPr>
          <p:cNvPr id="64517" name="Rectangle 3">
            <a:extLst>
              <a:ext uri="{FF2B5EF4-FFF2-40B4-BE49-F238E27FC236}">
                <a16:creationId xmlns:a16="http://schemas.microsoft.com/office/drawing/2014/main" id="{895F8939-A71E-4D15-8DB4-B5E93C8B546F}"/>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HTTP Request</a:t>
            </a:r>
          </a:p>
        </p:txBody>
      </p:sp>
      <p:sp>
        <p:nvSpPr>
          <p:cNvPr id="64518" name="Text Box 4">
            <a:extLst>
              <a:ext uri="{FF2B5EF4-FFF2-40B4-BE49-F238E27FC236}">
                <a16:creationId xmlns:a16="http://schemas.microsoft.com/office/drawing/2014/main" id="{40385E14-DE2A-4001-AE25-89C865542323}"/>
              </a:ext>
            </a:extLst>
          </p:cNvPr>
          <p:cNvSpPr txBox="1">
            <a:spLocks noChangeArrowheads="1"/>
          </p:cNvSpPr>
          <p:nvPr/>
        </p:nvSpPr>
        <p:spPr bwMode="auto">
          <a:xfrm>
            <a:off x="457200" y="2076450"/>
            <a:ext cx="996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Method</a:t>
            </a:r>
          </a:p>
        </p:txBody>
      </p:sp>
      <p:sp>
        <p:nvSpPr>
          <p:cNvPr id="64519" name="Text Box 5">
            <a:extLst>
              <a:ext uri="{FF2B5EF4-FFF2-40B4-BE49-F238E27FC236}">
                <a16:creationId xmlns:a16="http://schemas.microsoft.com/office/drawing/2014/main" id="{B4F0C14A-5223-40BC-8B11-99298C333FB2}"/>
              </a:ext>
            </a:extLst>
          </p:cNvPr>
          <p:cNvSpPr txBox="1">
            <a:spLocks noChangeArrowheads="1"/>
          </p:cNvSpPr>
          <p:nvPr/>
        </p:nvSpPr>
        <p:spPr bwMode="auto">
          <a:xfrm>
            <a:off x="1905000" y="20764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File</a:t>
            </a:r>
          </a:p>
        </p:txBody>
      </p:sp>
      <p:sp>
        <p:nvSpPr>
          <p:cNvPr id="64520" name="Text Box 6">
            <a:extLst>
              <a:ext uri="{FF2B5EF4-FFF2-40B4-BE49-F238E27FC236}">
                <a16:creationId xmlns:a16="http://schemas.microsoft.com/office/drawing/2014/main" id="{485449BC-7A73-427D-8488-8E1967B47D27}"/>
              </a:ext>
            </a:extLst>
          </p:cNvPr>
          <p:cNvSpPr txBox="1">
            <a:spLocks noChangeArrowheads="1"/>
          </p:cNvSpPr>
          <p:nvPr/>
        </p:nvSpPr>
        <p:spPr bwMode="auto">
          <a:xfrm>
            <a:off x="3048000" y="2076450"/>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HTTP version</a:t>
            </a:r>
          </a:p>
        </p:txBody>
      </p:sp>
      <p:sp>
        <p:nvSpPr>
          <p:cNvPr id="64521" name="Line 7">
            <a:extLst>
              <a:ext uri="{FF2B5EF4-FFF2-40B4-BE49-F238E27FC236}">
                <a16:creationId xmlns:a16="http://schemas.microsoft.com/office/drawing/2014/main" id="{A03F58F3-08A7-406C-B15C-C789797D456C}"/>
              </a:ext>
            </a:extLst>
          </p:cNvPr>
          <p:cNvSpPr>
            <a:spLocks noChangeShapeType="1"/>
          </p:cNvSpPr>
          <p:nvPr/>
        </p:nvSpPr>
        <p:spPr bwMode="auto">
          <a:xfrm>
            <a:off x="838200" y="2400300"/>
            <a:ext cx="0" cy="2809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4522" name="Line 8">
            <a:extLst>
              <a:ext uri="{FF2B5EF4-FFF2-40B4-BE49-F238E27FC236}">
                <a16:creationId xmlns:a16="http://schemas.microsoft.com/office/drawing/2014/main" id="{93168A42-67BA-41D2-BE79-C3E44DF7CAD4}"/>
              </a:ext>
            </a:extLst>
          </p:cNvPr>
          <p:cNvSpPr>
            <a:spLocks noChangeShapeType="1"/>
          </p:cNvSpPr>
          <p:nvPr/>
        </p:nvSpPr>
        <p:spPr bwMode="auto">
          <a:xfrm>
            <a:off x="2209800" y="2400300"/>
            <a:ext cx="0" cy="2809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4523" name="Line 9">
            <a:extLst>
              <a:ext uri="{FF2B5EF4-FFF2-40B4-BE49-F238E27FC236}">
                <a16:creationId xmlns:a16="http://schemas.microsoft.com/office/drawing/2014/main" id="{184000B7-B3E6-4CFF-892E-DB8F80FFD9DB}"/>
              </a:ext>
            </a:extLst>
          </p:cNvPr>
          <p:cNvSpPr>
            <a:spLocks noChangeShapeType="1"/>
          </p:cNvSpPr>
          <p:nvPr/>
        </p:nvSpPr>
        <p:spPr bwMode="auto">
          <a:xfrm>
            <a:off x="3733800" y="2400300"/>
            <a:ext cx="0" cy="2809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4524" name="Text Box 10">
            <a:extLst>
              <a:ext uri="{FF2B5EF4-FFF2-40B4-BE49-F238E27FC236}">
                <a16:creationId xmlns:a16="http://schemas.microsoft.com/office/drawing/2014/main" id="{8B48F346-68FC-4A54-86DB-90FBA5D140FF}"/>
              </a:ext>
            </a:extLst>
          </p:cNvPr>
          <p:cNvSpPr txBox="1">
            <a:spLocks noChangeArrowheads="1"/>
          </p:cNvSpPr>
          <p:nvPr/>
        </p:nvSpPr>
        <p:spPr bwMode="auto">
          <a:xfrm>
            <a:off x="7467600" y="207645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Headers</a:t>
            </a:r>
          </a:p>
        </p:txBody>
      </p:sp>
      <p:sp>
        <p:nvSpPr>
          <p:cNvPr id="64525" name="Line 11">
            <a:extLst>
              <a:ext uri="{FF2B5EF4-FFF2-40B4-BE49-F238E27FC236}">
                <a16:creationId xmlns:a16="http://schemas.microsoft.com/office/drawing/2014/main" id="{128FBE1D-60A8-4FBA-9191-BA484693312F}"/>
              </a:ext>
            </a:extLst>
          </p:cNvPr>
          <p:cNvSpPr>
            <a:spLocks noChangeShapeType="1"/>
          </p:cNvSpPr>
          <p:nvPr/>
        </p:nvSpPr>
        <p:spPr bwMode="auto">
          <a:xfrm flipH="1">
            <a:off x="7239000" y="2452688"/>
            <a:ext cx="60960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4526" name="Text Box 12">
            <a:extLst>
              <a:ext uri="{FF2B5EF4-FFF2-40B4-BE49-F238E27FC236}">
                <a16:creationId xmlns:a16="http://schemas.microsoft.com/office/drawing/2014/main" id="{E0FD7D2E-93A7-4FBC-91B9-7561E4F04BA1}"/>
              </a:ext>
            </a:extLst>
          </p:cNvPr>
          <p:cNvSpPr txBox="1">
            <a:spLocks noChangeArrowheads="1"/>
          </p:cNvSpPr>
          <p:nvPr/>
        </p:nvSpPr>
        <p:spPr bwMode="auto">
          <a:xfrm>
            <a:off x="1447800" y="5338763"/>
            <a:ext cx="238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Data – none for GET</a:t>
            </a:r>
          </a:p>
        </p:txBody>
      </p:sp>
      <p:sp>
        <p:nvSpPr>
          <p:cNvPr id="64527" name="Line 13">
            <a:extLst>
              <a:ext uri="{FF2B5EF4-FFF2-40B4-BE49-F238E27FC236}">
                <a16:creationId xmlns:a16="http://schemas.microsoft.com/office/drawing/2014/main" id="{97585392-F12C-4B73-B899-7F526EC27C9A}"/>
              </a:ext>
            </a:extLst>
          </p:cNvPr>
          <p:cNvSpPr>
            <a:spLocks noChangeShapeType="1"/>
          </p:cNvSpPr>
          <p:nvPr/>
        </p:nvSpPr>
        <p:spPr bwMode="auto">
          <a:xfrm flipH="1" flipV="1">
            <a:off x="685800" y="4800600"/>
            <a:ext cx="762000" cy="609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4528" name="Text Box 14">
            <a:extLst>
              <a:ext uri="{FF2B5EF4-FFF2-40B4-BE49-F238E27FC236}">
                <a16:creationId xmlns:a16="http://schemas.microsoft.com/office/drawing/2014/main" id="{D516CA0C-AC18-474B-8C92-EC6FDC67DA1C}"/>
              </a:ext>
            </a:extLst>
          </p:cNvPr>
          <p:cNvSpPr txBox="1">
            <a:spLocks noChangeArrowheads="1"/>
          </p:cNvSpPr>
          <p:nvPr/>
        </p:nvSpPr>
        <p:spPr bwMode="auto">
          <a:xfrm>
            <a:off x="3048000" y="4972050"/>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Blank line</a:t>
            </a:r>
          </a:p>
        </p:txBody>
      </p:sp>
      <p:sp>
        <p:nvSpPr>
          <p:cNvPr id="64529" name="Line 15">
            <a:extLst>
              <a:ext uri="{FF2B5EF4-FFF2-40B4-BE49-F238E27FC236}">
                <a16:creationId xmlns:a16="http://schemas.microsoft.com/office/drawing/2014/main" id="{ACBD267A-8E6D-4AA3-9375-003362DF4FE7}"/>
              </a:ext>
            </a:extLst>
          </p:cNvPr>
          <p:cNvSpPr>
            <a:spLocks noChangeShapeType="1"/>
          </p:cNvSpPr>
          <p:nvPr/>
        </p:nvSpPr>
        <p:spPr bwMode="auto">
          <a:xfrm flipH="1" flipV="1">
            <a:off x="685800" y="4495800"/>
            <a:ext cx="2362200" cy="609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Slide Number Placeholder 4">
            <a:extLst>
              <a:ext uri="{FF2B5EF4-FFF2-40B4-BE49-F238E27FC236}">
                <a16:creationId xmlns:a16="http://schemas.microsoft.com/office/drawing/2014/main" id="{1CC2EE66-83A7-4DFA-B186-042A3E67CF2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EA1AD82-B273-46C9-A85F-CC3AC98FF7C0}" type="slidenum">
              <a:rPr lang="en-US" altLang="en-US" sz="1000" smtClean="0"/>
              <a:pPr>
                <a:spcBef>
                  <a:spcPct val="0"/>
                </a:spcBef>
                <a:buClrTx/>
                <a:buSzTx/>
                <a:buFontTx/>
                <a:buNone/>
              </a:pPr>
              <a:t>31</a:t>
            </a:fld>
            <a:endParaRPr lang="en-US" altLang="en-US" sz="1000"/>
          </a:p>
        </p:txBody>
      </p:sp>
      <p:sp>
        <p:nvSpPr>
          <p:cNvPr id="66563" name="Footer Placeholder 5">
            <a:extLst>
              <a:ext uri="{FF2B5EF4-FFF2-40B4-BE49-F238E27FC236}">
                <a16:creationId xmlns:a16="http://schemas.microsoft.com/office/drawing/2014/main" id="{099AD9F3-6F32-4193-AE7C-6B2C1DF049CD}"/>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66564" name="Rectangle 2">
            <a:extLst>
              <a:ext uri="{FF2B5EF4-FFF2-40B4-BE49-F238E27FC236}">
                <a16:creationId xmlns:a16="http://schemas.microsoft.com/office/drawing/2014/main" id="{ABE59B93-F06B-4E06-9373-0F117318428B}"/>
              </a:ext>
            </a:extLst>
          </p:cNvPr>
          <p:cNvSpPr>
            <a:spLocks noGrp="1" noChangeArrowheads="1"/>
          </p:cNvSpPr>
          <p:nvPr>
            <p:ph type="title"/>
          </p:nvPr>
        </p:nvSpPr>
        <p:spPr/>
        <p:txBody>
          <a:bodyPr/>
          <a:lstStyle/>
          <a:p>
            <a:pPr eaLnBrk="1" hangingPunct="1"/>
            <a:r>
              <a:rPr lang="en-US" altLang="en-US" sz="2400">
                <a:latin typeface="Comic Sans MS" panose="030F0702030302020204" pitchFamily="66" charset="0"/>
              </a:rPr>
              <a:t>Multipurpose Internet Mail Extensions (MIME)</a:t>
            </a:r>
            <a:br>
              <a:rPr lang="en-US" altLang="en-US" sz="2400">
                <a:latin typeface="Comic Sans MS" panose="030F0702030302020204" pitchFamily="66" charset="0"/>
              </a:rPr>
            </a:br>
            <a:r>
              <a:rPr lang="en-US" altLang="en-US" sz="1800">
                <a:latin typeface="Comic Sans MS" panose="030F0702030302020204" pitchFamily="66" charset="0"/>
                <a:hlinkClick r:id="rId4" action="ppaction://hlinksldjump"/>
              </a:rPr>
              <a:t>skip to HTTP Response</a:t>
            </a:r>
            <a:endParaRPr lang="en-US" altLang="en-US" sz="1800">
              <a:latin typeface="Comic Sans MS" panose="030F0702030302020204" pitchFamily="66" charset="0"/>
            </a:endParaRPr>
          </a:p>
        </p:txBody>
      </p:sp>
      <p:sp>
        <p:nvSpPr>
          <p:cNvPr id="66565" name="Rectangle 3">
            <a:extLst>
              <a:ext uri="{FF2B5EF4-FFF2-40B4-BE49-F238E27FC236}">
                <a16:creationId xmlns:a16="http://schemas.microsoft.com/office/drawing/2014/main" id="{60686750-3356-4382-AA01-243BE77E3B9A}"/>
              </a:ext>
            </a:extLst>
          </p:cNvPr>
          <p:cNvSpPr>
            <a:spLocks noGrp="1" noChangeArrowheads="1"/>
          </p:cNvSpPr>
          <p:nvPr>
            <p:ph type="body" idx="1"/>
          </p:nvPr>
        </p:nvSpPr>
        <p:spPr/>
        <p:txBody>
          <a:bodyPr/>
          <a:lstStyle/>
          <a:p>
            <a:pPr eaLnBrk="1" hangingPunct="1"/>
            <a:r>
              <a:rPr lang="en-US" altLang="en-US">
                <a:latin typeface="Comic Sans MS" panose="030F0702030302020204" pitchFamily="66" charset="0"/>
              </a:rPr>
              <a:t>Defines types of data/documents</a:t>
            </a:r>
          </a:p>
          <a:p>
            <a:pPr lvl="1" eaLnBrk="1" hangingPunct="1"/>
            <a:r>
              <a:rPr lang="en-US" altLang="en-US" sz="2700">
                <a:latin typeface="Comic Sans MS" panose="030F0702030302020204" pitchFamily="66" charset="0"/>
              </a:rPr>
              <a:t>text/plain</a:t>
            </a:r>
          </a:p>
          <a:p>
            <a:pPr lvl="1" eaLnBrk="1" hangingPunct="1"/>
            <a:r>
              <a:rPr lang="en-US" altLang="en-US" sz="2700">
                <a:latin typeface="Comic Sans MS" panose="030F0702030302020204" pitchFamily="66" charset="0"/>
              </a:rPr>
              <a:t>text/html</a:t>
            </a:r>
          </a:p>
          <a:p>
            <a:pPr lvl="1" eaLnBrk="1" hangingPunct="1"/>
            <a:r>
              <a:rPr lang="en-US" altLang="en-US" sz="2700">
                <a:latin typeface="Comic Sans MS" panose="030F0702030302020204" pitchFamily="66" charset="0"/>
              </a:rPr>
              <a:t>image/gif</a:t>
            </a:r>
          </a:p>
          <a:p>
            <a:pPr lvl="1" eaLnBrk="1" hangingPunct="1"/>
            <a:r>
              <a:rPr lang="en-US" altLang="en-US" sz="2700">
                <a:latin typeface="Comic Sans MS" panose="030F0702030302020204" pitchFamily="66" charset="0"/>
              </a:rPr>
              <a:t>image/jpeg</a:t>
            </a:r>
          </a:p>
          <a:p>
            <a:pPr lvl="1" eaLnBrk="1" hangingPunct="1"/>
            <a:r>
              <a:rPr lang="en-US" altLang="en-US" sz="2700">
                <a:latin typeface="Comic Sans MS" panose="030F0702030302020204" pitchFamily="66" charset="0"/>
              </a:rPr>
              <a:t>audio/x-pn-realaudio</a:t>
            </a:r>
          </a:p>
          <a:p>
            <a:pPr lvl="1" eaLnBrk="1" hangingPunct="1"/>
            <a:r>
              <a:rPr lang="en-US" altLang="en-US" sz="2700">
                <a:latin typeface="Comic Sans MS" panose="030F0702030302020204" pitchFamily="66" charset="0"/>
              </a:rPr>
              <a:t>audio/x-ms-wma</a:t>
            </a:r>
          </a:p>
          <a:p>
            <a:pPr lvl="1" eaLnBrk="1" hangingPunct="1"/>
            <a:r>
              <a:rPr lang="en-US" altLang="en-US" sz="2700">
                <a:latin typeface="Comic Sans MS" panose="030F0702030302020204" pitchFamily="66" charset="0"/>
              </a:rPr>
              <a:t>video/x-ms-asf</a:t>
            </a:r>
          </a:p>
          <a:p>
            <a:pPr lvl="1" eaLnBrk="1" hangingPunct="1"/>
            <a:r>
              <a:rPr lang="en-US" altLang="en-US" sz="2700">
                <a:latin typeface="Comic Sans MS" panose="030F0702030302020204" pitchFamily="66" charset="0"/>
              </a:rPr>
              <a:t>application/octet-stream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Slide Number Placeholder 3">
            <a:extLst>
              <a:ext uri="{FF2B5EF4-FFF2-40B4-BE49-F238E27FC236}">
                <a16:creationId xmlns:a16="http://schemas.microsoft.com/office/drawing/2014/main" id="{18688982-C1E7-4B6B-AB51-422BDC9B76F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9DF0677-06DB-4815-B7B6-A9A1391DC3DF}" type="slidenum">
              <a:rPr lang="en-US" altLang="en-US" sz="1000" smtClean="0"/>
              <a:pPr>
                <a:spcBef>
                  <a:spcPct val="0"/>
                </a:spcBef>
                <a:buClrTx/>
                <a:buSzTx/>
                <a:buFontTx/>
                <a:buNone/>
              </a:pPr>
              <a:t>32</a:t>
            </a:fld>
            <a:endParaRPr lang="en-US" altLang="en-US" sz="1000"/>
          </a:p>
        </p:txBody>
      </p:sp>
      <p:sp>
        <p:nvSpPr>
          <p:cNvPr id="68611" name="Footer Placeholder 4">
            <a:extLst>
              <a:ext uri="{FF2B5EF4-FFF2-40B4-BE49-F238E27FC236}">
                <a16:creationId xmlns:a16="http://schemas.microsoft.com/office/drawing/2014/main" id="{9FDC979D-C7BC-4178-830E-3D24BFDAC964}"/>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68612" name="Rectangle 2">
            <a:extLst>
              <a:ext uri="{FF2B5EF4-FFF2-40B4-BE49-F238E27FC236}">
                <a16:creationId xmlns:a16="http://schemas.microsoft.com/office/drawing/2014/main" id="{AA9F340A-E48A-4833-9E61-52CCDC1C5832}"/>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Request Message</a:t>
            </a:r>
          </a:p>
        </p:txBody>
      </p:sp>
      <p:sp>
        <p:nvSpPr>
          <p:cNvPr id="68613" name="Rectangle 3">
            <a:extLst>
              <a:ext uri="{FF2B5EF4-FFF2-40B4-BE49-F238E27FC236}">
                <a16:creationId xmlns:a16="http://schemas.microsoft.com/office/drawing/2014/main" id="{3917CCDE-AD95-402E-B251-00614AE2FE0F}"/>
              </a:ext>
            </a:extLst>
          </p:cNvPr>
          <p:cNvSpPr>
            <a:spLocks noGrp="1" noChangeArrowheads="1"/>
          </p:cNvSpPr>
          <p:nvPr>
            <p:ph type="body" idx="4294967295"/>
          </p:nvPr>
        </p:nvSpPr>
        <p:spPr>
          <a:xfrm>
            <a:off x="3889375" y="1712913"/>
            <a:ext cx="5029200" cy="1106487"/>
          </a:xfrm>
        </p:spPr>
        <p:txBody>
          <a:bodyPr/>
          <a:lstStyle/>
          <a:p>
            <a:pPr eaLnBrk="1" hangingPunct="1">
              <a:buFont typeface="Wingdings" panose="05000000000000000000" pitchFamily="2" charset="2"/>
              <a:buNone/>
            </a:pPr>
            <a:r>
              <a:rPr lang="en-US" altLang="en-US" sz="2400"/>
              <a:t>request methods: </a:t>
            </a:r>
          </a:p>
          <a:p>
            <a:pPr eaLnBrk="1" hangingPunct="1">
              <a:buFont typeface="Wingdings" panose="05000000000000000000" pitchFamily="2" charset="2"/>
              <a:buNone/>
            </a:pPr>
            <a:r>
              <a:rPr lang="en-US" altLang="en-US" sz="2400"/>
              <a:t>DELETE, GET, HEAD, POST, PUT, TRACE</a:t>
            </a:r>
          </a:p>
        </p:txBody>
      </p:sp>
      <p:pic>
        <p:nvPicPr>
          <p:cNvPr id="68614" name="Picture 4" descr="f2">
            <a:extLst>
              <a:ext uri="{FF2B5EF4-FFF2-40B4-BE49-F238E27FC236}">
                <a16:creationId xmlns:a16="http://schemas.microsoft.com/office/drawing/2014/main" id="{EFD9EFCE-AE51-4B33-986D-93CBAF53E4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3851275"/>
            <a:ext cx="42576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Text Box 5">
            <a:extLst>
              <a:ext uri="{FF2B5EF4-FFF2-40B4-BE49-F238E27FC236}">
                <a16:creationId xmlns:a16="http://schemas.microsoft.com/office/drawing/2014/main" id="{12FBE707-109F-4322-A0C2-B7E61FA175C2}"/>
              </a:ext>
            </a:extLst>
          </p:cNvPr>
          <p:cNvSpPr txBox="1">
            <a:spLocks noChangeArrowheads="1"/>
          </p:cNvSpPr>
          <p:nvPr/>
        </p:nvSpPr>
        <p:spPr bwMode="auto">
          <a:xfrm>
            <a:off x="5072063" y="3868738"/>
            <a:ext cx="3995737"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solidFill>
                  <a:schemeClr val="tx2"/>
                </a:solidFill>
                <a:latin typeface="Courier New" panose="02070309020205020404" pitchFamily="49" charset="0"/>
              </a:rPr>
              <a:t>GET /pub/index.html HTTP/1.0</a:t>
            </a:r>
          </a:p>
          <a:p>
            <a:pPr eaLnBrk="1" hangingPunct="1">
              <a:spcBef>
                <a:spcPct val="0"/>
              </a:spcBef>
              <a:buClrTx/>
              <a:buSzTx/>
              <a:buFontTx/>
              <a:buNone/>
            </a:pPr>
            <a:r>
              <a:rPr lang="en-US" altLang="en-US" sz="1400">
                <a:solidFill>
                  <a:schemeClr val="tx2"/>
                </a:solidFill>
                <a:latin typeface="Courier New" panose="02070309020205020404" pitchFamily="49" charset="0"/>
              </a:rPr>
              <a:t>Date: Wed, 20 Mar 2002 10:00:02 GMT</a:t>
            </a:r>
          </a:p>
          <a:p>
            <a:pPr eaLnBrk="1" hangingPunct="1">
              <a:spcBef>
                <a:spcPct val="0"/>
              </a:spcBef>
              <a:buClrTx/>
              <a:buSzTx/>
              <a:buFontTx/>
              <a:buNone/>
            </a:pPr>
            <a:r>
              <a:rPr lang="en-US" altLang="en-US" sz="1400">
                <a:solidFill>
                  <a:schemeClr val="tx2"/>
                </a:solidFill>
                <a:latin typeface="Courier New" panose="02070309020205020404" pitchFamily="49" charset="0"/>
              </a:rPr>
              <a:t>Pragma: no-cache</a:t>
            </a:r>
          </a:p>
          <a:p>
            <a:pPr eaLnBrk="1" hangingPunct="1">
              <a:spcBef>
                <a:spcPct val="0"/>
              </a:spcBef>
              <a:buClrTx/>
              <a:buSzTx/>
              <a:buFontTx/>
              <a:buNone/>
            </a:pPr>
            <a:r>
              <a:rPr lang="en-US" altLang="en-US" sz="1400">
                <a:solidFill>
                  <a:schemeClr val="tx2"/>
                </a:solidFill>
                <a:latin typeface="Courier New" panose="02070309020205020404" pitchFamily="49" charset="0"/>
              </a:rPr>
              <a:t>From: amer@udel.edu</a:t>
            </a:r>
          </a:p>
          <a:p>
            <a:pPr eaLnBrk="1" hangingPunct="1">
              <a:spcBef>
                <a:spcPct val="0"/>
              </a:spcBef>
              <a:buClrTx/>
              <a:buSzTx/>
              <a:buFontTx/>
              <a:buNone/>
            </a:pPr>
            <a:r>
              <a:rPr lang="en-US" altLang="en-US" sz="1400">
                <a:solidFill>
                  <a:schemeClr val="tx2"/>
                </a:solidFill>
                <a:latin typeface="Courier New" panose="02070309020205020404" pitchFamily="49" charset="0"/>
              </a:rPr>
              <a:t>User-Agent: Mozilla/4.03</a:t>
            </a:r>
          </a:p>
          <a:p>
            <a:pPr eaLnBrk="1" hangingPunct="1">
              <a:spcBef>
                <a:spcPct val="0"/>
              </a:spcBef>
              <a:buClrTx/>
              <a:buSzTx/>
              <a:buFontTx/>
              <a:buNone/>
            </a:pPr>
            <a:endParaRPr lang="en-US" altLang="en-US" sz="1400">
              <a:solidFill>
                <a:schemeClr val="tx2"/>
              </a:solidFill>
              <a:latin typeface="Times New Roman" panose="02020603050405020304" pitchFamily="18" charset="0"/>
            </a:endParaRPr>
          </a:p>
          <a:p>
            <a:pPr eaLnBrk="1" hangingPunct="1">
              <a:spcBef>
                <a:spcPct val="0"/>
              </a:spcBef>
              <a:buClrTx/>
              <a:buSzTx/>
              <a:buFontTx/>
              <a:buNone/>
            </a:pPr>
            <a:endParaRPr lang="en-US" altLang="en-US" sz="2400">
              <a:solidFill>
                <a:schemeClr val="tx2"/>
              </a:solidFill>
              <a:latin typeface="Times New Roman" panose="02020603050405020304" pitchFamily="18" charset="0"/>
            </a:endParaRPr>
          </a:p>
        </p:txBody>
      </p:sp>
      <p:sp>
        <p:nvSpPr>
          <p:cNvPr id="68616" name="AutoShape 6">
            <a:extLst>
              <a:ext uri="{FF2B5EF4-FFF2-40B4-BE49-F238E27FC236}">
                <a16:creationId xmlns:a16="http://schemas.microsoft.com/office/drawing/2014/main" id="{1383C3A9-2EF9-47E3-A01D-279568B0C262}"/>
              </a:ext>
            </a:extLst>
          </p:cNvPr>
          <p:cNvSpPr>
            <a:spLocks/>
          </p:cNvSpPr>
          <p:nvPr/>
        </p:nvSpPr>
        <p:spPr bwMode="auto">
          <a:xfrm>
            <a:off x="5013325" y="3919538"/>
            <a:ext cx="88900" cy="1550987"/>
          </a:xfrm>
          <a:prstGeom prst="leftBracket">
            <a:avLst>
              <a:gd name="adj" fmla="val 14538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nvGrpSpPr>
          <p:cNvPr id="68617" name="Group 7">
            <a:extLst>
              <a:ext uri="{FF2B5EF4-FFF2-40B4-BE49-F238E27FC236}">
                <a16:creationId xmlns:a16="http://schemas.microsoft.com/office/drawing/2014/main" id="{7A2C9B89-5F82-4263-92B9-4C2EE4E1B3A3}"/>
              </a:ext>
            </a:extLst>
          </p:cNvPr>
          <p:cNvGrpSpPr>
            <a:grpSpLocks/>
          </p:cNvGrpSpPr>
          <p:nvPr/>
        </p:nvGrpSpPr>
        <p:grpSpPr bwMode="auto">
          <a:xfrm>
            <a:off x="536575" y="1577975"/>
            <a:ext cx="2286000" cy="1905000"/>
            <a:chOff x="1584" y="1104"/>
            <a:chExt cx="2496" cy="2784"/>
          </a:xfrm>
        </p:grpSpPr>
        <p:sp>
          <p:nvSpPr>
            <p:cNvPr id="68618" name="Rectangle 8">
              <a:extLst>
                <a:ext uri="{FF2B5EF4-FFF2-40B4-BE49-F238E27FC236}">
                  <a16:creationId xmlns:a16="http://schemas.microsoft.com/office/drawing/2014/main" id="{192C8882-D5A0-4B44-8998-FC7801CE9F12}"/>
                </a:ext>
              </a:extLst>
            </p:cNvPr>
            <p:cNvSpPr>
              <a:spLocks noChangeArrowheads="1"/>
            </p:cNvSpPr>
            <p:nvPr/>
          </p:nvSpPr>
          <p:spPr bwMode="auto">
            <a:xfrm>
              <a:off x="1584" y="1104"/>
              <a:ext cx="2496" cy="2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request line</a:t>
              </a:r>
            </a:p>
          </p:txBody>
        </p:sp>
        <p:sp>
          <p:nvSpPr>
            <p:cNvPr id="68619" name="Rectangle 9">
              <a:extLst>
                <a:ext uri="{FF2B5EF4-FFF2-40B4-BE49-F238E27FC236}">
                  <a16:creationId xmlns:a16="http://schemas.microsoft.com/office/drawing/2014/main" id="{10012B8D-CA0C-44E9-BEA0-2502D5B70F70}"/>
                </a:ext>
              </a:extLst>
            </p:cNvPr>
            <p:cNvSpPr>
              <a:spLocks noChangeArrowheads="1"/>
            </p:cNvSpPr>
            <p:nvPr/>
          </p:nvSpPr>
          <p:spPr bwMode="auto">
            <a:xfrm>
              <a:off x="1584" y="1440"/>
              <a:ext cx="2496" cy="110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headers</a:t>
              </a:r>
            </a:p>
          </p:txBody>
        </p:sp>
        <p:sp>
          <p:nvSpPr>
            <p:cNvPr id="68620" name="Rectangle 10">
              <a:extLst>
                <a:ext uri="{FF2B5EF4-FFF2-40B4-BE49-F238E27FC236}">
                  <a16:creationId xmlns:a16="http://schemas.microsoft.com/office/drawing/2014/main" id="{129B14E7-1A9A-4F2B-A5DA-F63DC9807360}"/>
                </a:ext>
              </a:extLst>
            </p:cNvPr>
            <p:cNvSpPr>
              <a:spLocks noChangeArrowheads="1"/>
            </p:cNvSpPr>
            <p:nvPr/>
          </p:nvSpPr>
          <p:spPr bwMode="auto">
            <a:xfrm>
              <a:off x="1584" y="2592"/>
              <a:ext cx="2496" cy="2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blank line</a:t>
              </a:r>
            </a:p>
          </p:txBody>
        </p:sp>
        <p:sp>
          <p:nvSpPr>
            <p:cNvPr id="68621" name="Rectangle 11">
              <a:extLst>
                <a:ext uri="{FF2B5EF4-FFF2-40B4-BE49-F238E27FC236}">
                  <a16:creationId xmlns:a16="http://schemas.microsoft.com/office/drawing/2014/main" id="{653DC750-9BFA-44BB-8E19-C469867C206C}"/>
                </a:ext>
              </a:extLst>
            </p:cNvPr>
            <p:cNvSpPr>
              <a:spLocks noChangeArrowheads="1"/>
            </p:cNvSpPr>
            <p:nvPr/>
          </p:nvSpPr>
          <p:spPr bwMode="auto">
            <a:xfrm>
              <a:off x="1584" y="2928"/>
              <a:ext cx="2496" cy="96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body</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Slide Number Placeholder 4">
            <a:extLst>
              <a:ext uri="{FF2B5EF4-FFF2-40B4-BE49-F238E27FC236}">
                <a16:creationId xmlns:a16="http://schemas.microsoft.com/office/drawing/2014/main" id="{9E4C2FBB-0018-4809-8FF5-27621A28D08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60FE7B6-6239-4680-83D9-F0E85D6B27E4}" type="slidenum">
              <a:rPr lang="en-US" altLang="en-US" sz="1000" smtClean="0"/>
              <a:pPr>
                <a:spcBef>
                  <a:spcPct val="0"/>
                </a:spcBef>
                <a:buClrTx/>
                <a:buSzTx/>
                <a:buFontTx/>
                <a:buNone/>
              </a:pPr>
              <a:t>33</a:t>
            </a:fld>
            <a:endParaRPr lang="en-US" altLang="en-US" sz="1000"/>
          </a:p>
        </p:txBody>
      </p:sp>
      <p:sp>
        <p:nvSpPr>
          <p:cNvPr id="70659" name="Footer Placeholder 5">
            <a:extLst>
              <a:ext uri="{FF2B5EF4-FFF2-40B4-BE49-F238E27FC236}">
                <a16:creationId xmlns:a16="http://schemas.microsoft.com/office/drawing/2014/main" id="{AFE26394-C28B-4AA1-B57E-EFE778775CC5}"/>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70660" name="Text Box 2">
            <a:extLst>
              <a:ext uri="{FF2B5EF4-FFF2-40B4-BE49-F238E27FC236}">
                <a16:creationId xmlns:a16="http://schemas.microsoft.com/office/drawing/2014/main" id="{F59F4ADC-02CA-413E-81BB-0AEB2A94A0DF}"/>
              </a:ext>
            </a:extLst>
          </p:cNvPr>
          <p:cNvSpPr txBox="1">
            <a:spLocks noChangeArrowheads="1"/>
          </p:cNvSpPr>
          <p:nvPr/>
        </p:nvSpPr>
        <p:spPr bwMode="auto">
          <a:xfrm>
            <a:off x="661988" y="3108325"/>
            <a:ext cx="7086600" cy="2573338"/>
          </a:xfrm>
          <a:prstGeom prst="rect">
            <a:avLst/>
          </a:prstGeom>
          <a:solidFill>
            <a:srgbClr val="FFCC00"/>
          </a:solidFill>
          <a:ln w="9525">
            <a:solidFill>
              <a:schemeClr val="tx1"/>
            </a:solidFill>
            <a:miter lim="800000"/>
            <a:headEnd/>
            <a:tailEnd/>
          </a:ln>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HTTP/1.0 200 OK</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Date: Sun, 21 Apr 1996 02:20:42 GMT</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Server: Microsoft-Internet-Information-Server/5.0 </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Connection: keep-alive</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Content-Type: text/html</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Last-Modified: Thu, 18 Apr 1996 17:39:05 GMT</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Content-Length: 2543</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 </a:t>
            </a:r>
          </a:p>
          <a:p>
            <a:pPr eaLnBrk="1" hangingPunct="1">
              <a:spcBef>
                <a:spcPct val="0"/>
              </a:spcBef>
              <a:buClr>
                <a:schemeClr val="accent2"/>
              </a:buClr>
              <a:buSzTx/>
              <a:buFont typeface="Wingdings" panose="05000000000000000000" pitchFamily="2" charset="2"/>
              <a:buNone/>
            </a:pPr>
            <a:r>
              <a:rPr lang="en-US" altLang="en-US" sz="1800" b="1">
                <a:latin typeface="Courier New" panose="02070309020205020404" pitchFamily="49" charset="0"/>
              </a:rPr>
              <a:t>&lt;HTML&gt; Some data... blah, blah, blah &lt;/HTML&gt;</a:t>
            </a:r>
          </a:p>
        </p:txBody>
      </p:sp>
      <p:sp>
        <p:nvSpPr>
          <p:cNvPr id="70661" name="Rectangle 3">
            <a:extLst>
              <a:ext uri="{FF2B5EF4-FFF2-40B4-BE49-F238E27FC236}">
                <a16:creationId xmlns:a16="http://schemas.microsoft.com/office/drawing/2014/main" id="{886D9685-3D4E-48DE-A89F-4A08B39A169D}"/>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HTTP Response</a:t>
            </a:r>
            <a:br>
              <a:rPr lang="en-US" altLang="en-US">
                <a:latin typeface="Comic Sans MS" panose="030F0702030302020204" pitchFamily="66" charset="0"/>
              </a:rPr>
            </a:br>
            <a:r>
              <a:rPr lang="en-US" altLang="en-US" sz="2600">
                <a:latin typeface="Comic Sans MS" panose="030F0702030302020204" pitchFamily="66" charset="0"/>
                <a:hlinkClick r:id="rId4" action="ppaction://hlinksldjump"/>
              </a:rPr>
              <a:t>skip to Programming the Web</a:t>
            </a:r>
            <a:endParaRPr lang="en-US" altLang="en-US" sz="2600">
              <a:latin typeface="Comic Sans MS" panose="030F0702030302020204" pitchFamily="66" charset="0"/>
            </a:endParaRPr>
          </a:p>
        </p:txBody>
      </p:sp>
      <p:sp>
        <p:nvSpPr>
          <p:cNvPr id="70662" name="Text Box 4">
            <a:extLst>
              <a:ext uri="{FF2B5EF4-FFF2-40B4-BE49-F238E27FC236}">
                <a16:creationId xmlns:a16="http://schemas.microsoft.com/office/drawing/2014/main" id="{2D3F2DB5-10E9-431B-9E8C-127FB05AD7E5}"/>
              </a:ext>
            </a:extLst>
          </p:cNvPr>
          <p:cNvSpPr txBox="1">
            <a:spLocks noChangeArrowheads="1"/>
          </p:cNvSpPr>
          <p:nvPr/>
        </p:nvSpPr>
        <p:spPr bwMode="auto">
          <a:xfrm>
            <a:off x="585788" y="2138363"/>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HTTP version</a:t>
            </a:r>
          </a:p>
        </p:txBody>
      </p:sp>
      <p:sp>
        <p:nvSpPr>
          <p:cNvPr id="70663" name="Line 5">
            <a:extLst>
              <a:ext uri="{FF2B5EF4-FFF2-40B4-BE49-F238E27FC236}">
                <a16:creationId xmlns:a16="http://schemas.microsoft.com/office/drawing/2014/main" id="{20308AE0-10BF-4C5A-B7AB-B5BADC0A0B61}"/>
              </a:ext>
            </a:extLst>
          </p:cNvPr>
          <p:cNvSpPr>
            <a:spLocks noChangeShapeType="1"/>
          </p:cNvSpPr>
          <p:nvPr/>
        </p:nvSpPr>
        <p:spPr bwMode="auto">
          <a:xfrm>
            <a:off x="1347788" y="2462213"/>
            <a:ext cx="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0664" name="Text Box 6">
            <a:extLst>
              <a:ext uri="{FF2B5EF4-FFF2-40B4-BE49-F238E27FC236}">
                <a16:creationId xmlns:a16="http://schemas.microsoft.com/office/drawing/2014/main" id="{3B4948C4-DF9C-4BD3-8E5F-9D9002CE12BE}"/>
              </a:ext>
            </a:extLst>
          </p:cNvPr>
          <p:cNvSpPr txBox="1">
            <a:spLocks noChangeArrowheads="1"/>
          </p:cNvSpPr>
          <p:nvPr/>
        </p:nvSpPr>
        <p:spPr bwMode="auto">
          <a:xfrm>
            <a:off x="2405063" y="2138363"/>
            <a:ext cx="147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Status code</a:t>
            </a:r>
          </a:p>
        </p:txBody>
      </p:sp>
      <p:sp>
        <p:nvSpPr>
          <p:cNvPr id="70665" name="Text Box 7">
            <a:extLst>
              <a:ext uri="{FF2B5EF4-FFF2-40B4-BE49-F238E27FC236}">
                <a16:creationId xmlns:a16="http://schemas.microsoft.com/office/drawing/2014/main" id="{E8231EF2-F87D-4734-8775-C0A3B1103265}"/>
              </a:ext>
            </a:extLst>
          </p:cNvPr>
          <p:cNvSpPr txBox="1">
            <a:spLocks noChangeArrowheads="1"/>
          </p:cNvSpPr>
          <p:nvPr/>
        </p:nvSpPr>
        <p:spPr bwMode="auto">
          <a:xfrm>
            <a:off x="4044950" y="2138363"/>
            <a:ext cx="182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Reason phrase</a:t>
            </a:r>
          </a:p>
        </p:txBody>
      </p:sp>
      <p:sp>
        <p:nvSpPr>
          <p:cNvPr id="70666" name="Line 8">
            <a:extLst>
              <a:ext uri="{FF2B5EF4-FFF2-40B4-BE49-F238E27FC236}">
                <a16:creationId xmlns:a16="http://schemas.microsoft.com/office/drawing/2014/main" id="{EE0BDC70-8A07-4AA3-B701-30F265DBD4FC}"/>
              </a:ext>
            </a:extLst>
          </p:cNvPr>
          <p:cNvSpPr>
            <a:spLocks noChangeShapeType="1"/>
          </p:cNvSpPr>
          <p:nvPr/>
        </p:nvSpPr>
        <p:spPr bwMode="auto">
          <a:xfrm flipH="1">
            <a:off x="2338388" y="2462213"/>
            <a:ext cx="685800" cy="6619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0667" name="Line 9">
            <a:extLst>
              <a:ext uri="{FF2B5EF4-FFF2-40B4-BE49-F238E27FC236}">
                <a16:creationId xmlns:a16="http://schemas.microsoft.com/office/drawing/2014/main" id="{A7306BFD-DE15-4085-B939-02EA52FD69DA}"/>
              </a:ext>
            </a:extLst>
          </p:cNvPr>
          <p:cNvSpPr>
            <a:spLocks noChangeShapeType="1"/>
          </p:cNvSpPr>
          <p:nvPr/>
        </p:nvSpPr>
        <p:spPr bwMode="auto">
          <a:xfrm flipH="1">
            <a:off x="2871788" y="2462213"/>
            <a:ext cx="1676400" cy="7381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0668" name="Text Box 10">
            <a:extLst>
              <a:ext uri="{FF2B5EF4-FFF2-40B4-BE49-F238E27FC236}">
                <a16:creationId xmlns:a16="http://schemas.microsoft.com/office/drawing/2014/main" id="{3ABFD80B-E9BC-4A95-8058-DAF2F193AD21}"/>
              </a:ext>
            </a:extLst>
          </p:cNvPr>
          <p:cNvSpPr txBox="1">
            <a:spLocks noChangeArrowheads="1"/>
          </p:cNvSpPr>
          <p:nvPr/>
        </p:nvSpPr>
        <p:spPr bwMode="auto">
          <a:xfrm>
            <a:off x="7291388" y="2214563"/>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Headers</a:t>
            </a:r>
          </a:p>
        </p:txBody>
      </p:sp>
      <p:sp>
        <p:nvSpPr>
          <p:cNvPr id="70669" name="Line 11">
            <a:extLst>
              <a:ext uri="{FF2B5EF4-FFF2-40B4-BE49-F238E27FC236}">
                <a16:creationId xmlns:a16="http://schemas.microsoft.com/office/drawing/2014/main" id="{BE6FF4F4-0E05-469C-A024-8A6A4D26EB2A}"/>
              </a:ext>
            </a:extLst>
          </p:cNvPr>
          <p:cNvSpPr>
            <a:spLocks noChangeShapeType="1"/>
          </p:cNvSpPr>
          <p:nvPr/>
        </p:nvSpPr>
        <p:spPr bwMode="auto">
          <a:xfrm flipH="1">
            <a:off x="6376988" y="2538413"/>
            <a:ext cx="1371600" cy="10429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0670" name="Text Box 12">
            <a:extLst>
              <a:ext uri="{FF2B5EF4-FFF2-40B4-BE49-F238E27FC236}">
                <a16:creationId xmlns:a16="http://schemas.microsoft.com/office/drawing/2014/main" id="{B2DE1BB1-267C-469C-875B-CC652D8ECBC1}"/>
              </a:ext>
            </a:extLst>
          </p:cNvPr>
          <p:cNvSpPr txBox="1">
            <a:spLocks noChangeArrowheads="1"/>
          </p:cNvSpPr>
          <p:nvPr/>
        </p:nvSpPr>
        <p:spPr bwMode="auto">
          <a:xfrm>
            <a:off x="8007350" y="4191000"/>
            <a:ext cx="67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a:t>Data</a:t>
            </a:r>
          </a:p>
        </p:txBody>
      </p:sp>
      <p:sp>
        <p:nvSpPr>
          <p:cNvPr id="70671" name="Line 13">
            <a:extLst>
              <a:ext uri="{FF2B5EF4-FFF2-40B4-BE49-F238E27FC236}">
                <a16:creationId xmlns:a16="http://schemas.microsoft.com/office/drawing/2014/main" id="{67B47E60-FF45-4453-9306-A56EF736BBD1}"/>
              </a:ext>
            </a:extLst>
          </p:cNvPr>
          <p:cNvSpPr>
            <a:spLocks noChangeShapeType="1"/>
          </p:cNvSpPr>
          <p:nvPr/>
        </p:nvSpPr>
        <p:spPr bwMode="auto">
          <a:xfrm flipH="1">
            <a:off x="6858000" y="4572000"/>
            <a:ext cx="1454150" cy="838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2706" name="Slide Number Placeholder 4">
            <a:extLst>
              <a:ext uri="{FF2B5EF4-FFF2-40B4-BE49-F238E27FC236}">
                <a16:creationId xmlns:a16="http://schemas.microsoft.com/office/drawing/2014/main" id="{718E6A53-7F6F-4D00-91F4-18A68DA430C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71701B3-2649-4D2B-B611-C3B8C5FBB6AD}" type="slidenum">
              <a:rPr lang="en-US" altLang="en-US" sz="1000" smtClean="0"/>
              <a:pPr>
                <a:spcBef>
                  <a:spcPct val="0"/>
                </a:spcBef>
                <a:buClrTx/>
                <a:buSzTx/>
                <a:buFontTx/>
                <a:buNone/>
              </a:pPr>
              <a:t>34</a:t>
            </a:fld>
            <a:endParaRPr lang="en-US" altLang="en-US" sz="1000"/>
          </a:p>
        </p:txBody>
      </p:sp>
      <p:sp>
        <p:nvSpPr>
          <p:cNvPr id="72707" name="Footer Placeholder 5">
            <a:extLst>
              <a:ext uri="{FF2B5EF4-FFF2-40B4-BE49-F238E27FC236}">
                <a16:creationId xmlns:a16="http://schemas.microsoft.com/office/drawing/2014/main" id="{588D8192-CC2E-4858-9D12-184B68C70CDC}"/>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72708" name="Rectangle 2">
            <a:extLst>
              <a:ext uri="{FF2B5EF4-FFF2-40B4-BE49-F238E27FC236}">
                <a16:creationId xmlns:a16="http://schemas.microsoft.com/office/drawing/2014/main" id="{4CAF90E5-B098-4609-AB6C-9A892A7BF1CB}"/>
              </a:ext>
            </a:extLst>
          </p:cNvPr>
          <p:cNvSpPr>
            <a:spLocks noGrp="1" noChangeArrowheads="1"/>
          </p:cNvSpPr>
          <p:nvPr>
            <p:ph type="title"/>
          </p:nvPr>
        </p:nvSpPr>
        <p:spPr>
          <a:xfrm>
            <a:off x="914400" y="228600"/>
            <a:ext cx="7772400" cy="838200"/>
          </a:xfrm>
        </p:spPr>
        <p:txBody>
          <a:bodyPr/>
          <a:lstStyle/>
          <a:p>
            <a:pPr eaLnBrk="1" hangingPunct="1"/>
            <a:r>
              <a:rPr lang="en-US" altLang="en-US">
                <a:latin typeface="Comic Sans MS" panose="030F0702030302020204" pitchFamily="66" charset="0"/>
              </a:rPr>
              <a:t>Response Message</a:t>
            </a:r>
          </a:p>
        </p:txBody>
      </p:sp>
      <p:sp>
        <p:nvSpPr>
          <p:cNvPr id="72709" name="Text Box 3">
            <a:extLst>
              <a:ext uri="{FF2B5EF4-FFF2-40B4-BE49-F238E27FC236}">
                <a16:creationId xmlns:a16="http://schemas.microsoft.com/office/drawing/2014/main" id="{525FE6FF-671D-49B2-8FA0-1248F97F7D10}"/>
              </a:ext>
            </a:extLst>
          </p:cNvPr>
          <p:cNvSpPr txBox="1">
            <a:spLocks noChangeArrowheads="1"/>
          </p:cNvSpPr>
          <p:nvPr/>
        </p:nvSpPr>
        <p:spPr bwMode="auto">
          <a:xfrm>
            <a:off x="3505200" y="1554163"/>
            <a:ext cx="48006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40000"/>
              </a:lnSpc>
              <a:spcBef>
                <a:spcPct val="50000"/>
              </a:spcBef>
              <a:buClrTx/>
              <a:buSzTx/>
              <a:buFontTx/>
              <a:buNone/>
            </a:pPr>
            <a:r>
              <a:rPr lang="en-US" altLang="en-US" sz="1600">
                <a:solidFill>
                  <a:schemeClr val="accent2"/>
                </a:solidFill>
                <a:latin typeface="Courier New" panose="02070309020205020404" pitchFamily="49" charset="0"/>
              </a:rPr>
              <a:t>HTTP/1.1 200 OK</a:t>
            </a:r>
          </a:p>
          <a:p>
            <a:pPr>
              <a:lnSpc>
                <a:spcPct val="40000"/>
              </a:lnSpc>
              <a:spcBef>
                <a:spcPct val="50000"/>
              </a:spcBef>
              <a:buClrTx/>
              <a:buSzTx/>
              <a:buFontTx/>
              <a:buNone/>
            </a:pPr>
            <a:r>
              <a:rPr lang="en-US" altLang="en-US" sz="1600">
                <a:solidFill>
                  <a:schemeClr val="accent2"/>
                </a:solidFill>
                <a:latin typeface="Courier New" panose="02070309020205020404" pitchFamily="49" charset="0"/>
              </a:rPr>
              <a:t>Date: Tue, 08 Oct 2002 00:31:35 GMT</a:t>
            </a:r>
          </a:p>
          <a:p>
            <a:pPr>
              <a:lnSpc>
                <a:spcPct val="40000"/>
              </a:lnSpc>
              <a:spcBef>
                <a:spcPct val="50000"/>
              </a:spcBef>
              <a:buClrTx/>
              <a:buSzTx/>
              <a:buFontTx/>
              <a:buNone/>
            </a:pPr>
            <a:r>
              <a:rPr lang="en-US" altLang="en-US" sz="1600">
                <a:solidFill>
                  <a:schemeClr val="accent2"/>
                </a:solidFill>
                <a:latin typeface="Courier New" panose="02070309020205020404" pitchFamily="49" charset="0"/>
              </a:rPr>
              <a:t>Server: Apache/1.3.27 tomcat/1.0</a:t>
            </a:r>
          </a:p>
          <a:p>
            <a:pPr>
              <a:lnSpc>
                <a:spcPct val="40000"/>
              </a:lnSpc>
              <a:spcBef>
                <a:spcPct val="50000"/>
              </a:spcBef>
              <a:buClrTx/>
              <a:buSzTx/>
              <a:buFontTx/>
              <a:buNone/>
            </a:pPr>
            <a:r>
              <a:rPr lang="en-US" altLang="en-US" sz="1600">
                <a:solidFill>
                  <a:schemeClr val="accent2"/>
                </a:solidFill>
                <a:latin typeface="Courier New" panose="02070309020205020404" pitchFamily="49" charset="0"/>
              </a:rPr>
              <a:t>Last-Modified: 7Oct2002 23:40:01 GMT</a:t>
            </a:r>
          </a:p>
          <a:p>
            <a:pPr>
              <a:lnSpc>
                <a:spcPct val="40000"/>
              </a:lnSpc>
              <a:spcBef>
                <a:spcPct val="50000"/>
              </a:spcBef>
              <a:buClrTx/>
              <a:buSzTx/>
              <a:buFontTx/>
              <a:buNone/>
            </a:pPr>
            <a:r>
              <a:rPr lang="en-US" altLang="en-US" sz="1600">
                <a:solidFill>
                  <a:schemeClr val="accent2"/>
                </a:solidFill>
                <a:latin typeface="Courier New" panose="02070309020205020404" pitchFamily="49" charset="0"/>
              </a:rPr>
              <a:t>ETag: "20f-6c4b-3da21b51"</a:t>
            </a:r>
          </a:p>
          <a:p>
            <a:pPr>
              <a:lnSpc>
                <a:spcPct val="40000"/>
              </a:lnSpc>
              <a:spcBef>
                <a:spcPct val="50000"/>
              </a:spcBef>
              <a:buClrTx/>
              <a:buSzTx/>
              <a:buFontTx/>
              <a:buNone/>
            </a:pPr>
            <a:r>
              <a:rPr lang="en-US" altLang="en-US" sz="1600">
                <a:solidFill>
                  <a:schemeClr val="accent2"/>
                </a:solidFill>
                <a:latin typeface="Courier New" panose="02070309020205020404" pitchFamily="49" charset="0"/>
              </a:rPr>
              <a:t>Accept-Ranges: bytes</a:t>
            </a:r>
          </a:p>
          <a:p>
            <a:pPr>
              <a:lnSpc>
                <a:spcPct val="40000"/>
              </a:lnSpc>
              <a:spcBef>
                <a:spcPct val="50000"/>
              </a:spcBef>
              <a:buClrTx/>
              <a:buSzTx/>
              <a:buFontTx/>
              <a:buNone/>
            </a:pPr>
            <a:r>
              <a:rPr lang="en-US" altLang="en-US" sz="1600">
                <a:solidFill>
                  <a:schemeClr val="accent2"/>
                </a:solidFill>
                <a:latin typeface="Courier New" panose="02070309020205020404" pitchFamily="49" charset="0"/>
              </a:rPr>
              <a:t>Content-Length: 27723</a:t>
            </a:r>
          </a:p>
          <a:p>
            <a:pPr>
              <a:lnSpc>
                <a:spcPct val="40000"/>
              </a:lnSpc>
              <a:spcBef>
                <a:spcPct val="50000"/>
              </a:spcBef>
              <a:buClrTx/>
              <a:buSzTx/>
              <a:buFontTx/>
              <a:buNone/>
            </a:pPr>
            <a:r>
              <a:rPr lang="en-US" altLang="en-US" sz="1600">
                <a:solidFill>
                  <a:schemeClr val="accent2"/>
                </a:solidFill>
                <a:latin typeface="Courier New" panose="02070309020205020404" pitchFamily="49" charset="0"/>
              </a:rPr>
              <a:t>Keep-Alive: timeout=5, max=300</a:t>
            </a:r>
          </a:p>
          <a:p>
            <a:pPr>
              <a:lnSpc>
                <a:spcPct val="40000"/>
              </a:lnSpc>
              <a:spcBef>
                <a:spcPct val="50000"/>
              </a:spcBef>
              <a:buClrTx/>
              <a:buSzTx/>
              <a:buFontTx/>
              <a:buNone/>
            </a:pPr>
            <a:r>
              <a:rPr lang="en-US" altLang="en-US" sz="1600">
                <a:solidFill>
                  <a:schemeClr val="accent2"/>
                </a:solidFill>
                <a:latin typeface="Courier New" panose="02070309020205020404" pitchFamily="49" charset="0"/>
              </a:rPr>
              <a:t>Connection: Keep-Alive</a:t>
            </a:r>
          </a:p>
          <a:p>
            <a:pPr>
              <a:lnSpc>
                <a:spcPct val="40000"/>
              </a:lnSpc>
              <a:spcBef>
                <a:spcPct val="50000"/>
              </a:spcBef>
              <a:buClrTx/>
              <a:buSzTx/>
              <a:buFontTx/>
              <a:buNone/>
            </a:pPr>
            <a:r>
              <a:rPr lang="en-US" altLang="en-US" sz="1600">
                <a:solidFill>
                  <a:schemeClr val="accent2"/>
                </a:solidFill>
                <a:latin typeface="Courier New" panose="02070309020205020404" pitchFamily="49" charset="0"/>
              </a:rPr>
              <a:t>Content-Type: text/html</a:t>
            </a:r>
            <a:endParaRPr lang="en-US" altLang="en-US" sz="1400">
              <a:solidFill>
                <a:schemeClr val="accent2"/>
              </a:solidFill>
              <a:latin typeface="Courier New" panose="02070309020205020404" pitchFamily="49" charset="0"/>
            </a:endParaRPr>
          </a:p>
          <a:p>
            <a:pPr eaLnBrk="1" hangingPunct="1">
              <a:lnSpc>
                <a:spcPct val="40000"/>
              </a:lnSpc>
              <a:spcBef>
                <a:spcPct val="0"/>
              </a:spcBef>
              <a:buClrTx/>
              <a:buSzTx/>
              <a:buFontTx/>
              <a:buNone/>
            </a:pPr>
            <a:endParaRPr lang="en-US" altLang="en-US" sz="1400">
              <a:solidFill>
                <a:schemeClr val="accent2"/>
              </a:solidFill>
              <a:latin typeface="Times New Roman" panose="02020603050405020304" pitchFamily="18" charset="0"/>
            </a:endParaRPr>
          </a:p>
          <a:p>
            <a:pPr eaLnBrk="1" hangingPunct="1">
              <a:lnSpc>
                <a:spcPct val="40000"/>
              </a:lnSpc>
              <a:spcBef>
                <a:spcPct val="0"/>
              </a:spcBef>
              <a:buClrTx/>
              <a:buSzTx/>
              <a:buFontTx/>
              <a:buNone/>
            </a:pPr>
            <a:endParaRPr lang="en-US" altLang="en-US" sz="2400">
              <a:solidFill>
                <a:schemeClr val="accent2"/>
              </a:solidFill>
              <a:latin typeface="Times New Roman" panose="02020603050405020304" pitchFamily="18" charset="0"/>
            </a:endParaRPr>
          </a:p>
        </p:txBody>
      </p:sp>
      <p:grpSp>
        <p:nvGrpSpPr>
          <p:cNvPr id="72710" name="Group 4">
            <a:extLst>
              <a:ext uri="{FF2B5EF4-FFF2-40B4-BE49-F238E27FC236}">
                <a16:creationId xmlns:a16="http://schemas.microsoft.com/office/drawing/2014/main" id="{44012E6B-7956-4C1C-B4F4-597CFFAF7E83}"/>
              </a:ext>
            </a:extLst>
          </p:cNvPr>
          <p:cNvGrpSpPr>
            <a:grpSpLocks/>
          </p:cNvGrpSpPr>
          <p:nvPr/>
        </p:nvGrpSpPr>
        <p:grpSpPr bwMode="auto">
          <a:xfrm>
            <a:off x="712788" y="1524000"/>
            <a:ext cx="1981200" cy="1981200"/>
            <a:chOff x="1584" y="1152"/>
            <a:chExt cx="2688" cy="2784"/>
          </a:xfrm>
        </p:grpSpPr>
        <p:sp>
          <p:nvSpPr>
            <p:cNvPr id="72712" name="Rectangle 5">
              <a:extLst>
                <a:ext uri="{FF2B5EF4-FFF2-40B4-BE49-F238E27FC236}">
                  <a16:creationId xmlns:a16="http://schemas.microsoft.com/office/drawing/2014/main" id="{62C123F8-A40E-4F68-9B2F-EEBF550AACEA}"/>
                </a:ext>
              </a:extLst>
            </p:cNvPr>
            <p:cNvSpPr>
              <a:spLocks noChangeArrowheads="1"/>
            </p:cNvSpPr>
            <p:nvPr/>
          </p:nvSpPr>
          <p:spPr bwMode="auto">
            <a:xfrm>
              <a:off x="1584" y="1152"/>
              <a:ext cx="2688" cy="2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status line</a:t>
              </a:r>
            </a:p>
          </p:txBody>
        </p:sp>
        <p:sp>
          <p:nvSpPr>
            <p:cNvPr id="72713" name="Rectangle 6">
              <a:extLst>
                <a:ext uri="{FF2B5EF4-FFF2-40B4-BE49-F238E27FC236}">
                  <a16:creationId xmlns:a16="http://schemas.microsoft.com/office/drawing/2014/main" id="{1AB7745C-B52D-4CFE-948E-823BCD1851F8}"/>
                </a:ext>
              </a:extLst>
            </p:cNvPr>
            <p:cNvSpPr>
              <a:spLocks noChangeArrowheads="1"/>
            </p:cNvSpPr>
            <p:nvPr/>
          </p:nvSpPr>
          <p:spPr bwMode="auto">
            <a:xfrm>
              <a:off x="1584" y="1488"/>
              <a:ext cx="2688" cy="110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headers</a:t>
              </a:r>
            </a:p>
          </p:txBody>
        </p:sp>
        <p:sp>
          <p:nvSpPr>
            <p:cNvPr id="72714" name="Rectangle 7">
              <a:extLst>
                <a:ext uri="{FF2B5EF4-FFF2-40B4-BE49-F238E27FC236}">
                  <a16:creationId xmlns:a16="http://schemas.microsoft.com/office/drawing/2014/main" id="{6704E6F5-64ED-4544-A8B3-43A2CFBC73DB}"/>
                </a:ext>
              </a:extLst>
            </p:cNvPr>
            <p:cNvSpPr>
              <a:spLocks noChangeArrowheads="1"/>
            </p:cNvSpPr>
            <p:nvPr/>
          </p:nvSpPr>
          <p:spPr bwMode="auto">
            <a:xfrm>
              <a:off x="1584" y="2640"/>
              <a:ext cx="2688" cy="2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blank line</a:t>
              </a:r>
            </a:p>
          </p:txBody>
        </p:sp>
        <p:sp>
          <p:nvSpPr>
            <p:cNvPr id="72715" name="Rectangle 8">
              <a:extLst>
                <a:ext uri="{FF2B5EF4-FFF2-40B4-BE49-F238E27FC236}">
                  <a16:creationId xmlns:a16="http://schemas.microsoft.com/office/drawing/2014/main" id="{77A762B6-2B44-493D-9581-2767796785DA}"/>
                </a:ext>
              </a:extLst>
            </p:cNvPr>
            <p:cNvSpPr>
              <a:spLocks noChangeArrowheads="1"/>
            </p:cNvSpPr>
            <p:nvPr/>
          </p:nvSpPr>
          <p:spPr bwMode="auto">
            <a:xfrm>
              <a:off x="1584" y="2976"/>
              <a:ext cx="2688" cy="96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body</a:t>
              </a:r>
            </a:p>
          </p:txBody>
        </p:sp>
      </p:grpSp>
      <p:pic>
        <p:nvPicPr>
          <p:cNvPr id="72711" name="Picture 9" descr="f3">
            <a:extLst>
              <a:ext uri="{FF2B5EF4-FFF2-40B4-BE49-F238E27FC236}">
                <a16:creationId xmlns:a16="http://schemas.microsoft.com/office/drawing/2014/main" id="{08DEB004-8AF7-4EDB-8C4A-B37BED700B6F}"/>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636588" y="3687763"/>
            <a:ext cx="4164012" cy="2506662"/>
          </a:xfr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Slide Number Placeholder 4">
            <a:extLst>
              <a:ext uri="{FF2B5EF4-FFF2-40B4-BE49-F238E27FC236}">
                <a16:creationId xmlns:a16="http://schemas.microsoft.com/office/drawing/2014/main" id="{44A9B93F-95D3-4AE8-AF0D-F59BF2E9D8D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01F9FF-D5D5-492E-94FC-22025EEE9BAC}" type="slidenum">
              <a:rPr lang="en-US" altLang="en-US" sz="1000" smtClean="0"/>
              <a:pPr>
                <a:spcBef>
                  <a:spcPct val="0"/>
                </a:spcBef>
                <a:buClrTx/>
                <a:buSzTx/>
                <a:buFontTx/>
                <a:buNone/>
              </a:pPr>
              <a:t>35</a:t>
            </a:fld>
            <a:endParaRPr lang="en-US" altLang="en-US" sz="1000"/>
          </a:p>
        </p:txBody>
      </p:sp>
      <p:sp>
        <p:nvSpPr>
          <p:cNvPr id="74755" name="Footer Placeholder 5">
            <a:extLst>
              <a:ext uri="{FF2B5EF4-FFF2-40B4-BE49-F238E27FC236}">
                <a16:creationId xmlns:a16="http://schemas.microsoft.com/office/drawing/2014/main" id="{CCDFC6BC-C377-40D9-9233-DEEB5A16DFC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74756" name="Rectangle 2">
            <a:extLst>
              <a:ext uri="{FF2B5EF4-FFF2-40B4-BE49-F238E27FC236}">
                <a16:creationId xmlns:a16="http://schemas.microsoft.com/office/drawing/2014/main" id="{F5373DFD-2009-4361-9118-9B16CCBFD2DB}"/>
              </a:ext>
            </a:extLst>
          </p:cNvPr>
          <p:cNvSpPr>
            <a:spLocks noGrp="1" noChangeArrowheads="1"/>
          </p:cNvSpPr>
          <p:nvPr>
            <p:ph type="title"/>
          </p:nvPr>
        </p:nvSpPr>
        <p:spPr>
          <a:xfrm>
            <a:off x="838200" y="228600"/>
            <a:ext cx="7696200" cy="685800"/>
          </a:xfrm>
        </p:spPr>
        <p:txBody>
          <a:bodyPr/>
          <a:lstStyle/>
          <a:p>
            <a:pPr eaLnBrk="1" hangingPunct="1"/>
            <a:r>
              <a:rPr lang="en-US" altLang="en-US">
                <a:latin typeface="Comic Sans MS" panose="030F0702030302020204" pitchFamily="66" charset="0"/>
              </a:rPr>
              <a:t>Status Codes</a:t>
            </a:r>
          </a:p>
        </p:txBody>
      </p:sp>
      <p:sp>
        <p:nvSpPr>
          <p:cNvPr id="74757" name="Rectangle 3">
            <a:extLst>
              <a:ext uri="{FF2B5EF4-FFF2-40B4-BE49-F238E27FC236}">
                <a16:creationId xmlns:a16="http://schemas.microsoft.com/office/drawing/2014/main" id="{FEF8A1AD-D7BF-4227-B2C8-313A68DDD02E}"/>
              </a:ext>
            </a:extLst>
          </p:cNvPr>
          <p:cNvSpPr>
            <a:spLocks noGrp="1" noChangeArrowheads="1"/>
          </p:cNvSpPr>
          <p:nvPr>
            <p:ph type="body" idx="1"/>
          </p:nvPr>
        </p:nvSpPr>
        <p:spPr>
          <a:xfrm>
            <a:off x="685800" y="1600200"/>
            <a:ext cx="2362200" cy="4648200"/>
          </a:xfrm>
        </p:spPr>
        <p:txBody>
          <a:bodyPr/>
          <a:lstStyle/>
          <a:p>
            <a:pPr eaLnBrk="1" hangingPunct="1">
              <a:lnSpc>
                <a:spcPct val="90000"/>
              </a:lnSpc>
              <a:buFont typeface="Wingdings" panose="05000000000000000000" pitchFamily="2" charset="2"/>
              <a:buNone/>
            </a:pPr>
            <a:r>
              <a:rPr lang="en-US" altLang="en-US" sz="1400"/>
              <a:t>200   OK</a:t>
            </a:r>
          </a:p>
          <a:p>
            <a:pPr eaLnBrk="1" hangingPunct="1">
              <a:lnSpc>
                <a:spcPct val="90000"/>
              </a:lnSpc>
              <a:buFont typeface="Wingdings" panose="05000000000000000000" pitchFamily="2" charset="2"/>
              <a:buNone/>
            </a:pPr>
            <a:r>
              <a:rPr lang="en-US" altLang="en-US" sz="1400"/>
              <a:t>201   Created</a:t>
            </a:r>
          </a:p>
          <a:p>
            <a:pPr eaLnBrk="1" hangingPunct="1">
              <a:lnSpc>
                <a:spcPct val="90000"/>
              </a:lnSpc>
              <a:buFont typeface="Wingdings" panose="05000000000000000000" pitchFamily="2" charset="2"/>
              <a:buNone/>
            </a:pPr>
            <a:r>
              <a:rPr lang="en-US" altLang="en-US" sz="1400"/>
              <a:t>202   Accepted</a:t>
            </a:r>
          </a:p>
          <a:p>
            <a:pPr eaLnBrk="1" hangingPunct="1">
              <a:lnSpc>
                <a:spcPct val="90000"/>
              </a:lnSpc>
              <a:buFont typeface="Wingdings" panose="05000000000000000000" pitchFamily="2" charset="2"/>
              <a:buNone/>
            </a:pPr>
            <a:r>
              <a:rPr lang="en-US" altLang="en-US" sz="1400"/>
              <a:t>204   No Content</a:t>
            </a:r>
          </a:p>
          <a:p>
            <a:pPr eaLnBrk="1" hangingPunct="1">
              <a:lnSpc>
                <a:spcPct val="90000"/>
              </a:lnSpc>
              <a:buFont typeface="Wingdings" panose="05000000000000000000" pitchFamily="2" charset="2"/>
              <a:buNone/>
            </a:pPr>
            <a:r>
              <a:rPr lang="en-US" altLang="en-US" sz="1400"/>
              <a:t>301   Moved Permanently</a:t>
            </a:r>
          </a:p>
          <a:p>
            <a:pPr eaLnBrk="1" hangingPunct="1">
              <a:lnSpc>
                <a:spcPct val="90000"/>
              </a:lnSpc>
              <a:buFont typeface="Wingdings" panose="05000000000000000000" pitchFamily="2" charset="2"/>
              <a:buNone/>
            </a:pPr>
            <a:r>
              <a:rPr lang="en-US" altLang="en-US" sz="1400"/>
              <a:t>302   Moved Temporarily</a:t>
            </a:r>
          </a:p>
          <a:p>
            <a:pPr eaLnBrk="1" hangingPunct="1">
              <a:lnSpc>
                <a:spcPct val="90000"/>
              </a:lnSpc>
              <a:buFont typeface="Wingdings" panose="05000000000000000000" pitchFamily="2" charset="2"/>
              <a:buNone/>
            </a:pPr>
            <a:r>
              <a:rPr lang="en-US" altLang="en-US" sz="1400"/>
              <a:t>304   Not Modified</a:t>
            </a:r>
          </a:p>
          <a:p>
            <a:pPr eaLnBrk="1" hangingPunct="1">
              <a:lnSpc>
                <a:spcPct val="90000"/>
              </a:lnSpc>
              <a:buFont typeface="Wingdings" panose="05000000000000000000" pitchFamily="2" charset="2"/>
              <a:buNone/>
            </a:pPr>
            <a:r>
              <a:rPr lang="en-US" altLang="en-US" sz="1400"/>
              <a:t>400   Bad Request</a:t>
            </a:r>
          </a:p>
          <a:p>
            <a:pPr eaLnBrk="1" hangingPunct="1">
              <a:lnSpc>
                <a:spcPct val="90000"/>
              </a:lnSpc>
              <a:buFont typeface="Wingdings" panose="05000000000000000000" pitchFamily="2" charset="2"/>
              <a:buNone/>
            </a:pPr>
            <a:r>
              <a:rPr lang="en-US" altLang="en-US" sz="1400"/>
              <a:t>401   Unauthorized</a:t>
            </a:r>
          </a:p>
          <a:p>
            <a:pPr eaLnBrk="1" hangingPunct="1">
              <a:lnSpc>
                <a:spcPct val="90000"/>
              </a:lnSpc>
              <a:buFont typeface="Wingdings" panose="05000000000000000000" pitchFamily="2" charset="2"/>
              <a:buNone/>
            </a:pPr>
            <a:r>
              <a:rPr lang="en-US" altLang="en-US" sz="1400"/>
              <a:t>403   Forbidden</a:t>
            </a:r>
          </a:p>
          <a:p>
            <a:pPr eaLnBrk="1" hangingPunct="1">
              <a:lnSpc>
                <a:spcPct val="90000"/>
              </a:lnSpc>
              <a:buFont typeface="Wingdings" panose="05000000000000000000" pitchFamily="2" charset="2"/>
              <a:buNone/>
            </a:pPr>
            <a:r>
              <a:rPr lang="en-US" altLang="en-US" sz="1400"/>
              <a:t>404   Not Found</a:t>
            </a:r>
          </a:p>
          <a:p>
            <a:pPr eaLnBrk="1" hangingPunct="1">
              <a:lnSpc>
                <a:spcPct val="90000"/>
              </a:lnSpc>
              <a:buFont typeface="Wingdings" panose="05000000000000000000" pitchFamily="2" charset="2"/>
              <a:buNone/>
            </a:pPr>
            <a:r>
              <a:rPr lang="en-US" altLang="en-US" sz="1400"/>
              <a:t>500   Internal Server Error</a:t>
            </a:r>
          </a:p>
          <a:p>
            <a:pPr eaLnBrk="1" hangingPunct="1">
              <a:lnSpc>
                <a:spcPct val="90000"/>
              </a:lnSpc>
              <a:buFont typeface="Wingdings" panose="05000000000000000000" pitchFamily="2" charset="2"/>
              <a:buNone/>
            </a:pPr>
            <a:r>
              <a:rPr lang="en-US" altLang="en-US" sz="1400"/>
              <a:t>501   Not Implemented</a:t>
            </a:r>
          </a:p>
          <a:p>
            <a:pPr eaLnBrk="1" hangingPunct="1">
              <a:lnSpc>
                <a:spcPct val="90000"/>
              </a:lnSpc>
              <a:buFont typeface="Wingdings" panose="05000000000000000000" pitchFamily="2" charset="2"/>
              <a:buNone/>
            </a:pPr>
            <a:r>
              <a:rPr lang="en-US" altLang="en-US" sz="1400"/>
              <a:t>502   Bad Gateway</a:t>
            </a:r>
          </a:p>
          <a:p>
            <a:pPr eaLnBrk="1" hangingPunct="1">
              <a:lnSpc>
                <a:spcPct val="90000"/>
              </a:lnSpc>
              <a:buFont typeface="Wingdings" panose="05000000000000000000" pitchFamily="2" charset="2"/>
              <a:buNone/>
            </a:pPr>
            <a:r>
              <a:rPr lang="en-US" altLang="en-US" sz="1400"/>
              <a:t>503   Service Unavailable</a:t>
            </a:r>
          </a:p>
        </p:txBody>
      </p:sp>
      <p:sp>
        <p:nvSpPr>
          <p:cNvPr id="74758" name="Text Box 4">
            <a:extLst>
              <a:ext uri="{FF2B5EF4-FFF2-40B4-BE49-F238E27FC236}">
                <a16:creationId xmlns:a16="http://schemas.microsoft.com/office/drawing/2014/main" id="{0C495E3C-F5D9-433E-977D-0A614E227454}"/>
              </a:ext>
            </a:extLst>
          </p:cNvPr>
          <p:cNvSpPr txBox="1">
            <a:spLocks noChangeArrowheads="1"/>
          </p:cNvSpPr>
          <p:nvPr/>
        </p:nvSpPr>
        <p:spPr bwMode="auto">
          <a:xfrm>
            <a:off x="2971800" y="1600200"/>
            <a:ext cx="60198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Tahoma" panose="020B0604030504040204" pitchFamily="34" charset="0"/>
              </a:rPr>
              <a:t>Classes:</a:t>
            </a:r>
          </a:p>
          <a:p>
            <a:pPr eaLnBrk="1" hangingPunct="1">
              <a:spcBef>
                <a:spcPct val="0"/>
              </a:spcBef>
              <a:buClrTx/>
              <a:buSzTx/>
              <a:buFontTx/>
              <a:buNone/>
            </a:pPr>
            <a:endParaRPr lang="en-US" altLang="en-US" sz="1400">
              <a:solidFill>
                <a:srgbClr val="FF3300"/>
              </a:solidFill>
              <a:latin typeface="Tahoma" panose="020B0604030504040204" pitchFamily="34" charset="0"/>
            </a:endParaRPr>
          </a:p>
          <a:p>
            <a:pPr eaLnBrk="1" hangingPunct="1">
              <a:spcBef>
                <a:spcPct val="0"/>
              </a:spcBef>
              <a:buClrTx/>
              <a:buSzTx/>
              <a:buFontTx/>
              <a:buNone/>
            </a:pPr>
            <a:r>
              <a:rPr lang="en-US" altLang="en-US" sz="1400">
                <a:solidFill>
                  <a:srgbClr val="FF3300"/>
                </a:solidFill>
                <a:latin typeface="Tahoma" panose="020B0604030504040204" pitchFamily="34" charset="0"/>
              </a:rPr>
              <a:t>1xx:</a:t>
            </a:r>
            <a:r>
              <a:rPr lang="en-US" altLang="en-US" sz="1400">
                <a:latin typeface="Tahoma" panose="020B0604030504040204" pitchFamily="34" charset="0"/>
              </a:rPr>
              <a:t> Informational 	- not used, reserved for future</a:t>
            </a:r>
          </a:p>
          <a:p>
            <a:pPr eaLnBrk="1" hangingPunct="1">
              <a:spcBef>
                <a:spcPct val="0"/>
              </a:spcBef>
              <a:buClrTx/>
              <a:buSzTx/>
              <a:buFontTx/>
              <a:buNone/>
            </a:pPr>
            <a:endParaRPr lang="en-US" altLang="en-US" sz="1400">
              <a:latin typeface="Tahoma" panose="020B0604030504040204" pitchFamily="34" charset="0"/>
            </a:endParaRPr>
          </a:p>
          <a:p>
            <a:pPr eaLnBrk="1" hangingPunct="1">
              <a:spcBef>
                <a:spcPct val="0"/>
              </a:spcBef>
              <a:buClrTx/>
              <a:buSzTx/>
              <a:buFontTx/>
              <a:buNone/>
            </a:pPr>
            <a:r>
              <a:rPr lang="en-US" altLang="en-US" sz="1400">
                <a:solidFill>
                  <a:srgbClr val="FF3300"/>
                </a:solidFill>
                <a:latin typeface="Tahoma" panose="020B0604030504040204" pitchFamily="34" charset="0"/>
              </a:rPr>
              <a:t>2xx:</a:t>
            </a:r>
            <a:r>
              <a:rPr lang="en-US" altLang="en-US" sz="1400">
                <a:latin typeface="Tahoma" panose="020B0604030504040204" pitchFamily="34" charset="0"/>
              </a:rPr>
              <a:t> Success 	- action was successfully received, understood, 		  and accepted</a:t>
            </a:r>
          </a:p>
          <a:p>
            <a:pPr eaLnBrk="1" hangingPunct="1">
              <a:spcBef>
                <a:spcPct val="0"/>
              </a:spcBef>
              <a:buClrTx/>
              <a:buSzTx/>
              <a:buFontTx/>
              <a:buNone/>
            </a:pPr>
            <a:endParaRPr lang="en-US" altLang="en-US" sz="1400">
              <a:latin typeface="Tahoma" panose="020B0604030504040204" pitchFamily="34" charset="0"/>
            </a:endParaRPr>
          </a:p>
          <a:p>
            <a:pPr eaLnBrk="1" hangingPunct="1">
              <a:spcBef>
                <a:spcPct val="0"/>
              </a:spcBef>
              <a:buClrTx/>
              <a:buSzTx/>
              <a:buFontTx/>
              <a:buNone/>
            </a:pPr>
            <a:r>
              <a:rPr lang="en-US" altLang="en-US" sz="1400">
                <a:solidFill>
                  <a:srgbClr val="FF3300"/>
                </a:solidFill>
                <a:latin typeface="Tahoma" panose="020B0604030504040204" pitchFamily="34" charset="0"/>
              </a:rPr>
              <a:t>3xx:</a:t>
            </a:r>
            <a:r>
              <a:rPr lang="en-US" altLang="en-US" sz="1400">
                <a:latin typeface="Tahoma" panose="020B0604030504040204" pitchFamily="34" charset="0"/>
              </a:rPr>
              <a:t> Redirection 	- further action needed to complete request</a:t>
            </a:r>
          </a:p>
          <a:p>
            <a:pPr eaLnBrk="1" hangingPunct="1">
              <a:spcBef>
                <a:spcPct val="0"/>
              </a:spcBef>
              <a:buClrTx/>
              <a:buSzTx/>
              <a:buFontTx/>
              <a:buNone/>
            </a:pPr>
            <a:endParaRPr lang="en-US" altLang="en-US" sz="1400">
              <a:latin typeface="Tahoma" panose="020B0604030504040204" pitchFamily="34" charset="0"/>
            </a:endParaRPr>
          </a:p>
          <a:p>
            <a:pPr eaLnBrk="1" hangingPunct="1">
              <a:spcBef>
                <a:spcPct val="0"/>
              </a:spcBef>
              <a:buClrTx/>
              <a:buSzTx/>
              <a:buFontTx/>
              <a:buNone/>
            </a:pPr>
            <a:r>
              <a:rPr lang="en-US" altLang="en-US" sz="1400">
                <a:solidFill>
                  <a:srgbClr val="FF3300"/>
                </a:solidFill>
                <a:latin typeface="Tahoma" panose="020B0604030504040204" pitchFamily="34" charset="0"/>
              </a:rPr>
              <a:t>4xx:</a:t>
            </a:r>
            <a:r>
              <a:rPr lang="en-US" altLang="en-US" sz="1400">
                <a:latin typeface="Tahoma" panose="020B0604030504040204" pitchFamily="34" charset="0"/>
              </a:rPr>
              <a:t> Client Error 	- request contains bad syntax or cannot be fulfilled</a:t>
            </a:r>
          </a:p>
          <a:p>
            <a:pPr eaLnBrk="1" hangingPunct="1">
              <a:spcBef>
                <a:spcPct val="0"/>
              </a:spcBef>
              <a:buClrTx/>
              <a:buSzTx/>
              <a:buFontTx/>
              <a:buNone/>
            </a:pPr>
            <a:endParaRPr lang="en-US" altLang="en-US" sz="1400">
              <a:latin typeface="Tahoma" panose="020B0604030504040204" pitchFamily="34" charset="0"/>
            </a:endParaRPr>
          </a:p>
          <a:p>
            <a:pPr eaLnBrk="1" hangingPunct="1">
              <a:spcBef>
                <a:spcPct val="0"/>
              </a:spcBef>
              <a:buClrTx/>
              <a:buSzTx/>
              <a:buFontTx/>
              <a:buNone/>
            </a:pPr>
            <a:r>
              <a:rPr lang="en-US" altLang="en-US" sz="1400">
                <a:solidFill>
                  <a:srgbClr val="FF3300"/>
                </a:solidFill>
                <a:latin typeface="Tahoma" panose="020B0604030504040204" pitchFamily="34" charset="0"/>
              </a:rPr>
              <a:t>5xx:</a:t>
            </a:r>
            <a:r>
              <a:rPr lang="en-US" altLang="en-US" sz="1400">
                <a:latin typeface="Tahoma" panose="020B0604030504040204" pitchFamily="34" charset="0"/>
              </a:rPr>
              <a:t> Server Error 	- server failed to fulfill an apparently valid request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6802" name="Slide Number Placeholder 3">
            <a:extLst>
              <a:ext uri="{FF2B5EF4-FFF2-40B4-BE49-F238E27FC236}">
                <a16:creationId xmlns:a16="http://schemas.microsoft.com/office/drawing/2014/main" id="{870693C7-272A-49D8-B341-5D7D5DE39A6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0BF44B0-5F16-43A6-9C97-9417383CDF26}" type="slidenum">
              <a:rPr lang="en-US" altLang="en-US" sz="1000" smtClean="0"/>
              <a:pPr>
                <a:spcBef>
                  <a:spcPct val="0"/>
                </a:spcBef>
                <a:buClrTx/>
                <a:buSzTx/>
                <a:buFontTx/>
                <a:buNone/>
              </a:pPr>
              <a:t>36</a:t>
            </a:fld>
            <a:endParaRPr lang="en-US" altLang="en-US" sz="1000"/>
          </a:p>
        </p:txBody>
      </p:sp>
      <p:sp>
        <p:nvSpPr>
          <p:cNvPr id="76803" name="Footer Placeholder 4">
            <a:extLst>
              <a:ext uri="{FF2B5EF4-FFF2-40B4-BE49-F238E27FC236}">
                <a16:creationId xmlns:a16="http://schemas.microsoft.com/office/drawing/2014/main" id="{877C2478-5B2B-4329-8927-30482734A1F0}"/>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grpSp>
        <p:nvGrpSpPr>
          <p:cNvPr id="76804" name="Group 2">
            <a:extLst>
              <a:ext uri="{FF2B5EF4-FFF2-40B4-BE49-F238E27FC236}">
                <a16:creationId xmlns:a16="http://schemas.microsoft.com/office/drawing/2014/main" id="{A475B17B-056C-4A9A-8242-438A107702CD}"/>
              </a:ext>
            </a:extLst>
          </p:cNvPr>
          <p:cNvGrpSpPr>
            <a:grpSpLocks/>
          </p:cNvGrpSpPr>
          <p:nvPr/>
        </p:nvGrpSpPr>
        <p:grpSpPr bwMode="auto">
          <a:xfrm>
            <a:off x="990600" y="1752600"/>
            <a:ext cx="3352800" cy="4419600"/>
            <a:chOff x="864" y="1200"/>
            <a:chExt cx="2112" cy="2784"/>
          </a:xfrm>
        </p:grpSpPr>
        <p:sp>
          <p:nvSpPr>
            <p:cNvPr id="76814" name="Rectangle 3">
              <a:extLst>
                <a:ext uri="{FF2B5EF4-FFF2-40B4-BE49-F238E27FC236}">
                  <a16:creationId xmlns:a16="http://schemas.microsoft.com/office/drawing/2014/main" id="{F8922A69-C92B-4433-B84D-249F9C64CF6E}"/>
                </a:ext>
              </a:extLst>
            </p:cNvPr>
            <p:cNvSpPr>
              <a:spLocks noChangeArrowheads="1"/>
            </p:cNvSpPr>
            <p:nvPr/>
          </p:nvSpPr>
          <p:spPr bwMode="auto">
            <a:xfrm>
              <a:off x="864" y="1200"/>
              <a:ext cx="2112" cy="2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Request Line</a:t>
              </a:r>
            </a:p>
          </p:txBody>
        </p:sp>
        <p:sp>
          <p:nvSpPr>
            <p:cNvPr id="76815" name="Rectangle 4">
              <a:extLst>
                <a:ext uri="{FF2B5EF4-FFF2-40B4-BE49-F238E27FC236}">
                  <a16:creationId xmlns:a16="http://schemas.microsoft.com/office/drawing/2014/main" id="{EDA74D4F-DF0C-4D47-AFD7-CF1A0F2ABF49}"/>
                </a:ext>
              </a:extLst>
            </p:cNvPr>
            <p:cNvSpPr>
              <a:spLocks noChangeArrowheads="1"/>
            </p:cNvSpPr>
            <p:nvPr/>
          </p:nvSpPr>
          <p:spPr bwMode="auto">
            <a:xfrm>
              <a:off x="864" y="1536"/>
              <a:ext cx="2112" cy="1104"/>
            </a:xfrm>
            <a:prstGeom prst="rect">
              <a:avLst/>
            </a:prstGeom>
            <a:solidFill>
              <a:srgbClr val="C0C0C0"/>
            </a:solidFill>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5829" name="Rectangle 5">
              <a:extLst>
                <a:ext uri="{FF2B5EF4-FFF2-40B4-BE49-F238E27FC236}">
                  <a16:creationId xmlns:a16="http://schemas.microsoft.com/office/drawing/2014/main" id="{C6202A7B-428A-4E09-A245-71EDCD5AB8E4}"/>
                </a:ext>
              </a:extLst>
            </p:cNvPr>
            <p:cNvSpPr>
              <a:spLocks noChangeArrowheads="1"/>
            </p:cNvSpPr>
            <p:nvPr/>
          </p:nvSpPr>
          <p:spPr bwMode="auto">
            <a:xfrm>
              <a:off x="864" y="2688"/>
              <a:ext cx="2112" cy="288"/>
            </a:xfrm>
            <a:prstGeom prst="rect">
              <a:avLst/>
            </a:prstGeom>
            <a:gradFill rotWithShape="1">
              <a:gsLst>
                <a:gs pos="0">
                  <a:schemeClr val="bg1">
                    <a:gamma/>
                    <a:shade val="50980"/>
                    <a:invGamma/>
                  </a:schemeClr>
                </a:gs>
                <a:gs pos="100000">
                  <a:schemeClr val="bg1"/>
                </a:gs>
              </a:gsLst>
              <a:lin ang="5400000" scaled="1"/>
            </a:gradFill>
            <a:ln w="19050">
              <a:solidFill>
                <a:schemeClr val="tx1"/>
              </a:solidFill>
              <a:miter lim="800000"/>
              <a:headEnd/>
              <a:tailEnd/>
            </a:ln>
            <a:effectLst/>
          </p:spPr>
          <p:txBody>
            <a:bodyPr wrap="none" anchor="ctr"/>
            <a:lstStyle/>
            <a:p>
              <a:pPr algn="ctr">
                <a:defRPr/>
              </a:pPr>
              <a:r>
                <a:rPr lang="en-US">
                  <a:latin typeface="Verdana" pitchFamily="34" charset="0"/>
                </a:rPr>
                <a:t>A Blank Line</a:t>
              </a:r>
            </a:p>
          </p:txBody>
        </p:sp>
        <p:sp>
          <p:nvSpPr>
            <p:cNvPr id="76817" name="Rectangle 6">
              <a:extLst>
                <a:ext uri="{FF2B5EF4-FFF2-40B4-BE49-F238E27FC236}">
                  <a16:creationId xmlns:a16="http://schemas.microsoft.com/office/drawing/2014/main" id="{C3A89E0E-C37B-42ED-8221-2FECB4F47C31}"/>
                </a:ext>
              </a:extLst>
            </p:cNvPr>
            <p:cNvSpPr>
              <a:spLocks noChangeArrowheads="1"/>
            </p:cNvSpPr>
            <p:nvPr/>
          </p:nvSpPr>
          <p:spPr bwMode="auto">
            <a:xfrm>
              <a:off x="864" y="3024"/>
              <a:ext cx="2112" cy="960"/>
            </a:xfrm>
            <a:prstGeom prst="rect">
              <a:avLst/>
            </a:prstGeom>
            <a:solidFill>
              <a:srgbClr val="99CCFF"/>
            </a:solidFill>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solidFill>
                    <a:schemeClr val="bg1"/>
                  </a:solidFill>
                  <a:latin typeface="Verdana" panose="020B0604030504040204" pitchFamily="34" charset="0"/>
                </a:rPr>
                <a:t>Body</a:t>
              </a:r>
            </a:p>
          </p:txBody>
        </p:sp>
        <p:sp>
          <p:nvSpPr>
            <p:cNvPr id="76818" name="Rectangle 7">
              <a:extLst>
                <a:ext uri="{FF2B5EF4-FFF2-40B4-BE49-F238E27FC236}">
                  <a16:creationId xmlns:a16="http://schemas.microsoft.com/office/drawing/2014/main" id="{AF948132-78D2-43BB-9661-8F606CF88EA8}"/>
                </a:ext>
              </a:extLst>
            </p:cNvPr>
            <p:cNvSpPr>
              <a:spLocks noChangeArrowheads="1"/>
            </p:cNvSpPr>
            <p:nvPr/>
          </p:nvSpPr>
          <p:spPr bwMode="auto">
            <a:xfrm>
              <a:off x="1104" y="2304"/>
              <a:ext cx="1632" cy="240"/>
            </a:xfrm>
            <a:prstGeom prst="rect">
              <a:avLst/>
            </a:prstGeom>
            <a:solidFill>
              <a:schemeClr val="bg1"/>
            </a:solidFill>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Entity Headers</a:t>
              </a:r>
            </a:p>
          </p:txBody>
        </p:sp>
        <p:sp>
          <p:nvSpPr>
            <p:cNvPr id="76819" name="Rectangle 8">
              <a:extLst>
                <a:ext uri="{FF2B5EF4-FFF2-40B4-BE49-F238E27FC236}">
                  <a16:creationId xmlns:a16="http://schemas.microsoft.com/office/drawing/2014/main" id="{FE9148E3-CB04-4CB4-831B-A320944200C8}"/>
                </a:ext>
              </a:extLst>
            </p:cNvPr>
            <p:cNvSpPr>
              <a:spLocks noChangeArrowheads="1"/>
            </p:cNvSpPr>
            <p:nvPr/>
          </p:nvSpPr>
          <p:spPr bwMode="auto">
            <a:xfrm>
              <a:off x="1104" y="1968"/>
              <a:ext cx="1632" cy="240"/>
            </a:xfrm>
            <a:prstGeom prst="rect">
              <a:avLst/>
            </a:prstGeom>
            <a:solidFill>
              <a:srgbClr val="99CC00"/>
            </a:solidFill>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Request Headers</a:t>
              </a:r>
            </a:p>
          </p:txBody>
        </p:sp>
        <p:sp>
          <p:nvSpPr>
            <p:cNvPr id="76820" name="Rectangle 9">
              <a:extLst>
                <a:ext uri="{FF2B5EF4-FFF2-40B4-BE49-F238E27FC236}">
                  <a16:creationId xmlns:a16="http://schemas.microsoft.com/office/drawing/2014/main" id="{A2C310D2-A2EC-4E9E-BA0E-190BE34E6059}"/>
                </a:ext>
              </a:extLst>
            </p:cNvPr>
            <p:cNvSpPr>
              <a:spLocks noChangeArrowheads="1"/>
            </p:cNvSpPr>
            <p:nvPr/>
          </p:nvSpPr>
          <p:spPr bwMode="auto">
            <a:xfrm>
              <a:off x="1104" y="1632"/>
              <a:ext cx="1632" cy="240"/>
            </a:xfrm>
            <a:prstGeom prst="rect">
              <a:avLst/>
            </a:prstGeom>
            <a:solidFill>
              <a:schemeClr val="bg1"/>
            </a:solidFill>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General Headers</a:t>
              </a:r>
            </a:p>
          </p:txBody>
        </p:sp>
      </p:grpSp>
      <p:grpSp>
        <p:nvGrpSpPr>
          <p:cNvPr id="76805" name="Group 10">
            <a:extLst>
              <a:ext uri="{FF2B5EF4-FFF2-40B4-BE49-F238E27FC236}">
                <a16:creationId xmlns:a16="http://schemas.microsoft.com/office/drawing/2014/main" id="{1CDA347E-9C5F-48D6-AFB1-F1558976F944}"/>
              </a:ext>
            </a:extLst>
          </p:cNvPr>
          <p:cNvGrpSpPr>
            <a:grpSpLocks/>
          </p:cNvGrpSpPr>
          <p:nvPr/>
        </p:nvGrpSpPr>
        <p:grpSpPr bwMode="auto">
          <a:xfrm>
            <a:off x="4800600" y="1752600"/>
            <a:ext cx="3352800" cy="4419600"/>
            <a:chOff x="864" y="1200"/>
            <a:chExt cx="2112" cy="2784"/>
          </a:xfrm>
        </p:grpSpPr>
        <p:sp>
          <p:nvSpPr>
            <p:cNvPr id="76807" name="Rectangle 11">
              <a:extLst>
                <a:ext uri="{FF2B5EF4-FFF2-40B4-BE49-F238E27FC236}">
                  <a16:creationId xmlns:a16="http://schemas.microsoft.com/office/drawing/2014/main" id="{5F2AF760-303D-4DE4-B85E-8532B8BF6EBD}"/>
                </a:ext>
              </a:extLst>
            </p:cNvPr>
            <p:cNvSpPr>
              <a:spLocks noChangeArrowheads="1"/>
            </p:cNvSpPr>
            <p:nvPr/>
          </p:nvSpPr>
          <p:spPr bwMode="auto">
            <a:xfrm>
              <a:off x="864" y="1200"/>
              <a:ext cx="2112" cy="2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Status Line</a:t>
              </a:r>
            </a:p>
          </p:txBody>
        </p:sp>
        <p:sp>
          <p:nvSpPr>
            <p:cNvPr id="76808" name="Rectangle 12">
              <a:extLst>
                <a:ext uri="{FF2B5EF4-FFF2-40B4-BE49-F238E27FC236}">
                  <a16:creationId xmlns:a16="http://schemas.microsoft.com/office/drawing/2014/main" id="{3134A1DD-AC29-40FE-96DA-080232E6B2CF}"/>
                </a:ext>
              </a:extLst>
            </p:cNvPr>
            <p:cNvSpPr>
              <a:spLocks noChangeArrowheads="1"/>
            </p:cNvSpPr>
            <p:nvPr/>
          </p:nvSpPr>
          <p:spPr bwMode="auto">
            <a:xfrm>
              <a:off x="864" y="1536"/>
              <a:ext cx="2112" cy="1104"/>
            </a:xfrm>
            <a:prstGeom prst="rect">
              <a:avLst/>
            </a:prstGeom>
            <a:solidFill>
              <a:srgbClr val="C0C0C0"/>
            </a:solidFill>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205837" name="Rectangle 13">
              <a:extLst>
                <a:ext uri="{FF2B5EF4-FFF2-40B4-BE49-F238E27FC236}">
                  <a16:creationId xmlns:a16="http://schemas.microsoft.com/office/drawing/2014/main" id="{CBD74B18-0FCA-4FE7-B04D-F1952E600096}"/>
                </a:ext>
              </a:extLst>
            </p:cNvPr>
            <p:cNvSpPr>
              <a:spLocks noChangeArrowheads="1"/>
            </p:cNvSpPr>
            <p:nvPr/>
          </p:nvSpPr>
          <p:spPr bwMode="auto">
            <a:xfrm>
              <a:off x="864" y="2688"/>
              <a:ext cx="2112" cy="288"/>
            </a:xfrm>
            <a:prstGeom prst="rect">
              <a:avLst/>
            </a:prstGeom>
            <a:gradFill rotWithShape="1">
              <a:gsLst>
                <a:gs pos="0">
                  <a:schemeClr val="bg1">
                    <a:gamma/>
                    <a:shade val="50980"/>
                    <a:invGamma/>
                  </a:schemeClr>
                </a:gs>
                <a:gs pos="100000">
                  <a:schemeClr val="bg1"/>
                </a:gs>
              </a:gsLst>
              <a:lin ang="5400000" scaled="1"/>
            </a:gradFill>
            <a:ln w="19050">
              <a:solidFill>
                <a:schemeClr val="tx1"/>
              </a:solidFill>
              <a:miter lim="800000"/>
              <a:headEnd/>
              <a:tailEnd/>
            </a:ln>
            <a:effectLst/>
          </p:spPr>
          <p:txBody>
            <a:bodyPr wrap="none" anchor="ctr"/>
            <a:lstStyle/>
            <a:p>
              <a:pPr algn="ctr">
                <a:defRPr/>
              </a:pPr>
              <a:r>
                <a:rPr lang="en-US">
                  <a:latin typeface="Verdana" pitchFamily="34" charset="0"/>
                </a:rPr>
                <a:t>A Blank Line</a:t>
              </a:r>
            </a:p>
          </p:txBody>
        </p:sp>
        <p:sp>
          <p:nvSpPr>
            <p:cNvPr id="76810" name="Rectangle 14">
              <a:extLst>
                <a:ext uri="{FF2B5EF4-FFF2-40B4-BE49-F238E27FC236}">
                  <a16:creationId xmlns:a16="http://schemas.microsoft.com/office/drawing/2014/main" id="{06092F10-0182-461A-A871-21BD905BAE80}"/>
                </a:ext>
              </a:extLst>
            </p:cNvPr>
            <p:cNvSpPr>
              <a:spLocks noChangeArrowheads="1"/>
            </p:cNvSpPr>
            <p:nvPr/>
          </p:nvSpPr>
          <p:spPr bwMode="auto">
            <a:xfrm>
              <a:off x="864" y="3024"/>
              <a:ext cx="2112" cy="960"/>
            </a:xfrm>
            <a:prstGeom prst="rect">
              <a:avLst/>
            </a:prstGeom>
            <a:solidFill>
              <a:srgbClr val="99CCFF"/>
            </a:solidFill>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solidFill>
                    <a:schemeClr val="bg1"/>
                  </a:solidFill>
                  <a:latin typeface="Verdana" panose="020B0604030504040204" pitchFamily="34" charset="0"/>
                </a:rPr>
                <a:t>Body</a:t>
              </a:r>
            </a:p>
          </p:txBody>
        </p:sp>
        <p:sp>
          <p:nvSpPr>
            <p:cNvPr id="76811" name="Rectangle 15">
              <a:extLst>
                <a:ext uri="{FF2B5EF4-FFF2-40B4-BE49-F238E27FC236}">
                  <a16:creationId xmlns:a16="http://schemas.microsoft.com/office/drawing/2014/main" id="{54293A4F-92D8-433F-811A-71351E09A819}"/>
                </a:ext>
              </a:extLst>
            </p:cNvPr>
            <p:cNvSpPr>
              <a:spLocks noChangeArrowheads="1"/>
            </p:cNvSpPr>
            <p:nvPr/>
          </p:nvSpPr>
          <p:spPr bwMode="auto">
            <a:xfrm>
              <a:off x="1104" y="2304"/>
              <a:ext cx="1632" cy="240"/>
            </a:xfrm>
            <a:prstGeom prst="rect">
              <a:avLst/>
            </a:prstGeom>
            <a:solidFill>
              <a:schemeClr val="bg1"/>
            </a:solidFill>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Entity Headers</a:t>
              </a:r>
            </a:p>
          </p:txBody>
        </p:sp>
        <p:sp>
          <p:nvSpPr>
            <p:cNvPr id="76812" name="Rectangle 16">
              <a:extLst>
                <a:ext uri="{FF2B5EF4-FFF2-40B4-BE49-F238E27FC236}">
                  <a16:creationId xmlns:a16="http://schemas.microsoft.com/office/drawing/2014/main" id="{18C9A393-43B5-44FF-A1BA-7F987EC2DED8}"/>
                </a:ext>
              </a:extLst>
            </p:cNvPr>
            <p:cNvSpPr>
              <a:spLocks noChangeArrowheads="1"/>
            </p:cNvSpPr>
            <p:nvPr/>
          </p:nvSpPr>
          <p:spPr bwMode="auto">
            <a:xfrm>
              <a:off x="1104" y="1968"/>
              <a:ext cx="1632" cy="240"/>
            </a:xfrm>
            <a:prstGeom prst="rect">
              <a:avLst/>
            </a:prstGeom>
            <a:solidFill>
              <a:srgbClr val="99CC00"/>
            </a:solidFill>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Response Headers</a:t>
              </a:r>
            </a:p>
          </p:txBody>
        </p:sp>
        <p:sp>
          <p:nvSpPr>
            <p:cNvPr id="76813" name="Rectangle 17">
              <a:extLst>
                <a:ext uri="{FF2B5EF4-FFF2-40B4-BE49-F238E27FC236}">
                  <a16:creationId xmlns:a16="http://schemas.microsoft.com/office/drawing/2014/main" id="{FAE3BF01-C2F0-42B7-BED2-D7DD67B45CCA}"/>
                </a:ext>
              </a:extLst>
            </p:cNvPr>
            <p:cNvSpPr>
              <a:spLocks noChangeArrowheads="1"/>
            </p:cNvSpPr>
            <p:nvPr/>
          </p:nvSpPr>
          <p:spPr bwMode="auto">
            <a:xfrm>
              <a:off x="1104" y="1632"/>
              <a:ext cx="1632" cy="240"/>
            </a:xfrm>
            <a:prstGeom prst="rect">
              <a:avLst/>
            </a:prstGeom>
            <a:solidFill>
              <a:schemeClr val="bg1"/>
            </a:solidFill>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a:latin typeface="Verdana" panose="020B0604030504040204" pitchFamily="34" charset="0"/>
                </a:rPr>
                <a:t>General Headers</a:t>
              </a:r>
            </a:p>
          </p:txBody>
        </p:sp>
      </p:grpSp>
      <p:sp>
        <p:nvSpPr>
          <p:cNvPr id="76806" name="Rectangle 18">
            <a:extLst>
              <a:ext uri="{FF2B5EF4-FFF2-40B4-BE49-F238E27FC236}">
                <a16:creationId xmlns:a16="http://schemas.microsoft.com/office/drawing/2014/main" id="{5ADE4E83-4B5C-4F08-A09F-20DC1DBC3679}"/>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Headers</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8850" name="Slide Number Placeholder 3">
            <a:extLst>
              <a:ext uri="{FF2B5EF4-FFF2-40B4-BE49-F238E27FC236}">
                <a16:creationId xmlns:a16="http://schemas.microsoft.com/office/drawing/2014/main" id="{057787C2-FA7F-4F67-AC18-E3B140F0604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1E704A0-1143-4442-9748-9F48289F75F9}" type="slidenum">
              <a:rPr lang="en-US" altLang="en-US" sz="1000" smtClean="0"/>
              <a:pPr>
                <a:spcBef>
                  <a:spcPct val="0"/>
                </a:spcBef>
                <a:buClrTx/>
                <a:buSzTx/>
                <a:buFontTx/>
                <a:buNone/>
              </a:pPr>
              <a:t>37</a:t>
            </a:fld>
            <a:endParaRPr lang="en-US" altLang="en-US" sz="1000"/>
          </a:p>
        </p:txBody>
      </p:sp>
      <p:sp>
        <p:nvSpPr>
          <p:cNvPr id="78851" name="Footer Placeholder 4">
            <a:extLst>
              <a:ext uri="{FF2B5EF4-FFF2-40B4-BE49-F238E27FC236}">
                <a16:creationId xmlns:a16="http://schemas.microsoft.com/office/drawing/2014/main" id="{EDA7FA09-B0E4-4949-A746-14D0ED214E9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78852" name="Rectangle 2">
            <a:extLst>
              <a:ext uri="{FF2B5EF4-FFF2-40B4-BE49-F238E27FC236}">
                <a16:creationId xmlns:a16="http://schemas.microsoft.com/office/drawing/2014/main" id="{0FA0C441-A638-4D3A-AD89-B93BB8427DD9}"/>
              </a:ext>
            </a:extLst>
          </p:cNvPr>
          <p:cNvSpPr>
            <a:spLocks noChangeArrowheads="1"/>
          </p:cNvSpPr>
          <p:nvPr/>
        </p:nvSpPr>
        <p:spPr bwMode="auto">
          <a:xfrm>
            <a:off x="914400" y="1828800"/>
            <a:ext cx="2971800" cy="213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8853" name="Line 3">
            <a:extLst>
              <a:ext uri="{FF2B5EF4-FFF2-40B4-BE49-F238E27FC236}">
                <a16:creationId xmlns:a16="http://schemas.microsoft.com/office/drawing/2014/main" id="{EB9FB7AC-39B8-4EFE-9011-AF7B58F17BC2}"/>
              </a:ext>
            </a:extLst>
          </p:cNvPr>
          <p:cNvSpPr>
            <a:spLocks noChangeShapeType="1"/>
          </p:cNvSpPr>
          <p:nvPr/>
        </p:nvSpPr>
        <p:spPr bwMode="auto">
          <a:xfrm>
            <a:off x="914400" y="2209800"/>
            <a:ext cx="297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4" name="Text Box 4">
            <a:extLst>
              <a:ext uri="{FF2B5EF4-FFF2-40B4-BE49-F238E27FC236}">
                <a16:creationId xmlns:a16="http://schemas.microsoft.com/office/drawing/2014/main" id="{B482A4C9-1F60-4EC5-9F01-83A2D0A14728}"/>
              </a:ext>
            </a:extLst>
          </p:cNvPr>
          <p:cNvSpPr txBox="1">
            <a:spLocks noChangeArrowheads="1"/>
          </p:cNvSpPr>
          <p:nvPr/>
        </p:nvSpPr>
        <p:spPr bwMode="auto">
          <a:xfrm>
            <a:off x="914400" y="18288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800">
                <a:latin typeface="Verdana" panose="020B0604030504040204" pitchFamily="34" charset="0"/>
              </a:rPr>
              <a:t>General Headers</a:t>
            </a:r>
          </a:p>
        </p:txBody>
      </p:sp>
      <p:sp>
        <p:nvSpPr>
          <p:cNvPr id="78855" name="Text Box 5">
            <a:extLst>
              <a:ext uri="{FF2B5EF4-FFF2-40B4-BE49-F238E27FC236}">
                <a16:creationId xmlns:a16="http://schemas.microsoft.com/office/drawing/2014/main" id="{9A9F24C9-527F-4257-8C91-7DB06505A5C0}"/>
              </a:ext>
            </a:extLst>
          </p:cNvPr>
          <p:cNvSpPr txBox="1">
            <a:spLocks noChangeArrowheads="1"/>
          </p:cNvSpPr>
          <p:nvPr/>
        </p:nvSpPr>
        <p:spPr bwMode="auto">
          <a:xfrm>
            <a:off x="990600" y="2286000"/>
            <a:ext cx="914400" cy="538163"/>
          </a:xfrm>
          <a:prstGeom prst="rect">
            <a:avLst/>
          </a:prstGeom>
          <a:solidFill>
            <a:srgbClr val="FF99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80000"/>
              </a:lnSpc>
              <a:spcBef>
                <a:spcPct val="50000"/>
              </a:spcBef>
              <a:buClrTx/>
              <a:buSzTx/>
              <a:buFontTx/>
              <a:buNone/>
            </a:pPr>
            <a:r>
              <a:rPr lang="en-US" altLang="en-US" sz="1400">
                <a:latin typeface="Verdana" panose="020B0604030504040204" pitchFamily="34" charset="0"/>
              </a:rPr>
              <a:t>Date</a:t>
            </a:r>
          </a:p>
          <a:p>
            <a:pPr>
              <a:lnSpc>
                <a:spcPct val="80000"/>
              </a:lnSpc>
              <a:spcBef>
                <a:spcPct val="50000"/>
              </a:spcBef>
              <a:buClrTx/>
              <a:buSzTx/>
              <a:buFontTx/>
              <a:buNone/>
            </a:pPr>
            <a:r>
              <a:rPr lang="en-US" altLang="en-US" sz="1400">
                <a:latin typeface="Verdana" panose="020B0604030504040204" pitchFamily="34" charset="0"/>
              </a:rPr>
              <a:t>Pragma </a:t>
            </a:r>
          </a:p>
        </p:txBody>
      </p:sp>
      <p:sp>
        <p:nvSpPr>
          <p:cNvPr id="78856" name="Text Box 6">
            <a:extLst>
              <a:ext uri="{FF2B5EF4-FFF2-40B4-BE49-F238E27FC236}">
                <a16:creationId xmlns:a16="http://schemas.microsoft.com/office/drawing/2014/main" id="{BB16CBFA-59B5-4E1D-9E9A-AF54AF5E7523}"/>
              </a:ext>
            </a:extLst>
          </p:cNvPr>
          <p:cNvSpPr txBox="1">
            <a:spLocks noChangeArrowheads="1"/>
          </p:cNvSpPr>
          <p:nvPr/>
        </p:nvSpPr>
        <p:spPr bwMode="auto">
          <a:xfrm>
            <a:off x="1981200" y="2286000"/>
            <a:ext cx="1828800" cy="1619250"/>
          </a:xfrm>
          <a:prstGeom prst="rect">
            <a:avLst/>
          </a:prstGeom>
          <a:solidFill>
            <a:srgbClr val="99CC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60000"/>
              </a:lnSpc>
              <a:spcBef>
                <a:spcPct val="50000"/>
              </a:spcBef>
              <a:buClrTx/>
              <a:buSzTx/>
              <a:buFontTx/>
              <a:buNone/>
            </a:pPr>
            <a:r>
              <a:rPr lang="en-US" altLang="en-US" sz="1400">
                <a:latin typeface="Verdana" panose="020B0604030504040204" pitchFamily="34" charset="0"/>
              </a:rPr>
              <a:t>Cache Control</a:t>
            </a:r>
          </a:p>
          <a:p>
            <a:pPr>
              <a:lnSpc>
                <a:spcPct val="60000"/>
              </a:lnSpc>
              <a:spcBef>
                <a:spcPct val="50000"/>
              </a:spcBef>
              <a:buClrTx/>
              <a:buSzTx/>
              <a:buFontTx/>
              <a:buNone/>
            </a:pPr>
            <a:r>
              <a:rPr lang="en-US" altLang="en-US" sz="1400">
                <a:latin typeface="Verdana" panose="020B0604030504040204" pitchFamily="34" charset="0"/>
              </a:rPr>
              <a:t>Connection</a:t>
            </a:r>
          </a:p>
          <a:p>
            <a:pPr>
              <a:lnSpc>
                <a:spcPct val="60000"/>
              </a:lnSpc>
              <a:spcBef>
                <a:spcPct val="50000"/>
              </a:spcBef>
              <a:buClrTx/>
              <a:buSzTx/>
              <a:buFontTx/>
              <a:buNone/>
            </a:pPr>
            <a:r>
              <a:rPr lang="en-US" altLang="en-US" sz="1400">
                <a:latin typeface="Verdana" panose="020B0604030504040204" pitchFamily="34" charset="0"/>
              </a:rPr>
              <a:t>Trailer </a:t>
            </a:r>
          </a:p>
          <a:p>
            <a:pPr>
              <a:lnSpc>
                <a:spcPct val="60000"/>
              </a:lnSpc>
              <a:spcBef>
                <a:spcPct val="50000"/>
              </a:spcBef>
              <a:buClrTx/>
              <a:buSzTx/>
              <a:buFontTx/>
              <a:buNone/>
            </a:pPr>
            <a:r>
              <a:rPr lang="en-US" altLang="en-US" sz="1400">
                <a:latin typeface="Verdana" panose="020B0604030504040204" pitchFamily="34" charset="0"/>
              </a:rPr>
              <a:t>Transfer-Encoding </a:t>
            </a:r>
          </a:p>
          <a:p>
            <a:pPr>
              <a:lnSpc>
                <a:spcPct val="60000"/>
              </a:lnSpc>
              <a:spcBef>
                <a:spcPct val="50000"/>
              </a:spcBef>
              <a:buClrTx/>
              <a:buSzTx/>
              <a:buFontTx/>
              <a:buNone/>
            </a:pPr>
            <a:r>
              <a:rPr lang="en-US" altLang="en-US" sz="1400">
                <a:latin typeface="Verdana" panose="020B0604030504040204" pitchFamily="34" charset="0"/>
              </a:rPr>
              <a:t>Upgrade </a:t>
            </a:r>
          </a:p>
          <a:p>
            <a:pPr>
              <a:lnSpc>
                <a:spcPct val="60000"/>
              </a:lnSpc>
              <a:spcBef>
                <a:spcPct val="50000"/>
              </a:spcBef>
              <a:buClrTx/>
              <a:buSzTx/>
              <a:buFontTx/>
              <a:buNone/>
            </a:pPr>
            <a:r>
              <a:rPr lang="en-US" altLang="en-US" sz="1400">
                <a:latin typeface="Verdana" panose="020B0604030504040204" pitchFamily="34" charset="0"/>
              </a:rPr>
              <a:t>Via</a:t>
            </a:r>
          </a:p>
          <a:p>
            <a:pPr>
              <a:lnSpc>
                <a:spcPct val="60000"/>
              </a:lnSpc>
              <a:spcBef>
                <a:spcPct val="50000"/>
              </a:spcBef>
              <a:buClrTx/>
              <a:buSzTx/>
              <a:buFontTx/>
              <a:buNone/>
            </a:pPr>
            <a:r>
              <a:rPr lang="en-US" altLang="en-US" sz="1400">
                <a:latin typeface="Verdana" panose="020B0604030504040204" pitchFamily="34" charset="0"/>
              </a:rPr>
              <a:t>Warning</a:t>
            </a:r>
          </a:p>
        </p:txBody>
      </p:sp>
      <p:sp>
        <p:nvSpPr>
          <p:cNvPr id="78857" name="Rectangle 7">
            <a:extLst>
              <a:ext uri="{FF2B5EF4-FFF2-40B4-BE49-F238E27FC236}">
                <a16:creationId xmlns:a16="http://schemas.microsoft.com/office/drawing/2014/main" id="{2786A6C3-78B7-4A8E-A6C6-BB772CBB17A2}"/>
              </a:ext>
            </a:extLst>
          </p:cNvPr>
          <p:cNvSpPr>
            <a:spLocks noChangeArrowheads="1"/>
          </p:cNvSpPr>
          <p:nvPr/>
        </p:nvSpPr>
        <p:spPr bwMode="auto">
          <a:xfrm>
            <a:off x="4572000" y="1828800"/>
            <a:ext cx="4267200" cy="3886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8858" name="Line 8">
            <a:extLst>
              <a:ext uri="{FF2B5EF4-FFF2-40B4-BE49-F238E27FC236}">
                <a16:creationId xmlns:a16="http://schemas.microsoft.com/office/drawing/2014/main" id="{8045948A-40EC-4C67-ABB4-A13BB35E5035}"/>
              </a:ext>
            </a:extLst>
          </p:cNvPr>
          <p:cNvSpPr>
            <a:spLocks noChangeShapeType="1"/>
          </p:cNvSpPr>
          <p:nvPr/>
        </p:nvSpPr>
        <p:spPr bwMode="auto">
          <a:xfrm>
            <a:off x="4572000" y="2209800"/>
            <a:ext cx="426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9" name="Text Box 9">
            <a:extLst>
              <a:ext uri="{FF2B5EF4-FFF2-40B4-BE49-F238E27FC236}">
                <a16:creationId xmlns:a16="http://schemas.microsoft.com/office/drawing/2014/main" id="{871D3688-D261-44FB-BE66-D6FFADA5E838}"/>
              </a:ext>
            </a:extLst>
          </p:cNvPr>
          <p:cNvSpPr txBox="1">
            <a:spLocks noChangeArrowheads="1"/>
          </p:cNvSpPr>
          <p:nvPr/>
        </p:nvSpPr>
        <p:spPr bwMode="auto">
          <a:xfrm>
            <a:off x="4724400" y="18288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800">
                <a:latin typeface="Verdana" panose="020B0604030504040204" pitchFamily="34" charset="0"/>
              </a:rPr>
              <a:t>Request Headers</a:t>
            </a:r>
          </a:p>
        </p:txBody>
      </p:sp>
      <p:sp>
        <p:nvSpPr>
          <p:cNvPr id="78860" name="Text Box 10">
            <a:extLst>
              <a:ext uri="{FF2B5EF4-FFF2-40B4-BE49-F238E27FC236}">
                <a16:creationId xmlns:a16="http://schemas.microsoft.com/office/drawing/2014/main" id="{5092196F-5AB1-4C91-9659-F153538931D8}"/>
              </a:ext>
            </a:extLst>
          </p:cNvPr>
          <p:cNvSpPr txBox="1">
            <a:spLocks noChangeArrowheads="1"/>
          </p:cNvSpPr>
          <p:nvPr/>
        </p:nvSpPr>
        <p:spPr bwMode="auto">
          <a:xfrm>
            <a:off x="4648200" y="2286000"/>
            <a:ext cx="1828800" cy="1155700"/>
          </a:xfrm>
          <a:prstGeom prst="rect">
            <a:avLst/>
          </a:prstGeom>
          <a:solidFill>
            <a:srgbClr val="FF99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400">
                <a:latin typeface="Verdana" panose="020B0604030504040204" pitchFamily="34" charset="0"/>
              </a:rPr>
              <a:t>Authorization </a:t>
            </a:r>
          </a:p>
          <a:p>
            <a:pPr>
              <a:spcBef>
                <a:spcPct val="0"/>
              </a:spcBef>
              <a:buClrTx/>
              <a:buSzTx/>
              <a:buFontTx/>
              <a:buNone/>
            </a:pPr>
            <a:r>
              <a:rPr lang="en-US" altLang="en-US" sz="1400">
                <a:latin typeface="Verdana" panose="020B0604030504040204" pitchFamily="34" charset="0"/>
              </a:rPr>
              <a:t>From</a:t>
            </a:r>
          </a:p>
          <a:p>
            <a:pPr>
              <a:spcBef>
                <a:spcPct val="0"/>
              </a:spcBef>
              <a:buClrTx/>
              <a:buSzTx/>
              <a:buFontTx/>
              <a:buNone/>
            </a:pPr>
            <a:r>
              <a:rPr lang="en-US" altLang="en-US" sz="1400">
                <a:latin typeface="Verdana" panose="020B0604030504040204" pitchFamily="34" charset="0"/>
              </a:rPr>
              <a:t>If-Modified-Since</a:t>
            </a:r>
            <a:r>
              <a:rPr lang="en-US" altLang="en-US" sz="1200">
                <a:latin typeface="Verdana" panose="020B0604030504040204" pitchFamily="34" charset="0"/>
              </a:rPr>
              <a:t> </a:t>
            </a:r>
            <a:r>
              <a:rPr lang="en-US" altLang="en-US" sz="1400">
                <a:latin typeface="Verdana" panose="020B0604030504040204" pitchFamily="34" charset="0"/>
              </a:rPr>
              <a:t>       Referer             </a:t>
            </a:r>
          </a:p>
          <a:p>
            <a:pPr>
              <a:spcBef>
                <a:spcPct val="0"/>
              </a:spcBef>
              <a:buClrTx/>
              <a:buSzTx/>
              <a:buFontTx/>
              <a:buNone/>
            </a:pPr>
            <a:r>
              <a:rPr lang="en-US" altLang="en-US" sz="1400">
                <a:latin typeface="Verdana" panose="020B0604030504040204" pitchFamily="34" charset="0"/>
              </a:rPr>
              <a:t>User-Agent</a:t>
            </a:r>
          </a:p>
        </p:txBody>
      </p:sp>
      <p:sp>
        <p:nvSpPr>
          <p:cNvPr id="78861" name="Text Box 11">
            <a:extLst>
              <a:ext uri="{FF2B5EF4-FFF2-40B4-BE49-F238E27FC236}">
                <a16:creationId xmlns:a16="http://schemas.microsoft.com/office/drawing/2014/main" id="{51FD47CE-374D-44C5-AEFA-0607CEA62320}"/>
              </a:ext>
            </a:extLst>
          </p:cNvPr>
          <p:cNvSpPr txBox="1">
            <a:spLocks noChangeArrowheads="1"/>
          </p:cNvSpPr>
          <p:nvPr/>
        </p:nvSpPr>
        <p:spPr bwMode="auto">
          <a:xfrm>
            <a:off x="6553200" y="2286000"/>
            <a:ext cx="2209800" cy="3344863"/>
          </a:xfrm>
          <a:prstGeom prst="rect">
            <a:avLst/>
          </a:prstGeom>
          <a:solidFill>
            <a:srgbClr val="99CC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400">
                <a:latin typeface="Verdana" panose="020B0604030504040204" pitchFamily="34" charset="0"/>
              </a:rPr>
              <a:t>Accept </a:t>
            </a:r>
          </a:p>
          <a:p>
            <a:pPr>
              <a:spcBef>
                <a:spcPct val="0"/>
              </a:spcBef>
              <a:buClrTx/>
              <a:buSzTx/>
              <a:buFontTx/>
              <a:buNone/>
            </a:pPr>
            <a:r>
              <a:rPr lang="en-US" altLang="en-US" sz="1400">
                <a:latin typeface="Verdana" panose="020B0604030504040204" pitchFamily="34" charset="0"/>
              </a:rPr>
              <a:t>Accept-Charset </a:t>
            </a:r>
          </a:p>
          <a:p>
            <a:pPr>
              <a:spcBef>
                <a:spcPct val="0"/>
              </a:spcBef>
              <a:buClrTx/>
              <a:buSzTx/>
              <a:buFontTx/>
              <a:buNone/>
            </a:pPr>
            <a:r>
              <a:rPr lang="en-US" altLang="en-US" sz="1400">
                <a:latin typeface="Verdana" panose="020B0604030504040204" pitchFamily="34" charset="0"/>
              </a:rPr>
              <a:t>Accept-Encoding   </a:t>
            </a:r>
          </a:p>
          <a:p>
            <a:pPr>
              <a:spcBef>
                <a:spcPct val="0"/>
              </a:spcBef>
              <a:buClrTx/>
              <a:buSzTx/>
              <a:buFontTx/>
              <a:buNone/>
            </a:pPr>
            <a:r>
              <a:rPr lang="en-US" altLang="en-US" sz="1400">
                <a:latin typeface="Verdana" panose="020B0604030504040204" pitchFamily="34" charset="0"/>
              </a:rPr>
              <a:t>Accept</a:t>
            </a:r>
          </a:p>
          <a:p>
            <a:pPr>
              <a:spcBef>
                <a:spcPct val="0"/>
              </a:spcBef>
              <a:buClrTx/>
              <a:buSzTx/>
              <a:buFontTx/>
              <a:buNone/>
            </a:pPr>
            <a:r>
              <a:rPr lang="en-US" altLang="en-US" sz="1400">
                <a:latin typeface="Verdana" panose="020B0604030504040204" pitchFamily="34" charset="0"/>
              </a:rPr>
              <a:t>Language</a:t>
            </a:r>
          </a:p>
          <a:p>
            <a:pPr>
              <a:spcBef>
                <a:spcPct val="0"/>
              </a:spcBef>
              <a:buClrTx/>
              <a:buSzTx/>
              <a:buFontTx/>
              <a:buNone/>
            </a:pPr>
            <a:r>
              <a:rPr lang="en-US" altLang="en-US" sz="1400">
                <a:latin typeface="Verdana" panose="020B0604030504040204" pitchFamily="34" charset="0"/>
              </a:rPr>
              <a:t>Expect </a:t>
            </a:r>
          </a:p>
          <a:p>
            <a:pPr>
              <a:spcBef>
                <a:spcPct val="0"/>
              </a:spcBef>
              <a:buClrTx/>
              <a:buSzTx/>
              <a:buFontTx/>
              <a:buNone/>
            </a:pPr>
            <a:r>
              <a:rPr lang="en-US" altLang="en-US" sz="1400">
                <a:latin typeface="Verdana" panose="020B0604030504040204" pitchFamily="34" charset="0"/>
              </a:rPr>
              <a:t>Host </a:t>
            </a:r>
          </a:p>
          <a:p>
            <a:pPr>
              <a:spcBef>
                <a:spcPct val="0"/>
              </a:spcBef>
              <a:buClrTx/>
              <a:buSzTx/>
              <a:buFontTx/>
              <a:buNone/>
            </a:pPr>
            <a:r>
              <a:rPr lang="en-US" altLang="en-US" sz="1400">
                <a:latin typeface="Verdana" panose="020B0604030504040204" pitchFamily="34" charset="0"/>
              </a:rPr>
              <a:t>If-Match</a:t>
            </a:r>
            <a:r>
              <a:rPr lang="en-US" altLang="en-US" sz="1800">
                <a:latin typeface="Verdana" panose="020B0604030504040204" pitchFamily="34" charset="0"/>
              </a:rPr>
              <a:t> </a:t>
            </a:r>
          </a:p>
          <a:p>
            <a:pPr>
              <a:spcBef>
                <a:spcPct val="0"/>
              </a:spcBef>
              <a:buClrTx/>
              <a:buSzTx/>
              <a:buFontTx/>
              <a:buNone/>
            </a:pPr>
            <a:r>
              <a:rPr lang="en-US" altLang="en-US" sz="1400">
                <a:latin typeface="Verdana" panose="020B0604030504040204" pitchFamily="34" charset="0"/>
              </a:rPr>
              <a:t>If-None-Match  </a:t>
            </a:r>
          </a:p>
          <a:p>
            <a:pPr>
              <a:spcBef>
                <a:spcPct val="0"/>
              </a:spcBef>
              <a:buClrTx/>
              <a:buSzTx/>
              <a:buFontTx/>
              <a:buNone/>
            </a:pPr>
            <a:r>
              <a:rPr lang="en-US" altLang="en-US" sz="1400">
                <a:latin typeface="Verdana" panose="020B0604030504040204" pitchFamily="34" charset="0"/>
              </a:rPr>
              <a:t>If-Range </a:t>
            </a:r>
          </a:p>
          <a:p>
            <a:pPr>
              <a:spcBef>
                <a:spcPct val="0"/>
              </a:spcBef>
              <a:buClrTx/>
              <a:buSzTx/>
              <a:buFontTx/>
              <a:buNone/>
            </a:pPr>
            <a:r>
              <a:rPr lang="en-US" altLang="en-US" sz="1400">
                <a:latin typeface="Verdana" panose="020B0604030504040204" pitchFamily="34" charset="0"/>
              </a:rPr>
              <a:t>If-Unmodified-Since</a:t>
            </a:r>
          </a:p>
          <a:p>
            <a:pPr>
              <a:spcBef>
                <a:spcPct val="0"/>
              </a:spcBef>
              <a:buClrTx/>
              <a:buSzTx/>
              <a:buFontTx/>
              <a:buNone/>
            </a:pPr>
            <a:r>
              <a:rPr lang="en-US" altLang="en-US" sz="1400">
                <a:latin typeface="Verdana" panose="020B0604030504040204" pitchFamily="34" charset="0"/>
              </a:rPr>
              <a:t>Max-Forwards </a:t>
            </a:r>
          </a:p>
          <a:p>
            <a:pPr>
              <a:spcBef>
                <a:spcPct val="0"/>
              </a:spcBef>
              <a:buClrTx/>
              <a:buSzTx/>
              <a:buFontTx/>
              <a:buNone/>
            </a:pPr>
            <a:r>
              <a:rPr lang="en-US" altLang="en-US" sz="1400">
                <a:latin typeface="Verdana" panose="020B0604030504040204" pitchFamily="34" charset="0"/>
              </a:rPr>
              <a:t>Proxy-Authorization</a:t>
            </a:r>
          </a:p>
          <a:p>
            <a:pPr>
              <a:spcBef>
                <a:spcPct val="0"/>
              </a:spcBef>
              <a:buClrTx/>
              <a:buSzTx/>
              <a:buFontTx/>
              <a:buNone/>
            </a:pPr>
            <a:r>
              <a:rPr lang="en-US" altLang="en-US" sz="1400">
                <a:latin typeface="Verdana" panose="020B0604030504040204" pitchFamily="34" charset="0"/>
              </a:rPr>
              <a:t>Range  </a:t>
            </a:r>
          </a:p>
          <a:p>
            <a:pPr>
              <a:spcBef>
                <a:spcPct val="0"/>
              </a:spcBef>
              <a:buClrTx/>
              <a:buSzTx/>
              <a:buFontTx/>
              <a:buNone/>
            </a:pPr>
            <a:r>
              <a:rPr lang="en-US" altLang="en-US" sz="1400">
                <a:latin typeface="Verdana" panose="020B0604030504040204" pitchFamily="34" charset="0"/>
              </a:rPr>
              <a:t>TE </a:t>
            </a:r>
          </a:p>
        </p:txBody>
      </p:sp>
      <p:sp>
        <p:nvSpPr>
          <p:cNvPr id="78862" name="Rectangle 12">
            <a:extLst>
              <a:ext uri="{FF2B5EF4-FFF2-40B4-BE49-F238E27FC236}">
                <a16:creationId xmlns:a16="http://schemas.microsoft.com/office/drawing/2014/main" id="{C163F3DA-E959-4FEF-A836-E2A39A057AA5}"/>
              </a:ext>
            </a:extLst>
          </p:cNvPr>
          <p:cNvSpPr>
            <a:spLocks noChangeArrowheads="1"/>
          </p:cNvSpPr>
          <p:nvPr/>
        </p:nvSpPr>
        <p:spPr bwMode="auto">
          <a:xfrm>
            <a:off x="1087438" y="4724400"/>
            <a:ext cx="457200" cy="304800"/>
          </a:xfrm>
          <a:prstGeom prst="rect">
            <a:avLst/>
          </a:prstGeom>
          <a:solidFill>
            <a:srgbClr val="FF9900"/>
          </a:solidFill>
          <a:ln w="952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78863" name="Rectangle 13">
            <a:extLst>
              <a:ext uri="{FF2B5EF4-FFF2-40B4-BE49-F238E27FC236}">
                <a16:creationId xmlns:a16="http://schemas.microsoft.com/office/drawing/2014/main" id="{4061FC71-9DFE-49F9-9CFE-4233635761FC}"/>
              </a:ext>
            </a:extLst>
          </p:cNvPr>
          <p:cNvSpPr>
            <a:spLocks noChangeArrowheads="1"/>
          </p:cNvSpPr>
          <p:nvPr/>
        </p:nvSpPr>
        <p:spPr bwMode="auto">
          <a:xfrm>
            <a:off x="1087438" y="5257800"/>
            <a:ext cx="457200" cy="304800"/>
          </a:xfrm>
          <a:prstGeom prst="rect">
            <a:avLst/>
          </a:prstGeom>
          <a:solidFill>
            <a:srgbClr val="99CCFF"/>
          </a:solidFill>
          <a:ln w="952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useBgFill="1">
        <p:nvSpPr>
          <p:cNvPr id="78864" name="Text Box 14">
            <a:extLst>
              <a:ext uri="{FF2B5EF4-FFF2-40B4-BE49-F238E27FC236}">
                <a16:creationId xmlns:a16="http://schemas.microsoft.com/office/drawing/2014/main" id="{BD7A3DD9-5489-4E54-AEB4-F0B44B74D015}"/>
              </a:ext>
            </a:extLst>
          </p:cNvPr>
          <p:cNvSpPr txBox="1">
            <a:spLocks noChangeArrowheads="1"/>
          </p:cNvSpPr>
          <p:nvPr/>
        </p:nvSpPr>
        <p:spPr bwMode="auto">
          <a:xfrm>
            <a:off x="1524000" y="4724400"/>
            <a:ext cx="4572000" cy="3365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600">
                <a:latin typeface="Verdana" panose="020B0604030504040204" pitchFamily="34" charset="0"/>
              </a:rPr>
              <a:t>Headers present in HTTP/1.0 &amp; HTTP/1.1</a:t>
            </a:r>
          </a:p>
        </p:txBody>
      </p:sp>
      <p:sp useBgFill="1">
        <p:nvSpPr>
          <p:cNvPr id="78865" name="Text Box 15">
            <a:extLst>
              <a:ext uri="{FF2B5EF4-FFF2-40B4-BE49-F238E27FC236}">
                <a16:creationId xmlns:a16="http://schemas.microsoft.com/office/drawing/2014/main" id="{9BAC75C6-7996-41DB-B9A0-DA6EB113FDFD}"/>
              </a:ext>
            </a:extLst>
          </p:cNvPr>
          <p:cNvSpPr txBox="1">
            <a:spLocks noChangeArrowheads="1"/>
          </p:cNvSpPr>
          <p:nvPr/>
        </p:nvSpPr>
        <p:spPr bwMode="auto">
          <a:xfrm>
            <a:off x="1544638" y="5226050"/>
            <a:ext cx="3581400" cy="3365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600">
                <a:latin typeface="Verdana" panose="020B0604030504040204" pitchFamily="34" charset="0"/>
              </a:rPr>
              <a:t>New Headers added in HTTP/1.1</a:t>
            </a:r>
          </a:p>
        </p:txBody>
      </p:sp>
      <p:sp>
        <p:nvSpPr>
          <p:cNvPr id="78866" name="Rectangle 16">
            <a:extLst>
              <a:ext uri="{FF2B5EF4-FFF2-40B4-BE49-F238E27FC236}">
                <a16:creationId xmlns:a16="http://schemas.microsoft.com/office/drawing/2014/main" id="{9ECF2C0D-2AB0-45C9-8DA5-63EC3B4A49C1}"/>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Headers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0898" name="Slide Number Placeholder 3">
            <a:extLst>
              <a:ext uri="{FF2B5EF4-FFF2-40B4-BE49-F238E27FC236}">
                <a16:creationId xmlns:a16="http://schemas.microsoft.com/office/drawing/2014/main" id="{0C1FC839-F38D-475B-851F-F2CF4AC7A29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743FB25-0902-4FEB-8182-2685B9E58EDD}" type="slidenum">
              <a:rPr lang="en-US" altLang="en-US" sz="1000" smtClean="0"/>
              <a:pPr>
                <a:spcBef>
                  <a:spcPct val="0"/>
                </a:spcBef>
                <a:buClrTx/>
                <a:buSzTx/>
                <a:buFontTx/>
                <a:buNone/>
              </a:pPr>
              <a:t>38</a:t>
            </a:fld>
            <a:endParaRPr lang="en-US" altLang="en-US" sz="1000"/>
          </a:p>
        </p:txBody>
      </p:sp>
      <p:sp>
        <p:nvSpPr>
          <p:cNvPr id="80899" name="Footer Placeholder 4">
            <a:extLst>
              <a:ext uri="{FF2B5EF4-FFF2-40B4-BE49-F238E27FC236}">
                <a16:creationId xmlns:a16="http://schemas.microsoft.com/office/drawing/2014/main" id="{C2CF3283-FC69-43C8-8F98-FF861BA32ED1}"/>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useBgFill="1">
        <p:nvSpPr>
          <p:cNvPr id="80900" name="Rectangle 2">
            <a:extLst>
              <a:ext uri="{FF2B5EF4-FFF2-40B4-BE49-F238E27FC236}">
                <a16:creationId xmlns:a16="http://schemas.microsoft.com/office/drawing/2014/main" id="{6DABF4C2-B492-456E-B44A-6A3027871EC4}"/>
              </a:ext>
            </a:extLst>
          </p:cNvPr>
          <p:cNvSpPr>
            <a:spLocks noChangeArrowheads="1"/>
          </p:cNvSpPr>
          <p:nvPr/>
        </p:nvSpPr>
        <p:spPr bwMode="auto">
          <a:xfrm>
            <a:off x="228600" y="1752600"/>
            <a:ext cx="4267200" cy="1905000"/>
          </a:xfrm>
          <a:prstGeom prst="rect">
            <a:avLst/>
          </a:prstGeom>
          <a:ln w="19050">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0901" name="Line 3">
            <a:extLst>
              <a:ext uri="{FF2B5EF4-FFF2-40B4-BE49-F238E27FC236}">
                <a16:creationId xmlns:a16="http://schemas.microsoft.com/office/drawing/2014/main" id="{34C7C48B-97CF-4CDC-A146-1D179B26839F}"/>
              </a:ext>
            </a:extLst>
          </p:cNvPr>
          <p:cNvSpPr>
            <a:spLocks noChangeShapeType="1"/>
          </p:cNvSpPr>
          <p:nvPr/>
        </p:nvSpPr>
        <p:spPr bwMode="auto">
          <a:xfrm>
            <a:off x="228600" y="2133600"/>
            <a:ext cx="426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2" name="Text Box 4">
            <a:extLst>
              <a:ext uri="{FF2B5EF4-FFF2-40B4-BE49-F238E27FC236}">
                <a16:creationId xmlns:a16="http://schemas.microsoft.com/office/drawing/2014/main" id="{8B9705F0-2B37-4F37-9B67-BD25BE4F2EE5}"/>
              </a:ext>
            </a:extLst>
          </p:cNvPr>
          <p:cNvSpPr txBox="1">
            <a:spLocks noChangeArrowheads="1"/>
          </p:cNvSpPr>
          <p:nvPr/>
        </p:nvSpPr>
        <p:spPr bwMode="auto">
          <a:xfrm>
            <a:off x="762000" y="17526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800">
                <a:latin typeface="Verdana" panose="020B0604030504040204" pitchFamily="34" charset="0"/>
              </a:rPr>
              <a:t>Response Headers</a:t>
            </a:r>
          </a:p>
        </p:txBody>
      </p:sp>
      <p:sp>
        <p:nvSpPr>
          <p:cNvPr id="80903" name="Text Box 5">
            <a:extLst>
              <a:ext uri="{FF2B5EF4-FFF2-40B4-BE49-F238E27FC236}">
                <a16:creationId xmlns:a16="http://schemas.microsoft.com/office/drawing/2014/main" id="{9F720CF6-B769-46E7-BF30-6ED749E25E65}"/>
              </a:ext>
            </a:extLst>
          </p:cNvPr>
          <p:cNvSpPr txBox="1">
            <a:spLocks noChangeArrowheads="1"/>
          </p:cNvSpPr>
          <p:nvPr/>
        </p:nvSpPr>
        <p:spPr bwMode="auto">
          <a:xfrm>
            <a:off x="2438400" y="2209800"/>
            <a:ext cx="1905000" cy="1368425"/>
          </a:xfrm>
          <a:prstGeom prst="rect">
            <a:avLst/>
          </a:prstGeom>
          <a:solidFill>
            <a:srgbClr val="99CC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400">
                <a:latin typeface="Verdana" panose="020B0604030504040204" pitchFamily="34" charset="0"/>
              </a:rPr>
              <a:t>Accept-Ranges </a:t>
            </a:r>
          </a:p>
          <a:p>
            <a:pPr>
              <a:spcBef>
                <a:spcPct val="0"/>
              </a:spcBef>
              <a:buClrTx/>
              <a:buSzTx/>
              <a:buFontTx/>
              <a:buNone/>
            </a:pPr>
            <a:r>
              <a:rPr lang="en-US" altLang="en-US" sz="1400">
                <a:latin typeface="Verdana" panose="020B0604030504040204" pitchFamily="34" charset="0"/>
              </a:rPr>
              <a:t>Age </a:t>
            </a:r>
          </a:p>
          <a:p>
            <a:pPr>
              <a:spcBef>
                <a:spcPct val="0"/>
              </a:spcBef>
              <a:buClrTx/>
              <a:buSzTx/>
              <a:buFontTx/>
              <a:buNone/>
            </a:pPr>
            <a:r>
              <a:rPr lang="en-US" altLang="en-US" sz="1400">
                <a:latin typeface="Verdana" panose="020B0604030504040204" pitchFamily="34" charset="0"/>
              </a:rPr>
              <a:t>ETag  </a:t>
            </a:r>
          </a:p>
          <a:p>
            <a:pPr>
              <a:spcBef>
                <a:spcPct val="0"/>
              </a:spcBef>
              <a:buClrTx/>
              <a:buSzTx/>
              <a:buFontTx/>
              <a:buNone/>
            </a:pPr>
            <a:r>
              <a:rPr lang="en-US" altLang="en-US" sz="1400">
                <a:latin typeface="Verdana" panose="020B0604030504040204" pitchFamily="34" charset="0"/>
              </a:rPr>
              <a:t>Proxy-Authenticate  </a:t>
            </a:r>
          </a:p>
          <a:p>
            <a:pPr>
              <a:spcBef>
                <a:spcPct val="0"/>
              </a:spcBef>
              <a:buClrTx/>
              <a:buSzTx/>
              <a:buFontTx/>
              <a:buNone/>
            </a:pPr>
            <a:r>
              <a:rPr lang="en-US" altLang="en-US" sz="1400">
                <a:latin typeface="Verdana" panose="020B0604030504040204" pitchFamily="34" charset="0"/>
              </a:rPr>
              <a:t>Retry-After  </a:t>
            </a:r>
          </a:p>
          <a:p>
            <a:pPr>
              <a:spcBef>
                <a:spcPct val="0"/>
              </a:spcBef>
              <a:buClrTx/>
              <a:buSzTx/>
              <a:buFontTx/>
              <a:buNone/>
            </a:pPr>
            <a:r>
              <a:rPr lang="en-US" altLang="en-US" sz="1400">
                <a:latin typeface="Verdana" panose="020B0604030504040204" pitchFamily="34" charset="0"/>
              </a:rPr>
              <a:t>Vary    </a:t>
            </a:r>
          </a:p>
        </p:txBody>
      </p:sp>
      <p:sp>
        <p:nvSpPr>
          <p:cNvPr id="80904" name="Rectangle 6">
            <a:extLst>
              <a:ext uri="{FF2B5EF4-FFF2-40B4-BE49-F238E27FC236}">
                <a16:creationId xmlns:a16="http://schemas.microsoft.com/office/drawing/2014/main" id="{8C9F3DBB-8283-43BC-9DBB-317F7EBCFD72}"/>
              </a:ext>
            </a:extLst>
          </p:cNvPr>
          <p:cNvSpPr>
            <a:spLocks noChangeArrowheads="1"/>
          </p:cNvSpPr>
          <p:nvPr/>
        </p:nvSpPr>
        <p:spPr bwMode="auto">
          <a:xfrm>
            <a:off x="4648200" y="1676400"/>
            <a:ext cx="4114800" cy="213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0905" name="Line 7">
            <a:extLst>
              <a:ext uri="{FF2B5EF4-FFF2-40B4-BE49-F238E27FC236}">
                <a16:creationId xmlns:a16="http://schemas.microsoft.com/office/drawing/2014/main" id="{721B730C-3259-4162-9E5C-06100CBBCEC9}"/>
              </a:ext>
            </a:extLst>
          </p:cNvPr>
          <p:cNvSpPr>
            <a:spLocks noChangeShapeType="1"/>
          </p:cNvSpPr>
          <p:nvPr/>
        </p:nvSpPr>
        <p:spPr bwMode="auto">
          <a:xfrm>
            <a:off x="4648200" y="2057400"/>
            <a:ext cx="411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6" name="Text Box 8">
            <a:extLst>
              <a:ext uri="{FF2B5EF4-FFF2-40B4-BE49-F238E27FC236}">
                <a16:creationId xmlns:a16="http://schemas.microsoft.com/office/drawing/2014/main" id="{474EC57B-3FF2-4B2A-BEAC-122AA0D02739}"/>
              </a:ext>
            </a:extLst>
          </p:cNvPr>
          <p:cNvSpPr txBox="1">
            <a:spLocks noChangeArrowheads="1"/>
          </p:cNvSpPr>
          <p:nvPr/>
        </p:nvSpPr>
        <p:spPr bwMode="auto">
          <a:xfrm>
            <a:off x="4648200" y="16764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US" altLang="en-US" sz="1800">
                <a:latin typeface="Verdana" panose="020B0604030504040204" pitchFamily="34" charset="0"/>
              </a:rPr>
              <a:t>Entity Headers</a:t>
            </a:r>
          </a:p>
        </p:txBody>
      </p:sp>
      <p:sp>
        <p:nvSpPr>
          <p:cNvPr id="80907" name="Text Box 9">
            <a:extLst>
              <a:ext uri="{FF2B5EF4-FFF2-40B4-BE49-F238E27FC236}">
                <a16:creationId xmlns:a16="http://schemas.microsoft.com/office/drawing/2014/main" id="{A770528D-6616-4778-AA04-6C37D05CEF1B}"/>
              </a:ext>
            </a:extLst>
          </p:cNvPr>
          <p:cNvSpPr txBox="1">
            <a:spLocks noChangeArrowheads="1"/>
          </p:cNvSpPr>
          <p:nvPr/>
        </p:nvSpPr>
        <p:spPr bwMode="auto">
          <a:xfrm>
            <a:off x="4724400" y="2133600"/>
            <a:ext cx="1905000" cy="1581150"/>
          </a:xfrm>
          <a:prstGeom prst="rect">
            <a:avLst/>
          </a:prstGeom>
          <a:solidFill>
            <a:srgbClr val="FF99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400">
                <a:latin typeface="Verdana" panose="020B0604030504040204" pitchFamily="34" charset="0"/>
              </a:rPr>
              <a:t>Allow </a:t>
            </a:r>
          </a:p>
          <a:p>
            <a:pPr>
              <a:spcBef>
                <a:spcPct val="0"/>
              </a:spcBef>
              <a:buClrTx/>
              <a:buSzTx/>
              <a:buFontTx/>
              <a:buNone/>
            </a:pPr>
            <a:r>
              <a:rPr lang="en-US" altLang="en-US" sz="1400">
                <a:latin typeface="Verdana" panose="020B0604030504040204" pitchFamily="34" charset="0"/>
              </a:rPr>
              <a:t>Content-Encoding  </a:t>
            </a:r>
          </a:p>
          <a:p>
            <a:pPr>
              <a:spcBef>
                <a:spcPct val="0"/>
              </a:spcBef>
              <a:buClrTx/>
              <a:buSzTx/>
              <a:buFontTx/>
              <a:buNone/>
            </a:pPr>
            <a:r>
              <a:rPr lang="en-US" altLang="en-US" sz="1400">
                <a:latin typeface="Verdana" panose="020B0604030504040204" pitchFamily="34" charset="0"/>
              </a:rPr>
              <a:t>Content-Length</a:t>
            </a:r>
          </a:p>
          <a:p>
            <a:pPr>
              <a:spcBef>
                <a:spcPct val="0"/>
              </a:spcBef>
              <a:buClrTx/>
              <a:buSzTx/>
              <a:buFontTx/>
              <a:buNone/>
            </a:pPr>
            <a:r>
              <a:rPr lang="en-US" altLang="en-US" sz="1400">
                <a:latin typeface="Verdana" panose="020B0604030504040204" pitchFamily="34" charset="0"/>
              </a:rPr>
              <a:t>Content-Type  </a:t>
            </a:r>
          </a:p>
          <a:p>
            <a:pPr>
              <a:spcBef>
                <a:spcPct val="0"/>
              </a:spcBef>
              <a:buClrTx/>
              <a:buSzTx/>
              <a:buFontTx/>
              <a:buNone/>
            </a:pPr>
            <a:r>
              <a:rPr lang="en-US" altLang="en-US" sz="1400">
                <a:latin typeface="Verdana" panose="020B0604030504040204" pitchFamily="34" charset="0"/>
              </a:rPr>
              <a:t>Expires </a:t>
            </a:r>
          </a:p>
          <a:p>
            <a:pPr>
              <a:spcBef>
                <a:spcPct val="0"/>
              </a:spcBef>
              <a:buClrTx/>
              <a:buSzTx/>
              <a:buFontTx/>
              <a:buNone/>
            </a:pPr>
            <a:r>
              <a:rPr lang="en-US" altLang="en-US" sz="1400">
                <a:latin typeface="Verdana" panose="020B0604030504040204" pitchFamily="34" charset="0"/>
              </a:rPr>
              <a:t>Last-Modified  </a:t>
            </a:r>
          </a:p>
          <a:p>
            <a:pPr>
              <a:spcBef>
                <a:spcPct val="0"/>
              </a:spcBef>
              <a:buClrTx/>
              <a:buSzTx/>
              <a:buFontTx/>
              <a:buNone/>
            </a:pPr>
            <a:r>
              <a:rPr lang="en-US" altLang="en-US" sz="1400">
                <a:latin typeface="Verdana" panose="020B0604030504040204" pitchFamily="34" charset="0"/>
              </a:rPr>
              <a:t>extension-header</a:t>
            </a:r>
          </a:p>
        </p:txBody>
      </p:sp>
      <p:sp>
        <p:nvSpPr>
          <p:cNvPr id="80908" name="Rectangle 10">
            <a:extLst>
              <a:ext uri="{FF2B5EF4-FFF2-40B4-BE49-F238E27FC236}">
                <a16:creationId xmlns:a16="http://schemas.microsoft.com/office/drawing/2014/main" id="{34EA81DE-DB64-453F-B839-E18BD25599B1}"/>
              </a:ext>
            </a:extLst>
          </p:cNvPr>
          <p:cNvSpPr>
            <a:spLocks noChangeArrowheads="1"/>
          </p:cNvSpPr>
          <p:nvPr/>
        </p:nvSpPr>
        <p:spPr bwMode="auto">
          <a:xfrm>
            <a:off x="2438400" y="4648200"/>
            <a:ext cx="457200" cy="304800"/>
          </a:xfrm>
          <a:prstGeom prst="rect">
            <a:avLst/>
          </a:prstGeom>
          <a:solidFill>
            <a:srgbClr val="FF9900"/>
          </a:solidFill>
          <a:ln w="952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0909" name="Rectangle 11">
            <a:extLst>
              <a:ext uri="{FF2B5EF4-FFF2-40B4-BE49-F238E27FC236}">
                <a16:creationId xmlns:a16="http://schemas.microsoft.com/office/drawing/2014/main" id="{3C512604-046A-441A-AEF8-AFB9BEEF89EB}"/>
              </a:ext>
            </a:extLst>
          </p:cNvPr>
          <p:cNvSpPr>
            <a:spLocks noChangeArrowheads="1"/>
          </p:cNvSpPr>
          <p:nvPr/>
        </p:nvSpPr>
        <p:spPr bwMode="auto">
          <a:xfrm>
            <a:off x="2438400" y="5181600"/>
            <a:ext cx="457200" cy="304800"/>
          </a:xfrm>
          <a:prstGeom prst="rect">
            <a:avLst/>
          </a:prstGeom>
          <a:solidFill>
            <a:srgbClr val="99CCFF"/>
          </a:solidFill>
          <a:ln w="952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80910" name="Text Box 12">
            <a:extLst>
              <a:ext uri="{FF2B5EF4-FFF2-40B4-BE49-F238E27FC236}">
                <a16:creationId xmlns:a16="http://schemas.microsoft.com/office/drawing/2014/main" id="{DEA8CA40-573B-4B28-88B1-A6F5713CEA80}"/>
              </a:ext>
            </a:extLst>
          </p:cNvPr>
          <p:cNvSpPr txBox="1">
            <a:spLocks noChangeArrowheads="1"/>
          </p:cNvSpPr>
          <p:nvPr/>
        </p:nvSpPr>
        <p:spPr bwMode="auto">
          <a:xfrm>
            <a:off x="2874963" y="4648200"/>
            <a:ext cx="457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600">
                <a:latin typeface="Verdana" panose="020B0604030504040204" pitchFamily="34" charset="0"/>
              </a:rPr>
              <a:t>Headers present in HTTP/1.0 &amp; HTTP/1.1</a:t>
            </a:r>
          </a:p>
        </p:txBody>
      </p:sp>
      <p:sp>
        <p:nvSpPr>
          <p:cNvPr id="80911" name="Text Box 13">
            <a:extLst>
              <a:ext uri="{FF2B5EF4-FFF2-40B4-BE49-F238E27FC236}">
                <a16:creationId xmlns:a16="http://schemas.microsoft.com/office/drawing/2014/main" id="{2A84345E-1DF4-45F2-9915-DB3245E043E8}"/>
              </a:ext>
            </a:extLst>
          </p:cNvPr>
          <p:cNvSpPr txBox="1">
            <a:spLocks noChangeArrowheads="1"/>
          </p:cNvSpPr>
          <p:nvPr/>
        </p:nvSpPr>
        <p:spPr bwMode="auto">
          <a:xfrm>
            <a:off x="2895600" y="5149850"/>
            <a:ext cx="358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600">
                <a:latin typeface="Verdana" panose="020B0604030504040204" pitchFamily="34" charset="0"/>
              </a:rPr>
              <a:t>New Headers added in HTTP/1.1</a:t>
            </a:r>
          </a:p>
        </p:txBody>
      </p:sp>
      <p:sp>
        <p:nvSpPr>
          <p:cNvPr id="80912" name="Text Box 14">
            <a:extLst>
              <a:ext uri="{FF2B5EF4-FFF2-40B4-BE49-F238E27FC236}">
                <a16:creationId xmlns:a16="http://schemas.microsoft.com/office/drawing/2014/main" id="{F72651DB-D4EC-4B72-B679-BBB37CDA07F0}"/>
              </a:ext>
            </a:extLst>
          </p:cNvPr>
          <p:cNvSpPr txBox="1">
            <a:spLocks noChangeArrowheads="1"/>
          </p:cNvSpPr>
          <p:nvPr/>
        </p:nvSpPr>
        <p:spPr bwMode="auto">
          <a:xfrm>
            <a:off x="6705600" y="2133600"/>
            <a:ext cx="1981200" cy="942975"/>
          </a:xfrm>
          <a:prstGeom prst="rect">
            <a:avLst/>
          </a:prstGeom>
          <a:solidFill>
            <a:srgbClr val="99CC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400">
                <a:latin typeface="Verdana" panose="020B0604030504040204" pitchFamily="34" charset="0"/>
              </a:rPr>
              <a:t>Content-Language</a:t>
            </a:r>
          </a:p>
          <a:p>
            <a:pPr>
              <a:spcBef>
                <a:spcPct val="0"/>
              </a:spcBef>
              <a:buClrTx/>
              <a:buSzTx/>
              <a:buFontTx/>
              <a:buNone/>
            </a:pPr>
            <a:r>
              <a:rPr lang="en-US" altLang="en-US" sz="1400">
                <a:latin typeface="Verdana" panose="020B0604030504040204" pitchFamily="34" charset="0"/>
              </a:rPr>
              <a:t>Content-Location </a:t>
            </a:r>
          </a:p>
          <a:p>
            <a:pPr>
              <a:spcBef>
                <a:spcPct val="0"/>
              </a:spcBef>
              <a:buClrTx/>
              <a:buSzTx/>
              <a:buFontTx/>
              <a:buNone/>
            </a:pPr>
            <a:r>
              <a:rPr lang="en-US" altLang="en-US" sz="1400">
                <a:latin typeface="Verdana" panose="020B0604030504040204" pitchFamily="34" charset="0"/>
              </a:rPr>
              <a:t>Content-MD5 </a:t>
            </a:r>
          </a:p>
          <a:p>
            <a:pPr>
              <a:spcBef>
                <a:spcPct val="0"/>
              </a:spcBef>
              <a:buClrTx/>
              <a:buSzTx/>
              <a:buFontTx/>
              <a:buNone/>
            </a:pPr>
            <a:r>
              <a:rPr lang="en-US" altLang="en-US" sz="1400">
                <a:latin typeface="Verdana" panose="020B0604030504040204" pitchFamily="34" charset="0"/>
              </a:rPr>
              <a:t>Content-Range</a:t>
            </a:r>
            <a:endParaRPr lang="en-US" altLang="en-US" sz="1800">
              <a:latin typeface="Verdana" panose="020B0604030504040204" pitchFamily="34" charset="0"/>
            </a:endParaRPr>
          </a:p>
        </p:txBody>
      </p:sp>
      <p:sp>
        <p:nvSpPr>
          <p:cNvPr id="80913" name="Text Box 15">
            <a:extLst>
              <a:ext uri="{FF2B5EF4-FFF2-40B4-BE49-F238E27FC236}">
                <a16:creationId xmlns:a16="http://schemas.microsoft.com/office/drawing/2014/main" id="{65389F8A-8E5E-4035-87CD-15A5A5F9526F}"/>
              </a:ext>
            </a:extLst>
          </p:cNvPr>
          <p:cNvSpPr txBox="1">
            <a:spLocks noChangeArrowheads="1"/>
          </p:cNvSpPr>
          <p:nvPr/>
        </p:nvSpPr>
        <p:spPr bwMode="auto">
          <a:xfrm>
            <a:off x="304800" y="2209800"/>
            <a:ext cx="1981200" cy="814388"/>
          </a:xfrm>
          <a:prstGeom prst="rect">
            <a:avLst/>
          </a:prstGeom>
          <a:solidFill>
            <a:srgbClr val="FF99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80000"/>
              </a:lnSpc>
              <a:spcBef>
                <a:spcPct val="50000"/>
              </a:spcBef>
              <a:buClrTx/>
              <a:buSzTx/>
              <a:buFontTx/>
              <a:buNone/>
            </a:pPr>
            <a:r>
              <a:rPr lang="en-US" altLang="en-US" sz="1400">
                <a:latin typeface="Verdana" panose="020B0604030504040204" pitchFamily="34" charset="0"/>
              </a:rPr>
              <a:t>Location </a:t>
            </a:r>
          </a:p>
          <a:p>
            <a:pPr>
              <a:lnSpc>
                <a:spcPct val="80000"/>
              </a:lnSpc>
              <a:spcBef>
                <a:spcPct val="50000"/>
              </a:spcBef>
              <a:buClrTx/>
              <a:buSzTx/>
              <a:buFontTx/>
              <a:buNone/>
            </a:pPr>
            <a:r>
              <a:rPr lang="en-US" altLang="en-US" sz="1400">
                <a:latin typeface="Verdana" panose="020B0604030504040204" pitchFamily="34" charset="0"/>
              </a:rPr>
              <a:t>Server </a:t>
            </a:r>
          </a:p>
          <a:p>
            <a:pPr>
              <a:lnSpc>
                <a:spcPct val="80000"/>
              </a:lnSpc>
              <a:spcBef>
                <a:spcPct val="50000"/>
              </a:spcBef>
              <a:buClrTx/>
              <a:buSzTx/>
              <a:buFontTx/>
              <a:buNone/>
            </a:pPr>
            <a:r>
              <a:rPr lang="en-US" altLang="en-US" sz="1400">
                <a:latin typeface="Verdana" panose="020B0604030504040204" pitchFamily="34" charset="0"/>
              </a:rPr>
              <a:t>WWW-Authenticate</a:t>
            </a:r>
          </a:p>
        </p:txBody>
      </p:sp>
      <p:sp>
        <p:nvSpPr>
          <p:cNvPr id="80914" name="Rectangle 16">
            <a:extLst>
              <a:ext uri="{FF2B5EF4-FFF2-40B4-BE49-F238E27FC236}">
                <a16:creationId xmlns:a16="http://schemas.microsoft.com/office/drawing/2014/main" id="{A8B9D773-1AED-4562-BFE3-1BACD14161C7}"/>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Headers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Slide Number Placeholder 4">
            <a:extLst>
              <a:ext uri="{FF2B5EF4-FFF2-40B4-BE49-F238E27FC236}">
                <a16:creationId xmlns:a16="http://schemas.microsoft.com/office/drawing/2014/main" id="{2594BF98-945A-4BC3-B6EF-71C533CCE32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0084BD2-0759-40CC-B647-DDFD88FF9544}" type="slidenum">
              <a:rPr lang="en-US" altLang="en-US" sz="1000" smtClean="0"/>
              <a:pPr>
                <a:spcBef>
                  <a:spcPct val="0"/>
                </a:spcBef>
                <a:buClrTx/>
                <a:buSzTx/>
                <a:buFontTx/>
                <a:buNone/>
              </a:pPr>
              <a:t>39</a:t>
            </a:fld>
            <a:endParaRPr lang="en-US" altLang="en-US" sz="1000"/>
          </a:p>
        </p:txBody>
      </p:sp>
      <p:sp>
        <p:nvSpPr>
          <p:cNvPr id="82947" name="Footer Placeholder 5">
            <a:extLst>
              <a:ext uri="{FF2B5EF4-FFF2-40B4-BE49-F238E27FC236}">
                <a16:creationId xmlns:a16="http://schemas.microsoft.com/office/drawing/2014/main" id="{F352BB37-2A19-451D-8C6A-61F607BCF89B}"/>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82948" name="Rectangle 1026">
            <a:extLst>
              <a:ext uri="{FF2B5EF4-FFF2-40B4-BE49-F238E27FC236}">
                <a16:creationId xmlns:a16="http://schemas.microsoft.com/office/drawing/2014/main" id="{C65A02DA-4E53-4D55-B344-5C528B9A24D9}"/>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Web Processing Models</a:t>
            </a:r>
          </a:p>
        </p:txBody>
      </p:sp>
      <p:sp>
        <p:nvSpPr>
          <p:cNvPr id="82949" name="Rectangle 1027">
            <a:extLst>
              <a:ext uri="{FF2B5EF4-FFF2-40B4-BE49-F238E27FC236}">
                <a16:creationId xmlns:a16="http://schemas.microsoft.com/office/drawing/2014/main" id="{FB27D154-4D8F-4CBC-9591-B7F4211255EF}"/>
              </a:ext>
            </a:extLst>
          </p:cNvPr>
          <p:cNvSpPr>
            <a:spLocks noGrp="1" noChangeArrowheads="1"/>
          </p:cNvSpPr>
          <p:nvPr>
            <p:ph type="body" idx="1"/>
          </p:nvPr>
        </p:nvSpPr>
        <p:spPr/>
        <p:txBody>
          <a:bodyPr/>
          <a:lstStyle/>
          <a:p>
            <a:pPr eaLnBrk="1" hangingPunct="1"/>
            <a:r>
              <a:rPr lang="en-US" altLang="en-US" sz="1800">
                <a:latin typeface="Comic Sans MS" panose="030F0702030302020204" pitchFamily="66" charset="0"/>
              </a:rPr>
              <a:t>HyperText Markup Language (HTML)</a:t>
            </a:r>
          </a:p>
          <a:p>
            <a:pPr lvl="1" eaLnBrk="1" hangingPunct="1"/>
            <a:r>
              <a:rPr lang="en-US" altLang="en-US" sz="1700">
                <a:latin typeface="Comic Sans MS" panose="030F0702030302020204" pitchFamily="66" charset="0"/>
              </a:rPr>
              <a:t>Web of linked documents</a:t>
            </a:r>
          </a:p>
          <a:p>
            <a:pPr lvl="1" eaLnBrk="1" hangingPunct="1"/>
            <a:r>
              <a:rPr lang="en-US" altLang="en-US" sz="1700">
                <a:latin typeface="Comic Sans MS" panose="030F0702030302020204" pitchFamily="66" charset="0"/>
              </a:rPr>
              <a:t>Unlimited scope of information content</a:t>
            </a:r>
          </a:p>
          <a:p>
            <a:pPr eaLnBrk="1" hangingPunct="1"/>
            <a:r>
              <a:rPr lang="en-US" altLang="en-US" sz="1800">
                <a:latin typeface="Comic Sans MS" panose="030F0702030302020204" pitchFamily="66" charset="0"/>
              </a:rPr>
              <a:t>HyperText Transfer Protocol (HTTP)</a:t>
            </a:r>
          </a:p>
          <a:p>
            <a:pPr lvl="1" eaLnBrk="1" hangingPunct="1"/>
            <a:r>
              <a:rPr lang="en-US" altLang="en-US" sz="1700">
                <a:latin typeface="Comic Sans MS" panose="030F0702030302020204" pitchFamily="66" charset="0"/>
              </a:rPr>
              <a:t>Universal access</a:t>
            </a:r>
          </a:p>
          <a:p>
            <a:pPr lvl="1" eaLnBrk="1" hangingPunct="1"/>
            <a:r>
              <a:rPr lang="en-US" altLang="en-US" sz="1700">
                <a:latin typeface="Comic Sans MS" panose="030F0702030302020204" pitchFamily="66" charset="0"/>
                <a:cs typeface="Arial" panose="020B0604020202020204" pitchFamily="34" charset="0"/>
              </a:rPr>
              <a:t>HTTP is a "request-response" protocol specifying that a client will open a connection to server then send request using a very specific format. Server will then respond and close connection. </a:t>
            </a:r>
            <a:endParaRPr lang="en-US" altLang="en-US" sz="1700">
              <a:latin typeface="Comic Sans MS" panose="030F0702030302020204" pitchFamily="66" charset="0"/>
            </a:endParaRPr>
          </a:p>
          <a:p>
            <a:pPr eaLnBrk="1" hangingPunct="1"/>
            <a:r>
              <a:rPr lang="en-US" altLang="en-US" sz="1800">
                <a:latin typeface="Comic Sans MS" panose="030F0702030302020204" pitchFamily="66" charset="0"/>
              </a:rPr>
              <a:t>Graphical Browser Client</a:t>
            </a:r>
          </a:p>
          <a:p>
            <a:pPr lvl="1" eaLnBrk="1" hangingPunct="1"/>
            <a:r>
              <a:rPr lang="en-US" altLang="en-US" sz="1700">
                <a:latin typeface="Comic Sans MS" panose="030F0702030302020204" pitchFamily="66" charset="0"/>
              </a:rPr>
              <a:t>Sophisticated rendering makes authoring simpler</a:t>
            </a:r>
          </a:p>
          <a:p>
            <a:pPr eaLnBrk="1" hangingPunct="1"/>
            <a:r>
              <a:rPr lang="en-US" altLang="en-US" sz="1800">
                <a:latin typeface="Comic Sans MS" panose="030F0702030302020204" pitchFamily="66" charset="0"/>
              </a:rPr>
              <a:t>HTML File Server</a:t>
            </a:r>
          </a:p>
          <a:p>
            <a:pPr lvl="1" eaLnBrk="1" hangingPunct="1"/>
            <a:r>
              <a:rPr lang="en-US" altLang="en-US" sz="1700">
                <a:latin typeface="Comic Sans MS" panose="030F0702030302020204" pitchFamily="66" charset="0"/>
              </a:rPr>
              <a:t>Using HTTP, Interprets request, provides appropriate response, usually a file in HTML format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Slide Number Placeholder 4">
            <a:extLst>
              <a:ext uri="{FF2B5EF4-FFF2-40B4-BE49-F238E27FC236}">
                <a16:creationId xmlns:a16="http://schemas.microsoft.com/office/drawing/2014/main" id="{3728A171-A410-48EC-8B12-91D6CC2549E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30EE523-8DA8-4ED7-81A8-8B20E37EF63E}" type="slidenum">
              <a:rPr lang="en-US" altLang="en-US" sz="1000" smtClean="0">
                <a:latin typeface="Comic Sans MS" panose="030F0702030302020204" pitchFamily="66" charset="0"/>
              </a:rPr>
              <a:pPr>
                <a:spcBef>
                  <a:spcPct val="0"/>
                </a:spcBef>
                <a:buClrTx/>
                <a:buSzTx/>
                <a:buFontTx/>
                <a:buNone/>
              </a:pPr>
              <a:t>4</a:t>
            </a:fld>
            <a:endParaRPr lang="en-US" altLang="en-US" sz="1000">
              <a:latin typeface="Comic Sans MS" panose="030F0702030302020204" pitchFamily="66" charset="0"/>
            </a:endParaRPr>
          </a:p>
        </p:txBody>
      </p:sp>
      <p:sp>
        <p:nvSpPr>
          <p:cNvPr id="12291" name="Footer Placeholder 5">
            <a:extLst>
              <a:ext uri="{FF2B5EF4-FFF2-40B4-BE49-F238E27FC236}">
                <a16:creationId xmlns:a16="http://schemas.microsoft.com/office/drawing/2014/main" id="{C8463D11-1D07-4D92-83AD-46A2E65811D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2292" name="Rectangle 2">
            <a:extLst>
              <a:ext uri="{FF2B5EF4-FFF2-40B4-BE49-F238E27FC236}">
                <a16:creationId xmlns:a16="http://schemas.microsoft.com/office/drawing/2014/main" id="{3A8048A6-0B76-45C1-AC61-914D2D9B5506}"/>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Table of Contents</a:t>
            </a:r>
          </a:p>
        </p:txBody>
      </p:sp>
      <p:sp>
        <p:nvSpPr>
          <p:cNvPr id="12293" name="Rectangle 3">
            <a:extLst>
              <a:ext uri="{FF2B5EF4-FFF2-40B4-BE49-F238E27FC236}">
                <a16:creationId xmlns:a16="http://schemas.microsoft.com/office/drawing/2014/main" id="{A4BF823C-CAAE-4D69-96F5-2680D5158B82}"/>
              </a:ext>
            </a:extLst>
          </p:cNvPr>
          <p:cNvSpPr>
            <a:spLocks noGrp="1" noChangeArrowheads="1"/>
          </p:cNvSpPr>
          <p:nvPr>
            <p:ph type="body" idx="1"/>
          </p:nvPr>
        </p:nvSpPr>
        <p:spPr/>
        <p:txBody>
          <a:bodyPr/>
          <a:lstStyle/>
          <a:p>
            <a:pPr eaLnBrk="1" hangingPunct="1">
              <a:lnSpc>
                <a:spcPct val="90000"/>
              </a:lnSpc>
            </a:pPr>
            <a:r>
              <a:rPr lang="en-US" altLang="en-US">
                <a:latin typeface="Comic Sans MS" panose="030F0702030302020204" pitchFamily="66" charset="0"/>
                <a:hlinkClick r:id="rId4" action="ppaction://hlinksldjump"/>
              </a:rPr>
              <a:t>Introduction to the Internet and Web</a:t>
            </a:r>
            <a:endParaRPr lang="en-US" altLang="en-US">
              <a:latin typeface="Comic Sans MS" panose="030F0702030302020204" pitchFamily="66" charset="0"/>
            </a:endParaRPr>
          </a:p>
          <a:p>
            <a:pPr eaLnBrk="1" hangingPunct="1">
              <a:lnSpc>
                <a:spcPct val="90000"/>
              </a:lnSpc>
            </a:pPr>
            <a:r>
              <a:rPr lang="en-US" altLang="en-US">
                <a:latin typeface="Comic Sans MS" panose="030F0702030302020204" pitchFamily="66" charset="0"/>
                <a:hlinkClick r:id="rId5" action="ppaction://hlinksldjump"/>
              </a:rPr>
              <a:t>Internet Design Principles</a:t>
            </a:r>
            <a:endParaRPr lang="en-US" altLang="en-US">
              <a:latin typeface="Comic Sans MS" panose="030F0702030302020204" pitchFamily="66" charset="0"/>
            </a:endParaRPr>
          </a:p>
          <a:p>
            <a:pPr eaLnBrk="1" hangingPunct="1">
              <a:lnSpc>
                <a:spcPct val="90000"/>
              </a:lnSpc>
            </a:pPr>
            <a:r>
              <a:rPr lang="en-US" altLang="en-US">
                <a:latin typeface="Comic Sans MS" panose="030F0702030302020204" pitchFamily="66" charset="0"/>
                <a:hlinkClick r:id="rId6" action="ppaction://hlinksldjump"/>
              </a:rPr>
              <a:t> Internet and Web History</a:t>
            </a:r>
            <a:endParaRPr lang="en-US" altLang="en-US">
              <a:latin typeface="Comic Sans MS" panose="030F0702030302020204" pitchFamily="66" charset="0"/>
            </a:endParaRPr>
          </a:p>
          <a:p>
            <a:pPr eaLnBrk="1" hangingPunct="1">
              <a:lnSpc>
                <a:spcPct val="90000"/>
              </a:lnSpc>
            </a:pPr>
            <a:r>
              <a:rPr lang="en-US" altLang="en-US">
                <a:latin typeface="Comic Sans MS" panose="030F0702030302020204" pitchFamily="66" charset="0"/>
                <a:hlinkClick r:id="rId7" action="ppaction://hlinksldjump"/>
              </a:rPr>
              <a:t> Web Technologies</a:t>
            </a:r>
            <a:endParaRPr lang="en-US" altLang="en-US">
              <a:latin typeface="Comic Sans MS" panose="030F0702030302020204" pitchFamily="66" charset="0"/>
            </a:endParaRPr>
          </a:p>
          <a:p>
            <a:pPr eaLnBrk="1" hangingPunct="1">
              <a:lnSpc>
                <a:spcPct val="90000"/>
              </a:lnSpc>
            </a:pPr>
            <a:r>
              <a:rPr lang="en-US" altLang="en-US">
                <a:latin typeface="Comic Sans MS" panose="030F0702030302020204" pitchFamily="66" charset="0"/>
                <a:hlinkClick r:id="rId8" action="ppaction://hlinksldjump"/>
              </a:rPr>
              <a:t>Pinging Various URLs</a:t>
            </a:r>
            <a:endParaRPr lang="en-US" altLang="en-US">
              <a:latin typeface="Comic Sans MS" panose="030F0702030302020204" pitchFamily="66" charset="0"/>
            </a:endParaRPr>
          </a:p>
          <a:p>
            <a:pPr eaLnBrk="1" hangingPunct="1">
              <a:lnSpc>
                <a:spcPct val="90000"/>
              </a:lnSpc>
            </a:pPr>
            <a:r>
              <a:rPr lang="en-US" altLang="en-US">
                <a:latin typeface="Comic Sans MS" panose="030F0702030302020204" pitchFamily="66" charset="0"/>
                <a:hlinkClick r:id="rId9" action="ppaction://hlinksldjump"/>
              </a:rPr>
              <a:t>Web Processing Models</a:t>
            </a:r>
            <a:endParaRPr lang="en-US" altLang="en-US">
              <a:latin typeface="Comic Sans MS" panose="030F0702030302020204" pitchFamily="66" charset="0"/>
            </a:endParaRPr>
          </a:p>
          <a:p>
            <a:pPr eaLnBrk="1" hangingPunct="1">
              <a:lnSpc>
                <a:spcPct val="90000"/>
              </a:lnSpc>
            </a:pPr>
            <a:r>
              <a:rPr lang="en-US" altLang="en-US">
                <a:latin typeface="Comic Sans MS" panose="030F0702030302020204" pitchFamily="66" charset="0"/>
                <a:hlinkClick r:id="rId10" action="ppaction://hlinksldjump"/>
              </a:rPr>
              <a:t> Programming The Web</a:t>
            </a:r>
            <a:endParaRPr lang="en-US" altLang="en-US">
              <a:latin typeface="Comic Sans MS" panose="030F0702030302020204" pitchFamily="66" charset="0"/>
            </a:endParaRPr>
          </a:p>
          <a:p>
            <a:pPr eaLnBrk="1" hangingPunct="1">
              <a:lnSpc>
                <a:spcPct val="90000"/>
              </a:lnSpc>
            </a:pPr>
            <a:r>
              <a:rPr lang="en-US" altLang="en-US">
                <a:latin typeface="Comic Sans MS" panose="030F0702030302020204" pitchFamily="66" charset="0"/>
                <a:hlinkClick r:id="rId11" action="ppaction://hlinksldjump"/>
              </a:rPr>
              <a:t> Extending The Web</a:t>
            </a:r>
            <a:endParaRPr lang="en-US" altLang="en-US">
              <a:latin typeface="Comic Sans MS" panose="030F0702030302020204" pitchFamily="66" charset="0"/>
            </a:endParaRPr>
          </a:p>
          <a:p>
            <a:pPr eaLnBrk="1" hangingPunct="1">
              <a:lnSpc>
                <a:spcPct val="90000"/>
              </a:lnSpc>
            </a:pPr>
            <a:r>
              <a:rPr lang="en-US" altLang="en-US">
                <a:latin typeface="Comic Sans MS" panose="030F0702030302020204" pitchFamily="66" charset="0"/>
                <a:hlinkClick r:id="rId12" action="ppaction://hlinksldjump"/>
              </a:rPr>
              <a:t>People in the Web</a:t>
            </a:r>
            <a:endParaRPr lang="en-US" altLang="en-US">
              <a:latin typeface="Comic Sans MS" panose="030F0702030302020204" pitchFamily="66"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4994" name="Slide Number Placeholder 4">
            <a:extLst>
              <a:ext uri="{FF2B5EF4-FFF2-40B4-BE49-F238E27FC236}">
                <a16:creationId xmlns:a16="http://schemas.microsoft.com/office/drawing/2014/main" id="{3078EC9C-7E23-41A0-A254-19A0BA12ADF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B500B85-0627-4BA5-B941-100E05968459}" type="slidenum">
              <a:rPr lang="en-US" altLang="en-US" sz="1000" smtClean="0"/>
              <a:pPr>
                <a:spcBef>
                  <a:spcPct val="0"/>
                </a:spcBef>
                <a:buClrTx/>
                <a:buSzTx/>
                <a:buFontTx/>
                <a:buNone/>
              </a:pPr>
              <a:t>40</a:t>
            </a:fld>
            <a:endParaRPr lang="en-US" altLang="en-US" sz="1000"/>
          </a:p>
        </p:txBody>
      </p:sp>
      <p:sp>
        <p:nvSpPr>
          <p:cNvPr id="84995" name="Footer Placeholder 5">
            <a:extLst>
              <a:ext uri="{FF2B5EF4-FFF2-40B4-BE49-F238E27FC236}">
                <a16:creationId xmlns:a16="http://schemas.microsoft.com/office/drawing/2014/main" id="{A782E56E-5D5B-47A2-A025-30AE096F7F0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84996" name="Rectangle 4">
            <a:extLst>
              <a:ext uri="{FF2B5EF4-FFF2-40B4-BE49-F238E27FC236}">
                <a16:creationId xmlns:a16="http://schemas.microsoft.com/office/drawing/2014/main" id="{669CAFFD-50F4-49AE-BF5F-41D1E91EBF29}"/>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HTML Structure</a:t>
            </a:r>
          </a:p>
        </p:txBody>
      </p:sp>
      <p:sp>
        <p:nvSpPr>
          <p:cNvPr id="84997" name="Rectangle 5">
            <a:extLst>
              <a:ext uri="{FF2B5EF4-FFF2-40B4-BE49-F238E27FC236}">
                <a16:creationId xmlns:a16="http://schemas.microsoft.com/office/drawing/2014/main" id="{2D3C2846-9AD1-422C-96FD-3B0B44BC5D07}"/>
              </a:ext>
            </a:extLst>
          </p:cNvPr>
          <p:cNvSpPr>
            <a:spLocks noGrp="1" noChangeArrowheads="1"/>
          </p:cNvSpPr>
          <p:nvPr>
            <p:ph type="body" idx="1"/>
          </p:nvPr>
        </p:nvSpPr>
        <p:spPr/>
        <p:txBody>
          <a:bodyPr/>
          <a:lstStyle/>
          <a:p>
            <a:pPr eaLnBrk="1" hangingPunct="1">
              <a:lnSpc>
                <a:spcPct val="90000"/>
              </a:lnSpc>
            </a:pPr>
            <a:r>
              <a:rPr lang="en-US" altLang="en-US" sz="2000">
                <a:latin typeface="Comic Sans MS" panose="030F0702030302020204" pitchFamily="66" charset="0"/>
              </a:rPr>
              <a:t>HTML tag</a:t>
            </a:r>
          </a:p>
          <a:p>
            <a:pPr eaLnBrk="1" hangingPunct="1">
              <a:lnSpc>
                <a:spcPct val="90000"/>
              </a:lnSpc>
            </a:pPr>
            <a:r>
              <a:rPr lang="en-US" altLang="en-US" sz="2000">
                <a:latin typeface="Comic Sans MS" panose="030F0702030302020204" pitchFamily="66" charset="0"/>
              </a:rPr>
              <a:t>Tagged Head section</a:t>
            </a:r>
          </a:p>
          <a:p>
            <a:pPr lvl="1" eaLnBrk="1" hangingPunct="1">
              <a:lnSpc>
                <a:spcPct val="90000"/>
              </a:lnSpc>
            </a:pPr>
            <a:r>
              <a:rPr lang="en-US" altLang="en-US" sz="2000">
                <a:latin typeface="Comic Sans MS" panose="030F0702030302020204" pitchFamily="66" charset="0"/>
              </a:rPr>
              <a:t>declarations</a:t>
            </a:r>
          </a:p>
          <a:p>
            <a:pPr eaLnBrk="1" hangingPunct="1">
              <a:lnSpc>
                <a:spcPct val="90000"/>
              </a:lnSpc>
            </a:pPr>
            <a:r>
              <a:rPr lang="en-US" altLang="en-US" sz="2000">
                <a:latin typeface="Comic Sans MS" panose="030F0702030302020204" pitchFamily="66" charset="0"/>
              </a:rPr>
              <a:t>Tagged Body section</a:t>
            </a:r>
          </a:p>
          <a:p>
            <a:pPr lvl="1" eaLnBrk="1" hangingPunct="1">
              <a:lnSpc>
                <a:spcPct val="90000"/>
              </a:lnSpc>
            </a:pPr>
            <a:r>
              <a:rPr lang="en-US" altLang="en-US" sz="2000">
                <a:latin typeface="Comic Sans MS" panose="030F0702030302020204" pitchFamily="66" charset="0"/>
              </a:rPr>
              <a:t>Block elements</a:t>
            </a:r>
          </a:p>
          <a:p>
            <a:pPr lvl="2" eaLnBrk="1" hangingPunct="1">
              <a:lnSpc>
                <a:spcPct val="90000"/>
              </a:lnSpc>
            </a:pPr>
            <a:r>
              <a:rPr lang="en-US" altLang="en-US" sz="1800">
                <a:latin typeface="Comic Sans MS" panose="030F0702030302020204" pitchFamily="66" charset="0"/>
              </a:rPr>
              <a:t>Headings, paragraphs, lists</a:t>
            </a:r>
          </a:p>
          <a:p>
            <a:pPr lvl="1" eaLnBrk="1" hangingPunct="1">
              <a:lnSpc>
                <a:spcPct val="90000"/>
              </a:lnSpc>
            </a:pPr>
            <a:r>
              <a:rPr lang="en-US" altLang="en-US" sz="2000">
                <a:latin typeface="Comic Sans MS" panose="030F0702030302020204" pitchFamily="66" charset="0"/>
              </a:rPr>
              <a:t>Forms</a:t>
            </a:r>
          </a:p>
          <a:p>
            <a:pPr lvl="2" eaLnBrk="1" hangingPunct="1">
              <a:lnSpc>
                <a:spcPct val="90000"/>
              </a:lnSpc>
            </a:pPr>
            <a:r>
              <a:rPr lang="en-US" altLang="en-US" sz="1800">
                <a:latin typeface="Comic Sans MS" panose="030F0702030302020204" pitchFamily="66" charset="0"/>
              </a:rPr>
              <a:t>Text fields, Buttons, Menus, …</a:t>
            </a:r>
          </a:p>
          <a:p>
            <a:pPr lvl="1" eaLnBrk="1" hangingPunct="1">
              <a:lnSpc>
                <a:spcPct val="90000"/>
              </a:lnSpc>
            </a:pPr>
            <a:r>
              <a:rPr lang="en-US" altLang="en-US" sz="2000">
                <a:latin typeface="Comic Sans MS" panose="030F0702030302020204" pitchFamily="66" charset="0"/>
              </a:rPr>
              <a:t>Frames</a:t>
            </a:r>
          </a:p>
          <a:p>
            <a:pPr lvl="1" eaLnBrk="1" hangingPunct="1">
              <a:lnSpc>
                <a:spcPct val="90000"/>
              </a:lnSpc>
            </a:pPr>
            <a:r>
              <a:rPr lang="en-US" altLang="en-US" sz="2000">
                <a:latin typeface="Comic Sans MS" panose="030F0702030302020204" pitchFamily="66" charset="0"/>
              </a:rPr>
              <a:t>Images</a:t>
            </a:r>
          </a:p>
          <a:p>
            <a:pPr lvl="1" eaLnBrk="1" hangingPunct="1">
              <a:lnSpc>
                <a:spcPct val="90000"/>
              </a:lnSpc>
            </a:pPr>
            <a:r>
              <a:rPr lang="en-US" altLang="en-US" sz="2000">
                <a:latin typeface="Comic Sans MS" panose="030F0702030302020204" pitchFamily="66" charset="0"/>
              </a:rPr>
              <a:t>Links</a:t>
            </a:r>
          </a:p>
          <a:p>
            <a:pPr lvl="1" eaLnBrk="1" hangingPunct="1">
              <a:lnSpc>
                <a:spcPct val="90000"/>
              </a:lnSpc>
            </a:pPr>
            <a:r>
              <a:rPr lang="en-US" altLang="en-US" sz="2000">
                <a:latin typeface="Comic Sans MS" panose="030F0702030302020204" pitchFamily="66" charset="0"/>
              </a:rPr>
              <a:t>Tables</a:t>
            </a:r>
          </a:p>
          <a:p>
            <a:pPr lvl="1" eaLnBrk="1" hangingPunct="1">
              <a:lnSpc>
                <a:spcPct val="90000"/>
              </a:lnSpc>
            </a:pPr>
            <a:r>
              <a:rPr lang="en-US" altLang="en-US" sz="2000">
                <a:latin typeface="Comic Sans MS" panose="030F0702030302020204" pitchFamily="66" charset="0"/>
              </a:rPr>
              <a:t>Text</a:t>
            </a:r>
          </a:p>
          <a:p>
            <a:pPr lvl="2" eaLnBrk="1" hangingPunct="1">
              <a:lnSpc>
                <a:spcPct val="90000"/>
              </a:lnSpc>
            </a:pPr>
            <a:endParaRPr lang="en-US" altLang="en-US" sz="1800">
              <a:latin typeface="Comic Sans MS" panose="030F0702030302020204" pitchFamily="66"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Slide Number Placeholder 2">
            <a:extLst>
              <a:ext uri="{FF2B5EF4-FFF2-40B4-BE49-F238E27FC236}">
                <a16:creationId xmlns:a16="http://schemas.microsoft.com/office/drawing/2014/main" id="{51B2613B-2CAF-40BD-AA36-A1122912F38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5220C7F-1525-490C-8C45-EC6749088A67}" type="slidenum">
              <a:rPr lang="en-US" altLang="en-US" sz="1000" smtClean="0"/>
              <a:pPr>
                <a:spcBef>
                  <a:spcPct val="0"/>
                </a:spcBef>
                <a:buClrTx/>
                <a:buSzTx/>
                <a:buFontTx/>
                <a:buNone/>
              </a:pPr>
              <a:t>41</a:t>
            </a:fld>
            <a:endParaRPr lang="en-US" altLang="en-US" sz="1000"/>
          </a:p>
        </p:txBody>
      </p:sp>
      <p:sp>
        <p:nvSpPr>
          <p:cNvPr id="87043" name="Footer Placeholder 3">
            <a:extLst>
              <a:ext uri="{FF2B5EF4-FFF2-40B4-BE49-F238E27FC236}">
                <a16:creationId xmlns:a16="http://schemas.microsoft.com/office/drawing/2014/main" id="{E3845F86-E9C5-43E8-BF95-A99FBDD1EFE6}"/>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rPr>
              <a:t>Table of Contents</a:t>
            </a:r>
          </a:p>
        </p:txBody>
      </p:sp>
      <p:pic>
        <p:nvPicPr>
          <p:cNvPr id="87044" name="Picture 1">
            <a:extLst>
              <a:ext uri="{FF2B5EF4-FFF2-40B4-BE49-F238E27FC236}">
                <a16:creationId xmlns:a16="http://schemas.microsoft.com/office/drawing/2014/main" id="{1E77AF03-B875-4B7A-BF03-F9BEED985E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Slide Number Placeholder 2">
            <a:extLst>
              <a:ext uri="{FF2B5EF4-FFF2-40B4-BE49-F238E27FC236}">
                <a16:creationId xmlns:a16="http://schemas.microsoft.com/office/drawing/2014/main" id="{E184AE1B-5E83-4B84-B454-CE33995A183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B82AA54-69A9-4275-BA44-8A0B45B20A07}" type="slidenum">
              <a:rPr lang="en-US" altLang="en-US" sz="1000" smtClean="0"/>
              <a:pPr>
                <a:spcBef>
                  <a:spcPct val="0"/>
                </a:spcBef>
                <a:buClrTx/>
                <a:buSzTx/>
                <a:buFontTx/>
                <a:buNone/>
              </a:pPr>
              <a:t>42</a:t>
            </a:fld>
            <a:endParaRPr lang="en-US" altLang="en-US" sz="1000"/>
          </a:p>
        </p:txBody>
      </p:sp>
      <p:sp>
        <p:nvSpPr>
          <p:cNvPr id="89091" name="Footer Placeholder 3">
            <a:extLst>
              <a:ext uri="{FF2B5EF4-FFF2-40B4-BE49-F238E27FC236}">
                <a16:creationId xmlns:a16="http://schemas.microsoft.com/office/drawing/2014/main" id="{CF2CDB6C-A6D1-4E12-91EC-672D88154A2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rPr>
              <a:t>Table of Contents</a:t>
            </a:r>
          </a:p>
        </p:txBody>
      </p:sp>
      <p:pic>
        <p:nvPicPr>
          <p:cNvPr id="89092" name="Picture 1">
            <a:extLst>
              <a:ext uri="{FF2B5EF4-FFF2-40B4-BE49-F238E27FC236}">
                <a16:creationId xmlns:a16="http://schemas.microsoft.com/office/drawing/2014/main" id="{10066FC5-7E44-480D-A0E2-E66115D622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7175"/>
            <a:ext cx="8501063"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Slide Number Placeholder 4">
            <a:extLst>
              <a:ext uri="{FF2B5EF4-FFF2-40B4-BE49-F238E27FC236}">
                <a16:creationId xmlns:a16="http://schemas.microsoft.com/office/drawing/2014/main" id="{411BA2EE-759A-4220-AE3F-C9D56753253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26CE9B3-A44C-4B6A-9EC8-89C1DC0F9577}" type="slidenum">
              <a:rPr lang="en-US" altLang="en-US" sz="1000" smtClean="0"/>
              <a:pPr>
                <a:spcBef>
                  <a:spcPct val="0"/>
                </a:spcBef>
                <a:buClrTx/>
                <a:buSzTx/>
                <a:buFontTx/>
                <a:buNone/>
              </a:pPr>
              <a:t>43</a:t>
            </a:fld>
            <a:endParaRPr lang="en-US" altLang="en-US" sz="1000"/>
          </a:p>
        </p:txBody>
      </p:sp>
      <p:sp>
        <p:nvSpPr>
          <p:cNvPr id="91139" name="Footer Placeholder 5">
            <a:extLst>
              <a:ext uri="{FF2B5EF4-FFF2-40B4-BE49-F238E27FC236}">
                <a16:creationId xmlns:a16="http://schemas.microsoft.com/office/drawing/2014/main" id="{27CCBC05-508A-46CE-AC80-379A4A8C8FF4}"/>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91140" name="Rectangle 2">
            <a:extLst>
              <a:ext uri="{FF2B5EF4-FFF2-40B4-BE49-F238E27FC236}">
                <a16:creationId xmlns:a16="http://schemas.microsoft.com/office/drawing/2014/main" id="{33AF7A79-99EE-4534-8B3E-6F327685E212}"/>
              </a:ext>
            </a:extLst>
          </p:cNvPr>
          <p:cNvSpPr>
            <a:spLocks noGrp="1" noChangeArrowheads="1"/>
          </p:cNvSpPr>
          <p:nvPr>
            <p:ph type="title"/>
          </p:nvPr>
        </p:nvSpPr>
        <p:spPr/>
        <p:txBody>
          <a:bodyPr/>
          <a:lstStyle/>
          <a:p>
            <a:pPr eaLnBrk="1" hangingPunct="1"/>
            <a:r>
              <a:rPr lang="en-US" altLang="en-US" sz="3600">
                <a:latin typeface="Comic Sans MS" panose="030F0702030302020204" pitchFamily="66" charset="0"/>
              </a:rPr>
              <a:t>Extension - Cascading Style Sheets</a:t>
            </a:r>
          </a:p>
        </p:txBody>
      </p:sp>
      <p:sp>
        <p:nvSpPr>
          <p:cNvPr id="91141" name="Rectangle 3">
            <a:extLst>
              <a:ext uri="{FF2B5EF4-FFF2-40B4-BE49-F238E27FC236}">
                <a16:creationId xmlns:a16="http://schemas.microsoft.com/office/drawing/2014/main" id="{39C7446B-9A43-4602-B179-12E25CD67CF5}"/>
              </a:ext>
            </a:extLst>
          </p:cNvPr>
          <p:cNvSpPr>
            <a:spLocks noGrp="1" noChangeArrowheads="1"/>
          </p:cNvSpPr>
          <p:nvPr>
            <p:ph type="body" idx="1"/>
          </p:nvPr>
        </p:nvSpPr>
        <p:spPr>
          <a:xfrm>
            <a:off x="914400" y="1600200"/>
            <a:ext cx="7924800" cy="4530725"/>
          </a:xfrm>
        </p:spPr>
        <p:txBody>
          <a:bodyPr/>
          <a:lstStyle/>
          <a:p>
            <a:pPr eaLnBrk="1" hangingPunct="1"/>
            <a:r>
              <a:rPr lang="en-US" altLang="en-US">
                <a:latin typeface="Comic Sans MS" panose="030F0702030302020204" pitchFamily="66" charset="0"/>
              </a:rPr>
              <a:t>Help to separate content from presentation</a:t>
            </a:r>
          </a:p>
          <a:p>
            <a:pPr eaLnBrk="1" hangingPunct="1"/>
            <a:r>
              <a:rPr lang="en-US" altLang="en-US">
                <a:latin typeface="Comic Sans MS" panose="030F0702030302020204" pitchFamily="66" charset="0"/>
              </a:rPr>
              <a:t>Defines styles using C-structure like notation:</a:t>
            </a:r>
          </a:p>
          <a:p>
            <a:pPr lvl="1" eaLnBrk="1" hangingPunct="1"/>
            <a:r>
              <a:rPr lang="en-US" altLang="en-US">
                <a:latin typeface="Comic Sans MS" panose="030F0702030302020204" pitchFamily="66" charset="0"/>
              </a:rPr>
              <a:t>body { font-family: tahoma; font-size: medium; }</a:t>
            </a:r>
          </a:p>
          <a:p>
            <a:pPr lvl="2" eaLnBrk="1" hangingPunct="1"/>
            <a:r>
              <a:rPr lang="en-US" altLang="en-US">
                <a:latin typeface="Comic Sans MS" panose="030F0702030302020204" pitchFamily="66" charset="0"/>
              </a:rPr>
              <a:t>may apply to specific tags, as above</a:t>
            </a:r>
          </a:p>
          <a:p>
            <a:pPr lvl="1" eaLnBrk="1" hangingPunct="1"/>
            <a:r>
              <a:rPr lang="en-US" altLang="en-US">
                <a:latin typeface="Comic Sans MS" panose="030F0702030302020204" pitchFamily="66" charset="0"/>
              </a:rPr>
              <a:t>.notice { color: red; font-size: large; }</a:t>
            </a:r>
          </a:p>
          <a:p>
            <a:pPr lvl="2" eaLnBrk="1" hangingPunct="1"/>
            <a:r>
              <a:rPr lang="en-US" altLang="en-US">
                <a:latin typeface="Comic Sans MS" panose="030F0702030302020204" pitchFamily="66" charset="0"/>
              </a:rPr>
              <a:t>defines a class called notice</a:t>
            </a:r>
          </a:p>
          <a:p>
            <a:pPr lvl="2" eaLnBrk="1" hangingPunct="1"/>
            <a:r>
              <a:rPr lang="en-US" altLang="en-US">
                <a:latin typeface="Comic Sans MS" panose="030F0702030302020204" pitchFamily="66" charset="0"/>
              </a:rPr>
              <a:t>&lt;span class=“notice”&gt;…&lt;/span&gt;</a:t>
            </a:r>
          </a:p>
          <a:p>
            <a:pPr lvl="2" eaLnBrk="1" hangingPunct="1"/>
            <a:r>
              <a:rPr lang="en-US" altLang="en-US">
                <a:latin typeface="Comic Sans MS" panose="030F0702030302020204" pitchFamily="66" charset="0"/>
              </a:rPr>
              <a:t>by default can be applied to any tag</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3186" name="Slide Number Placeholder 2">
            <a:extLst>
              <a:ext uri="{FF2B5EF4-FFF2-40B4-BE49-F238E27FC236}">
                <a16:creationId xmlns:a16="http://schemas.microsoft.com/office/drawing/2014/main" id="{D8537B20-F0E0-433C-A20D-7372C2839C2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0FDB687-AF2A-411A-8239-94506D7F85BB}" type="slidenum">
              <a:rPr lang="en-US" altLang="en-US" sz="1000" smtClean="0"/>
              <a:pPr>
                <a:spcBef>
                  <a:spcPct val="0"/>
                </a:spcBef>
                <a:buClrTx/>
                <a:buSzTx/>
                <a:buFontTx/>
                <a:buNone/>
              </a:pPr>
              <a:t>44</a:t>
            </a:fld>
            <a:endParaRPr lang="en-US" altLang="en-US" sz="1000"/>
          </a:p>
        </p:txBody>
      </p:sp>
      <p:sp>
        <p:nvSpPr>
          <p:cNvPr id="93187" name="Footer Placeholder 3">
            <a:extLst>
              <a:ext uri="{FF2B5EF4-FFF2-40B4-BE49-F238E27FC236}">
                <a16:creationId xmlns:a16="http://schemas.microsoft.com/office/drawing/2014/main" id="{4D389EFC-3F3E-423F-BF9D-2EF28484C420}"/>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rPr>
              <a:t>Table of Contents</a:t>
            </a:r>
          </a:p>
        </p:txBody>
      </p:sp>
      <p:graphicFrame>
        <p:nvGraphicFramePr>
          <p:cNvPr id="93188" name="Object 2">
            <a:extLst>
              <a:ext uri="{FF2B5EF4-FFF2-40B4-BE49-F238E27FC236}">
                <a16:creationId xmlns:a16="http://schemas.microsoft.com/office/drawing/2014/main" id="{6680A10A-D5F7-47AA-9C9E-604954C18E27}"/>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93194" name="Document" r:id="rId4" imgW="7299960" imgH="5486400" progId="Word.Document.8">
                  <p:embed/>
                </p:oleObj>
              </mc:Choice>
              <mc:Fallback>
                <p:oleObj name="Document" r:id="rId4" imgW="7299960" imgH="548640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189" name="AutoShape 3">
            <a:extLst>
              <a:ext uri="{FF2B5EF4-FFF2-40B4-BE49-F238E27FC236}">
                <a16:creationId xmlns:a16="http://schemas.microsoft.com/office/drawing/2014/main" id="{39EB2A92-97E0-47A5-ABE3-1A82D1FDB282}"/>
              </a:ext>
            </a:extLst>
          </p:cNvPr>
          <p:cNvSpPr>
            <a:spLocks noChangeArrowheads="1"/>
          </p:cNvSpPr>
          <p:nvPr/>
        </p:nvSpPr>
        <p:spPr bwMode="auto">
          <a:xfrm>
            <a:off x="5638800" y="4724400"/>
            <a:ext cx="3124200" cy="1295400"/>
          </a:xfrm>
          <a:prstGeom prst="wedgeRoundRectCallout">
            <a:avLst>
              <a:gd name="adj1" fmla="val -84602"/>
              <a:gd name="adj2" fmla="val -130639"/>
              <a:gd name="adj3" fmla="val 16667"/>
            </a:avLst>
          </a:prstGeom>
          <a:solidFill>
            <a:schemeClr val="accent1"/>
          </a:solidFill>
          <a:ln w="9525">
            <a:solidFill>
              <a:schemeClr val="tx1"/>
            </a:solidFill>
            <a:miter lim="800000"/>
            <a:headEnd/>
            <a:tailEnd/>
          </a:ln>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Cascading style sheets introduced.  Helps separate content from presentation.</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BDDC7D3A-004E-4E3C-BB97-E3B383C4267A}"/>
              </a:ext>
            </a:extLst>
          </p:cNvPr>
          <p:cNvSpPr>
            <a:spLocks noGrp="1"/>
          </p:cNvSpPr>
          <p:nvPr>
            <p:ph type="title"/>
          </p:nvPr>
        </p:nvSpPr>
        <p:spPr/>
        <p:txBody>
          <a:bodyPr/>
          <a:lstStyle/>
          <a:p>
            <a:r>
              <a:rPr lang="en-US" altLang="en-US">
                <a:latin typeface="Tahoma" panose="020B0604030504040204" pitchFamily="34" charset="0"/>
                <a:cs typeface="Tahoma" panose="020B0604030504040204" pitchFamily="34" charset="0"/>
              </a:rPr>
              <a:t>Extension - JavaScript</a:t>
            </a:r>
          </a:p>
        </p:txBody>
      </p:sp>
      <p:sp>
        <p:nvSpPr>
          <p:cNvPr id="95235" name="Content Placeholder 2">
            <a:extLst>
              <a:ext uri="{FF2B5EF4-FFF2-40B4-BE49-F238E27FC236}">
                <a16:creationId xmlns:a16="http://schemas.microsoft.com/office/drawing/2014/main" id="{8185FC7E-66CC-41E4-A797-01470DDA18D6}"/>
              </a:ext>
            </a:extLst>
          </p:cNvPr>
          <p:cNvSpPr>
            <a:spLocks noGrp="1"/>
          </p:cNvSpPr>
          <p:nvPr>
            <p:ph idx="1"/>
          </p:nvPr>
        </p:nvSpPr>
        <p:spPr/>
        <p:txBody>
          <a:bodyPr/>
          <a:lstStyle/>
          <a:p>
            <a:r>
              <a:rPr lang="en-US" altLang="en-US"/>
              <a:t>Help separate content from behavior</a:t>
            </a:r>
          </a:p>
          <a:p>
            <a:r>
              <a:rPr lang="en-US" altLang="en-US"/>
              <a:t>Support dynamic presentation using JavaScript code sent to the browser</a:t>
            </a:r>
          </a:p>
          <a:p>
            <a:pPr lvl="1"/>
            <a:r>
              <a:rPr lang="en-US" altLang="en-US"/>
              <a:t>&lt;script type=“text/javascript” src=“js/TopMenu.js”&gt;&lt;/script&gt;</a:t>
            </a:r>
          </a:p>
        </p:txBody>
      </p:sp>
      <p:sp>
        <p:nvSpPr>
          <p:cNvPr id="95236" name="Slide Number Placeholder 3">
            <a:extLst>
              <a:ext uri="{FF2B5EF4-FFF2-40B4-BE49-F238E27FC236}">
                <a16:creationId xmlns:a16="http://schemas.microsoft.com/office/drawing/2014/main" id="{FFB9030A-3033-48E7-99F9-6FFBFF6F66F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9EE48BC-D6A0-4A70-8ABF-E6B5F4464CA0}" type="slidenum">
              <a:rPr lang="en-US" altLang="en-US" sz="1000" smtClean="0"/>
              <a:pPr>
                <a:spcBef>
                  <a:spcPct val="0"/>
                </a:spcBef>
                <a:buClrTx/>
                <a:buSzTx/>
                <a:buFontTx/>
                <a:buNone/>
              </a:pPr>
              <a:t>45</a:t>
            </a:fld>
            <a:endParaRPr lang="en-US" altLang="en-US" sz="1000"/>
          </a:p>
        </p:txBody>
      </p:sp>
      <p:sp>
        <p:nvSpPr>
          <p:cNvPr id="95237" name="Footer Placeholder 4">
            <a:extLst>
              <a:ext uri="{FF2B5EF4-FFF2-40B4-BE49-F238E27FC236}">
                <a16:creationId xmlns:a16="http://schemas.microsoft.com/office/drawing/2014/main" id="{8D225F72-523E-4ADD-9915-6B58C115E31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Slide Number Placeholder 3">
            <a:extLst>
              <a:ext uri="{FF2B5EF4-FFF2-40B4-BE49-F238E27FC236}">
                <a16:creationId xmlns:a16="http://schemas.microsoft.com/office/drawing/2014/main" id="{8AA911C5-9E2B-4484-A0E6-CF45A6FB4AC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0ED9C60-F745-4945-A633-3DE7DF6EAE1E}" type="slidenum">
              <a:rPr lang="en-US" altLang="en-US" sz="1000" smtClean="0"/>
              <a:pPr>
                <a:spcBef>
                  <a:spcPct val="0"/>
                </a:spcBef>
                <a:buClrTx/>
                <a:buSzTx/>
                <a:buFontTx/>
                <a:buNone/>
              </a:pPr>
              <a:t>46</a:t>
            </a:fld>
            <a:endParaRPr lang="en-US" altLang="en-US" sz="1000"/>
          </a:p>
        </p:txBody>
      </p:sp>
      <p:sp>
        <p:nvSpPr>
          <p:cNvPr id="96259" name="Footer Placeholder 4">
            <a:extLst>
              <a:ext uri="{FF2B5EF4-FFF2-40B4-BE49-F238E27FC236}">
                <a16:creationId xmlns:a16="http://schemas.microsoft.com/office/drawing/2014/main" id="{561B0DCC-38FE-4C65-842D-149BA9A8363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rPr>
              <a:t>Table of Contents</a:t>
            </a:r>
          </a:p>
        </p:txBody>
      </p:sp>
      <p:pic>
        <p:nvPicPr>
          <p:cNvPr id="96260" name="Picture 5">
            <a:extLst>
              <a:ext uri="{FF2B5EF4-FFF2-40B4-BE49-F238E27FC236}">
                <a16:creationId xmlns:a16="http://schemas.microsoft.com/office/drawing/2014/main" id="{367E5DE7-02C6-47FF-A498-62051AD6F2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7696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Slide Number Placeholder 3">
            <a:extLst>
              <a:ext uri="{FF2B5EF4-FFF2-40B4-BE49-F238E27FC236}">
                <a16:creationId xmlns:a16="http://schemas.microsoft.com/office/drawing/2014/main" id="{544694D1-20B5-4C62-A63D-A3515EE2F30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0FF177E-204F-4EE4-B42B-E627F004E36B}" type="slidenum">
              <a:rPr lang="en-US" altLang="en-US" sz="1000" smtClean="0"/>
              <a:pPr>
                <a:spcBef>
                  <a:spcPct val="0"/>
                </a:spcBef>
                <a:buClrTx/>
                <a:buSzTx/>
                <a:buFontTx/>
                <a:buNone/>
              </a:pPr>
              <a:t>47</a:t>
            </a:fld>
            <a:endParaRPr lang="en-US" altLang="en-US" sz="1000"/>
          </a:p>
        </p:txBody>
      </p:sp>
      <p:sp>
        <p:nvSpPr>
          <p:cNvPr id="97283" name="Footer Placeholder 4">
            <a:extLst>
              <a:ext uri="{FF2B5EF4-FFF2-40B4-BE49-F238E27FC236}">
                <a16:creationId xmlns:a16="http://schemas.microsoft.com/office/drawing/2014/main" id="{47486EDC-2AD0-443C-A3C2-2C9F45450AA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97284" name="Rectangle 4">
            <a:extLst>
              <a:ext uri="{FF2B5EF4-FFF2-40B4-BE49-F238E27FC236}">
                <a16:creationId xmlns:a16="http://schemas.microsoft.com/office/drawing/2014/main" id="{9716A721-F721-4113-A0CA-9AE2BA6C7225}"/>
              </a:ext>
            </a:extLst>
          </p:cNvPr>
          <p:cNvSpPr>
            <a:spLocks noGrp="1" noChangeArrowheads="1"/>
          </p:cNvSpPr>
          <p:nvPr>
            <p:ph type="title"/>
          </p:nvPr>
        </p:nvSpPr>
        <p:spPr>
          <a:xfrm>
            <a:off x="1219200" y="2514600"/>
            <a:ext cx="6629400" cy="1143000"/>
          </a:xfrm>
          <a:solidFill>
            <a:schemeClr val="accent1"/>
          </a:solidFill>
        </p:spPr>
        <p:txBody>
          <a:bodyPr/>
          <a:lstStyle/>
          <a:p>
            <a:pPr eaLnBrk="1" hangingPunct="1"/>
            <a:r>
              <a:rPr lang="en-US" altLang="en-US" sz="4400">
                <a:latin typeface="Comic Sans MS" panose="030F0702030302020204" pitchFamily="66" charset="0"/>
              </a:rPr>
              <a:t> Programming The Web</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Slide Number Placeholder 4">
            <a:extLst>
              <a:ext uri="{FF2B5EF4-FFF2-40B4-BE49-F238E27FC236}">
                <a16:creationId xmlns:a16="http://schemas.microsoft.com/office/drawing/2014/main" id="{2551C281-B425-419A-AF0F-19C47881DB0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24816E8-79D9-4956-B851-07227BFF47EF}" type="slidenum">
              <a:rPr lang="en-US" altLang="en-US" sz="1000" smtClean="0"/>
              <a:pPr>
                <a:spcBef>
                  <a:spcPct val="0"/>
                </a:spcBef>
                <a:buClrTx/>
                <a:buSzTx/>
                <a:buFontTx/>
                <a:buNone/>
              </a:pPr>
              <a:t>48</a:t>
            </a:fld>
            <a:endParaRPr lang="en-US" altLang="en-US" sz="1000"/>
          </a:p>
        </p:txBody>
      </p:sp>
      <p:sp>
        <p:nvSpPr>
          <p:cNvPr id="99331" name="Footer Placeholder 5">
            <a:extLst>
              <a:ext uri="{FF2B5EF4-FFF2-40B4-BE49-F238E27FC236}">
                <a16:creationId xmlns:a16="http://schemas.microsoft.com/office/drawing/2014/main" id="{65F861D2-2955-4AB6-BE54-26DCF4871B30}"/>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99332" name="Rectangle 2">
            <a:extLst>
              <a:ext uri="{FF2B5EF4-FFF2-40B4-BE49-F238E27FC236}">
                <a16:creationId xmlns:a16="http://schemas.microsoft.com/office/drawing/2014/main" id="{4EDFAFBC-8A1C-4945-80DD-AB31B712203F}"/>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Web Programming Model</a:t>
            </a:r>
          </a:p>
        </p:txBody>
      </p:sp>
      <p:sp>
        <p:nvSpPr>
          <p:cNvPr id="99333" name="Rectangle 3">
            <a:extLst>
              <a:ext uri="{FF2B5EF4-FFF2-40B4-BE49-F238E27FC236}">
                <a16:creationId xmlns:a16="http://schemas.microsoft.com/office/drawing/2014/main" id="{FBDD5F49-19CB-4509-A0CA-59F740D52D72}"/>
              </a:ext>
            </a:extLst>
          </p:cNvPr>
          <p:cNvSpPr>
            <a:spLocks noGrp="1" noChangeArrowheads="1"/>
          </p:cNvSpPr>
          <p:nvPr>
            <p:ph type="body" idx="1"/>
          </p:nvPr>
        </p:nvSpPr>
        <p:spPr/>
        <p:txBody>
          <a:bodyPr/>
          <a:lstStyle/>
          <a:p>
            <a:pPr eaLnBrk="1" hangingPunct="1"/>
            <a:r>
              <a:rPr lang="en-US" altLang="en-US">
                <a:latin typeface="Comic Sans MS" panose="030F0702030302020204" pitchFamily="66" charset="0"/>
              </a:rPr>
              <a:t>Packaged functionality</a:t>
            </a:r>
          </a:p>
          <a:p>
            <a:pPr lvl="1" eaLnBrk="1" hangingPunct="1"/>
            <a:r>
              <a:rPr lang="en-US" altLang="en-US">
                <a:latin typeface="Comic Sans MS" panose="030F0702030302020204" pitchFamily="66" charset="0"/>
              </a:rPr>
              <a:t>Web server supports default and user supplied controls</a:t>
            </a:r>
          </a:p>
          <a:p>
            <a:pPr eaLnBrk="1" hangingPunct="1"/>
            <a:r>
              <a:rPr lang="en-US" altLang="en-US">
                <a:latin typeface="Comic Sans MS" panose="030F0702030302020204" pitchFamily="66" charset="0"/>
              </a:rPr>
              <a:t>Dynamic content display</a:t>
            </a:r>
          </a:p>
          <a:p>
            <a:pPr lvl="1" eaLnBrk="1" hangingPunct="1"/>
            <a:r>
              <a:rPr lang="en-US" altLang="en-US">
                <a:latin typeface="Comic Sans MS" panose="030F0702030302020204" pitchFamily="66" charset="0"/>
              </a:rPr>
              <a:t>ASP, JSP generates HTML using server data</a:t>
            </a:r>
          </a:p>
          <a:p>
            <a:pPr lvl="1" eaLnBrk="1" hangingPunct="1"/>
            <a:r>
              <a:rPr lang="en-US" altLang="en-US">
                <a:latin typeface="Comic Sans MS" panose="030F0702030302020204" pitchFamily="66" charset="0"/>
              </a:rPr>
              <a:t>Browser interprets client side scripts</a:t>
            </a:r>
          </a:p>
          <a:p>
            <a:pPr eaLnBrk="1" hangingPunct="1"/>
            <a:r>
              <a:rPr lang="en-US" altLang="en-US">
                <a:latin typeface="Comic Sans MS" panose="030F0702030302020204" pitchFamily="66" charset="0"/>
              </a:rPr>
              <a:t>Machine-to-Machine</a:t>
            </a:r>
          </a:p>
          <a:p>
            <a:pPr lvl="1" eaLnBrk="1" hangingPunct="1"/>
            <a:r>
              <a:rPr lang="en-US" altLang="en-US">
                <a:latin typeface="Comic Sans MS" panose="030F0702030302020204" pitchFamily="66" charset="0"/>
              </a:rPr>
              <a:t>Web services provide RPC interface</a:t>
            </a:r>
          </a:p>
          <a:p>
            <a:pPr eaLnBrk="1" hangingPunct="1"/>
            <a:endParaRPr lang="en-US" altLang="en-US">
              <a:latin typeface="Comic Sans MS" panose="030F0702030302020204" pitchFamily="66"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Slide Number Placeholder 4">
            <a:extLst>
              <a:ext uri="{FF2B5EF4-FFF2-40B4-BE49-F238E27FC236}">
                <a16:creationId xmlns:a16="http://schemas.microsoft.com/office/drawing/2014/main" id="{DA798175-26B0-4562-B0BD-358128F559B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C037A01-1334-40BF-A351-EEC53F55FDE5}" type="slidenum">
              <a:rPr lang="en-US" altLang="en-US" sz="1000" smtClean="0"/>
              <a:pPr>
                <a:spcBef>
                  <a:spcPct val="0"/>
                </a:spcBef>
                <a:buClrTx/>
                <a:buSzTx/>
                <a:buFontTx/>
                <a:buNone/>
              </a:pPr>
              <a:t>49</a:t>
            </a:fld>
            <a:endParaRPr lang="en-US" altLang="en-US" sz="1000"/>
          </a:p>
        </p:txBody>
      </p:sp>
      <p:sp>
        <p:nvSpPr>
          <p:cNvPr id="101379" name="Footer Placeholder 5">
            <a:extLst>
              <a:ext uri="{FF2B5EF4-FFF2-40B4-BE49-F238E27FC236}">
                <a16:creationId xmlns:a16="http://schemas.microsoft.com/office/drawing/2014/main" id="{DAB775B4-D566-4EFD-8469-A2F5970CD24A}"/>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01380" name="Rectangle 2">
            <a:extLst>
              <a:ext uri="{FF2B5EF4-FFF2-40B4-BE49-F238E27FC236}">
                <a16:creationId xmlns:a16="http://schemas.microsoft.com/office/drawing/2014/main" id="{36B2A7E6-7D2B-4AD3-8807-85266928F079}"/>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Programming the Web</a:t>
            </a:r>
          </a:p>
        </p:txBody>
      </p:sp>
      <p:sp>
        <p:nvSpPr>
          <p:cNvPr id="101381" name="Rectangle 3">
            <a:extLst>
              <a:ext uri="{FF2B5EF4-FFF2-40B4-BE49-F238E27FC236}">
                <a16:creationId xmlns:a16="http://schemas.microsoft.com/office/drawing/2014/main" id="{FA706592-DD2D-4816-866F-573FD5CF4211}"/>
              </a:ext>
            </a:extLst>
          </p:cNvPr>
          <p:cNvSpPr>
            <a:spLocks noGrp="1" noChangeArrowheads="1"/>
          </p:cNvSpPr>
          <p:nvPr>
            <p:ph type="body" idx="1"/>
          </p:nvPr>
        </p:nvSpPr>
        <p:spPr/>
        <p:txBody>
          <a:bodyPr/>
          <a:lstStyle/>
          <a:p>
            <a:pPr eaLnBrk="1" hangingPunct="1"/>
            <a:r>
              <a:rPr lang="en-US" altLang="en-US" sz="2000">
                <a:latin typeface="Comic Sans MS" panose="030F0702030302020204" pitchFamily="66" charset="0"/>
              </a:rPr>
              <a:t>Client-Side Programming</a:t>
            </a:r>
          </a:p>
          <a:p>
            <a:pPr lvl="1" eaLnBrk="1" hangingPunct="1"/>
            <a:r>
              <a:rPr lang="en-US" altLang="en-US" sz="2000">
                <a:latin typeface="Comic Sans MS" panose="030F0702030302020204" pitchFamily="66" charset="0"/>
              </a:rPr>
              <a:t>JavaScript</a:t>
            </a:r>
          </a:p>
          <a:p>
            <a:pPr lvl="1" eaLnBrk="1" hangingPunct="1"/>
            <a:r>
              <a:rPr lang="en-US" altLang="en-US" sz="2000">
                <a:latin typeface="Comic Sans MS" panose="030F0702030302020204" pitchFamily="66" charset="0"/>
              </a:rPr>
              <a:t>Dynamic HTML</a:t>
            </a:r>
          </a:p>
          <a:p>
            <a:pPr lvl="2" eaLnBrk="1" hangingPunct="1"/>
            <a:r>
              <a:rPr lang="en-US" altLang="en-US" sz="1900">
                <a:latin typeface="Comic Sans MS" panose="030F0702030302020204" pitchFamily="66" charset="0"/>
              </a:rPr>
              <a:t>Can modify html document using scripts sent from server and interpreted by client.</a:t>
            </a:r>
          </a:p>
          <a:p>
            <a:pPr lvl="1" eaLnBrk="1" hangingPunct="1"/>
            <a:r>
              <a:rPr lang="en-US" altLang="en-US" sz="2000">
                <a:latin typeface="Comic Sans MS" panose="030F0702030302020204" pitchFamily="66" charset="0"/>
              </a:rPr>
              <a:t>.Net controls – need permissions</a:t>
            </a:r>
          </a:p>
          <a:p>
            <a:pPr eaLnBrk="1" hangingPunct="1"/>
            <a:r>
              <a:rPr lang="en-US" altLang="en-US" sz="2000">
                <a:latin typeface="Comic Sans MS" panose="030F0702030302020204" pitchFamily="66" charset="0"/>
              </a:rPr>
              <a:t>Server-Side Programming</a:t>
            </a:r>
          </a:p>
          <a:p>
            <a:pPr lvl="1" eaLnBrk="1" hangingPunct="1"/>
            <a:r>
              <a:rPr lang="en-US" altLang="en-US" sz="2000">
                <a:latin typeface="Comic Sans MS" panose="030F0702030302020204" pitchFamily="66" charset="0"/>
              </a:rPr>
              <a:t>ASP script</a:t>
            </a:r>
          </a:p>
          <a:p>
            <a:pPr lvl="1" eaLnBrk="1" hangingPunct="1"/>
            <a:r>
              <a:rPr lang="en-US" altLang="en-US" sz="2000">
                <a:latin typeface="Comic Sans MS" panose="030F0702030302020204" pitchFamily="66" charset="0"/>
              </a:rPr>
              <a:t>Server components</a:t>
            </a:r>
          </a:p>
          <a:p>
            <a:pPr lvl="1" eaLnBrk="1" hangingPunct="1"/>
            <a:r>
              <a:rPr lang="en-US" altLang="en-US" sz="2000">
                <a:latin typeface="Comic Sans MS" panose="030F0702030302020204" pitchFamily="66" charset="0"/>
              </a:rPr>
              <a:t>C# code-behind</a:t>
            </a:r>
          </a:p>
          <a:p>
            <a:pPr lvl="1" eaLnBrk="1" hangingPunct="1"/>
            <a:r>
              <a:rPr lang="en-US" altLang="en-US" sz="2000">
                <a:latin typeface="Comic Sans MS" panose="030F0702030302020204" pitchFamily="66" charset="0"/>
              </a:rPr>
              <a:t>ADO</a:t>
            </a:r>
          </a:p>
          <a:p>
            <a:pPr lvl="1" eaLnBrk="1" hangingPunct="1"/>
            <a:r>
              <a:rPr lang="en-US" altLang="en-US" sz="2000">
                <a:latin typeface="Comic Sans MS" panose="030F0702030302020204" pitchFamily="66" charset="0"/>
              </a:rPr>
              <a:t>Web controls used on ASPX pages</a:t>
            </a:r>
          </a:p>
          <a:p>
            <a:pPr lvl="1" eaLnBrk="1" hangingPunct="1"/>
            <a:r>
              <a:rPr lang="en-US" altLang="en-US" sz="2000">
                <a:latin typeface="Comic Sans MS" panose="030F0702030302020204" pitchFamily="66" charset="0"/>
              </a:rPr>
              <a:t>Web services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Slide Number Placeholder 4">
            <a:extLst>
              <a:ext uri="{FF2B5EF4-FFF2-40B4-BE49-F238E27FC236}">
                <a16:creationId xmlns:a16="http://schemas.microsoft.com/office/drawing/2014/main" id="{04D49ABE-2F3C-4CDE-A2B4-719BE8B2307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8AF9BA6-0803-4DFF-8517-FCB05B27DEBE}" type="slidenum">
              <a:rPr lang="en-US" altLang="en-US" sz="1000" smtClean="0"/>
              <a:pPr>
                <a:spcBef>
                  <a:spcPct val="0"/>
                </a:spcBef>
                <a:buClrTx/>
                <a:buSzTx/>
                <a:buFontTx/>
                <a:buNone/>
              </a:pPr>
              <a:t>5</a:t>
            </a:fld>
            <a:endParaRPr lang="en-US" altLang="en-US" sz="1000"/>
          </a:p>
        </p:txBody>
      </p:sp>
      <p:sp>
        <p:nvSpPr>
          <p:cNvPr id="14339" name="Footer Placeholder 5">
            <a:extLst>
              <a:ext uri="{FF2B5EF4-FFF2-40B4-BE49-F238E27FC236}">
                <a16:creationId xmlns:a16="http://schemas.microsoft.com/office/drawing/2014/main" id="{6A922FFD-04EE-416A-8B18-838292200B2A}"/>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4340" name="Rectangle 2">
            <a:extLst>
              <a:ext uri="{FF2B5EF4-FFF2-40B4-BE49-F238E27FC236}">
                <a16:creationId xmlns:a16="http://schemas.microsoft.com/office/drawing/2014/main" id="{1D4CB112-600D-44C0-8018-9202D4472791}"/>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Goals of the Internet</a:t>
            </a:r>
            <a:r>
              <a:rPr lang="en-US" altLang="en-US"/>
              <a:t>:</a:t>
            </a:r>
          </a:p>
        </p:txBody>
      </p:sp>
      <p:sp>
        <p:nvSpPr>
          <p:cNvPr id="14341" name="Rectangle 3">
            <a:extLst>
              <a:ext uri="{FF2B5EF4-FFF2-40B4-BE49-F238E27FC236}">
                <a16:creationId xmlns:a16="http://schemas.microsoft.com/office/drawing/2014/main" id="{43640400-A1DC-459B-B5D0-3EF138771DF5}"/>
              </a:ext>
            </a:extLst>
          </p:cNvPr>
          <p:cNvSpPr>
            <a:spLocks noGrp="1" noChangeArrowheads="1"/>
          </p:cNvSpPr>
          <p:nvPr>
            <p:ph type="body" idx="1"/>
          </p:nvPr>
        </p:nvSpPr>
        <p:spPr/>
        <p:txBody>
          <a:bodyPr/>
          <a:lstStyle/>
          <a:p>
            <a:pPr eaLnBrk="1" hangingPunct="1">
              <a:lnSpc>
                <a:spcPct val="90000"/>
              </a:lnSpc>
            </a:pPr>
            <a:r>
              <a:rPr lang="en-US" altLang="en-US" sz="2400">
                <a:latin typeface="Comic Sans MS" panose="030F0702030302020204" pitchFamily="66" charset="0"/>
              </a:rPr>
              <a:t>Build distributed system to share documents.</a:t>
            </a:r>
          </a:p>
          <a:p>
            <a:pPr eaLnBrk="1" hangingPunct="1">
              <a:lnSpc>
                <a:spcPct val="90000"/>
              </a:lnSpc>
            </a:pPr>
            <a:r>
              <a:rPr lang="en-US" altLang="en-US" sz="2400">
                <a:latin typeface="Comic Sans MS" panose="030F0702030302020204" pitchFamily="66" charset="0"/>
              </a:rPr>
              <a:t>Support expansion by 5 orders of magnitude in ten years – 200 hosts to 500 million hosts.</a:t>
            </a:r>
          </a:p>
          <a:p>
            <a:pPr eaLnBrk="1" hangingPunct="1">
              <a:lnSpc>
                <a:spcPct val="90000"/>
              </a:lnSpc>
            </a:pPr>
            <a:r>
              <a:rPr lang="en-US" altLang="en-US" sz="2400">
                <a:latin typeface="Comic Sans MS" panose="030F0702030302020204" pitchFamily="66" charset="0"/>
              </a:rPr>
              <a:t>Manage communication between hundreds of millions of machines every day without collapsing from congestion.</a:t>
            </a:r>
          </a:p>
          <a:p>
            <a:pPr eaLnBrk="1" hangingPunct="1">
              <a:lnSpc>
                <a:spcPct val="90000"/>
              </a:lnSpc>
            </a:pPr>
            <a:r>
              <a:rPr lang="en-US" altLang="en-US" sz="2400">
                <a:latin typeface="Comic Sans MS" panose="030F0702030302020204" pitchFamily="66" charset="0"/>
              </a:rPr>
              <a:t>Provide for arbitrary extensions:</a:t>
            </a:r>
          </a:p>
          <a:p>
            <a:pPr lvl="1" eaLnBrk="1" hangingPunct="1">
              <a:lnSpc>
                <a:spcPct val="90000"/>
              </a:lnSpc>
            </a:pPr>
            <a:r>
              <a:rPr lang="en-US" altLang="en-US" sz="2400">
                <a:latin typeface="Comic Sans MS" panose="030F0702030302020204" pitchFamily="66" charset="0"/>
              </a:rPr>
              <a:t>From static text documents to graphics, dynamic content, streaming video, programmable interfaces, voice,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Slide Number Placeholder 4">
            <a:extLst>
              <a:ext uri="{FF2B5EF4-FFF2-40B4-BE49-F238E27FC236}">
                <a16:creationId xmlns:a16="http://schemas.microsoft.com/office/drawing/2014/main" id="{D16D4180-4B7A-4D6B-B5D6-17C7FD0ADF1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E33B47B-E1FE-4272-B39C-7C5268065A41}" type="slidenum">
              <a:rPr lang="en-US" altLang="en-US" sz="1000" smtClean="0"/>
              <a:pPr>
                <a:spcBef>
                  <a:spcPct val="0"/>
                </a:spcBef>
                <a:buClrTx/>
                <a:buSzTx/>
                <a:buFontTx/>
                <a:buNone/>
              </a:pPr>
              <a:t>50</a:t>
            </a:fld>
            <a:endParaRPr lang="en-US" altLang="en-US" sz="1000"/>
          </a:p>
        </p:txBody>
      </p:sp>
      <p:sp>
        <p:nvSpPr>
          <p:cNvPr id="103427" name="Footer Placeholder 5">
            <a:extLst>
              <a:ext uri="{FF2B5EF4-FFF2-40B4-BE49-F238E27FC236}">
                <a16:creationId xmlns:a16="http://schemas.microsoft.com/office/drawing/2014/main" id="{05C5512C-5348-45FB-BE95-7025AA1D1C2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4" action="ppaction://hlinksldjump"/>
            </a:endParaRPr>
          </a:p>
        </p:txBody>
      </p:sp>
      <p:sp>
        <p:nvSpPr>
          <p:cNvPr id="103428" name="Rectangle 2">
            <a:extLst>
              <a:ext uri="{FF2B5EF4-FFF2-40B4-BE49-F238E27FC236}">
                <a16:creationId xmlns:a16="http://schemas.microsoft.com/office/drawing/2014/main" id="{947B385F-215E-470F-BFDB-E08A52CD29A7}"/>
              </a:ext>
            </a:extLst>
          </p:cNvPr>
          <p:cNvSpPr>
            <a:spLocks noGrp="1" noChangeArrowheads="1"/>
          </p:cNvSpPr>
          <p:nvPr>
            <p:ph type="title"/>
          </p:nvPr>
        </p:nvSpPr>
        <p:spPr/>
        <p:txBody>
          <a:bodyPr/>
          <a:lstStyle/>
          <a:p>
            <a:pPr eaLnBrk="1" hangingPunct="1"/>
            <a:r>
              <a:rPr lang="en-US" altLang="en-US" sz="3200">
                <a:latin typeface="Comic Sans MS" panose="030F0702030302020204" pitchFamily="66" charset="0"/>
              </a:rPr>
              <a:t>Web Programming – Language Model</a:t>
            </a:r>
          </a:p>
        </p:txBody>
      </p:sp>
      <p:graphicFrame>
        <p:nvGraphicFramePr>
          <p:cNvPr id="103429" name="Object 3">
            <a:extLst>
              <a:ext uri="{FF2B5EF4-FFF2-40B4-BE49-F238E27FC236}">
                <a16:creationId xmlns:a16="http://schemas.microsoft.com/office/drawing/2014/main" id="{318A8DD7-3291-4D14-8C9B-E3130F494B06}"/>
              </a:ext>
            </a:extLst>
          </p:cNvPr>
          <p:cNvGraphicFramePr>
            <a:graphicFrameLocks noGrp="1" noChangeAspect="1"/>
          </p:cNvGraphicFramePr>
          <p:nvPr>
            <p:ph idx="1"/>
          </p:nvPr>
        </p:nvGraphicFramePr>
        <p:xfrm>
          <a:off x="1219200" y="1200150"/>
          <a:ext cx="6858000" cy="4457700"/>
        </p:xfrm>
        <a:graphic>
          <a:graphicData uri="http://schemas.openxmlformats.org/presentationml/2006/ole">
            <mc:AlternateContent xmlns:mc="http://schemas.openxmlformats.org/markup-compatibility/2006">
              <mc:Choice xmlns:v="urn:schemas-microsoft-com:vml" Requires="v">
                <p:oleObj spid="_x0000_s103434" name="Visio" r:id="rId5" imgW="8492850" imgH="5521175" progId="Visio.Drawing.11">
                  <p:embed/>
                </p:oleObj>
              </mc:Choice>
              <mc:Fallback>
                <p:oleObj name="Visio" r:id="rId5" imgW="8492850" imgH="5521175" progId="Visio.Drawing.11">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200150"/>
                        <a:ext cx="68580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Slide Number Placeholder 4">
            <a:extLst>
              <a:ext uri="{FF2B5EF4-FFF2-40B4-BE49-F238E27FC236}">
                <a16:creationId xmlns:a16="http://schemas.microsoft.com/office/drawing/2014/main" id="{906721E5-82F3-4E0A-AA60-6302840C7B4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F46CCCE-E006-4491-9D18-F7C03081C044}" type="slidenum">
              <a:rPr lang="en-US" altLang="en-US" sz="1000" smtClean="0"/>
              <a:pPr>
                <a:spcBef>
                  <a:spcPct val="0"/>
                </a:spcBef>
                <a:buClrTx/>
                <a:buSzTx/>
                <a:buFontTx/>
                <a:buNone/>
              </a:pPr>
              <a:t>51</a:t>
            </a:fld>
            <a:endParaRPr lang="en-US" altLang="en-US" sz="1000"/>
          </a:p>
        </p:txBody>
      </p:sp>
      <p:sp>
        <p:nvSpPr>
          <p:cNvPr id="105475" name="Footer Placeholder 5">
            <a:extLst>
              <a:ext uri="{FF2B5EF4-FFF2-40B4-BE49-F238E27FC236}">
                <a16:creationId xmlns:a16="http://schemas.microsoft.com/office/drawing/2014/main" id="{86FDA505-2FAB-46B9-9D27-4C5176454EF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05476" name="Rectangle 2">
            <a:extLst>
              <a:ext uri="{FF2B5EF4-FFF2-40B4-BE49-F238E27FC236}">
                <a16:creationId xmlns:a16="http://schemas.microsoft.com/office/drawing/2014/main" id="{B32FE898-7E05-429F-9E66-03643812FF57}"/>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Programming the Web</a:t>
            </a:r>
            <a:br>
              <a:rPr lang="en-US" altLang="en-US">
                <a:latin typeface="Comic Sans MS" panose="030F0702030302020204" pitchFamily="66" charset="0"/>
              </a:rPr>
            </a:br>
            <a:r>
              <a:rPr lang="en-US" altLang="en-US" sz="2900">
                <a:latin typeface="Comic Sans MS" panose="030F0702030302020204" pitchFamily="66" charset="0"/>
              </a:rPr>
              <a:t>Server-Side Code</a:t>
            </a:r>
          </a:p>
        </p:txBody>
      </p:sp>
      <p:sp>
        <p:nvSpPr>
          <p:cNvPr id="105477" name="Rectangle 3">
            <a:extLst>
              <a:ext uri="{FF2B5EF4-FFF2-40B4-BE49-F238E27FC236}">
                <a16:creationId xmlns:a16="http://schemas.microsoft.com/office/drawing/2014/main" id="{704AE5F5-40AD-4605-927E-935240477D86}"/>
              </a:ext>
            </a:extLst>
          </p:cNvPr>
          <p:cNvSpPr>
            <a:spLocks noGrp="1" noChangeArrowheads="1"/>
          </p:cNvSpPr>
          <p:nvPr>
            <p:ph type="body" idx="1"/>
          </p:nvPr>
        </p:nvSpPr>
        <p:spPr/>
        <p:txBody>
          <a:bodyPr/>
          <a:lstStyle/>
          <a:p>
            <a:pPr eaLnBrk="1" hangingPunct="1"/>
            <a:r>
              <a:rPr lang="en-US" altLang="en-US" sz="2400">
                <a:latin typeface="Comic Sans MS" panose="030F0702030302020204" pitchFamily="66" charset="0"/>
              </a:rPr>
              <a:t>What is server-side code?</a:t>
            </a:r>
          </a:p>
          <a:p>
            <a:pPr lvl="1" eaLnBrk="1" hangingPunct="1"/>
            <a:r>
              <a:rPr lang="en-US" altLang="en-US" sz="2200">
                <a:latin typeface="Comic Sans MS" panose="030F0702030302020204" pitchFamily="66" charset="0"/>
              </a:rPr>
              <a:t>Software that runs on the server, not the client</a:t>
            </a:r>
          </a:p>
          <a:p>
            <a:pPr lvl="1" eaLnBrk="1" hangingPunct="1"/>
            <a:r>
              <a:rPr lang="en-US" altLang="en-US" sz="2200">
                <a:latin typeface="Comic Sans MS" panose="030F0702030302020204" pitchFamily="66" charset="0"/>
              </a:rPr>
              <a:t>Receives input from</a:t>
            </a:r>
          </a:p>
          <a:p>
            <a:pPr marL="1085850" lvl="2" eaLnBrk="1" hangingPunct="1"/>
            <a:r>
              <a:rPr lang="en-US" altLang="en-US" sz="2000">
                <a:latin typeface="Comic Sans MS" panose="030F0702030302020204" pitchFamily="66" charset="0"/>
              </a:rPr>
              <a:t>URL parameters</a:t>
            </a:r>
          </a:p>
          <a:p>
            <a:pPr marL="1085850" lvl="2" eaLnBrk="1" hangingPunct="1"/>
            <a:r>
              <a:rPr lang="en-US" altLang="en-US" sz="2000">
                <a:latin typeface="Comic Sans MS" panose="030F0702030302020204" pitchFamily="66" charset="0"/>
              </a:rPr>
              <a:t>HTML form data</a:t>
            </a:r>
          </a:p>
          <a:p>
            <a:pPr marL="1085850" lvl="2" eaLnBrk="1" hangingPunct="1"/>
            <a:r>
              <a:rPr lang="en-US" altLang="en-US" sz="2000">
                <a:latin typeface="Comic Sans MS" panose="030F0702030302020204" pitchFamily="66" charset="0"/>
              </a:rPr>
              <a:t>Cookies</a:t>
            </a:r>
          </a:p>
          <a:p>
            <a:pPr marL="1085850" lvl="2" eaLnBrk="1" hangingPunct="1"/>
            <a:r>
              <a:rPr lang="en-US" altLang="en-US" sz="2000">
                <a:latin typeface="Comic Sans MS" panose="030F0702030302020204" pitchFamily="66" charset="0"/>
              </a:rPr>
              <a:t>HTTP headers</a:t>
            </a:r>
          </a:p>
          <a:p>
            <a:pPr lvl="1" eaLnBrk="1" hangingPunct="1"/>
            <a:r>
              <a:rPr lang="en-US" altLang="en-US" sz="2200">
                <a:latin typeface="Comic Sans MS" panose="030F0702030302020204" pitchFamily="66" charset="0"/>
              </a:rPr>
              <a:t>Can access server-side databases, e-mail servers, files, mainframes, etc.</a:t>
            </a:r>
          </a:p>
          <a:p>
            <a:pPr lvl="1" eaLnBrk="1" hangingPunct="1"/>
            <a:r>
              <a:rPr lang="en-US" altLang="en-US" sz="2200">
                <a:latin typeface="Comic Sans MS" panose="030F0702030302020204" pitchFamily="66" charset="0"/>
              </a:rPr>
              <a:t>Dynamically builds a custom HTML response </a:t>
            </a:r>
            <a:br>
              <a:rPr lang="en-US" altLang="en-US" sz="2200">
                <a:latin typeface="Comic Sans MS" panose="030F0702030302020204" pitchFamily="66" charset="0"/>
              </a:rPr>
            </a:br>
            <a:r>
              <a:rPr lang="en-US" altLang="en-US" sz="2200">
                <a:latin typeface="Comic Sans MS" panose="030F0702030302020204" pitchFamily="66" charset="0"/>
              </a:rPr>
              <a:t>for a client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Slide Number Placeholder 4">
            <a:extLst>
              <a:ext uri="{FF2B5EF4-FFF2-40B4-BE49-F238E27FC236}">
                <a16:creationId xmlns:a16="http://schemas.microsoft.com/office/drawing/2014/main" id="{FAF536FE-98D5-4C32-B463-55B7202AB1D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3A218FE-2327-4359-B096-620AC05C3C18}" type="slidenum">
              <a:rPr lang="en-US" altLang="en-US" sz="1000" smtClean="0"/>
              <a:pPr>
                <a:spcBef>
                  <a:spcPct val="0"/>
                </a:spcBef>
                <a:buClrTx/>
                <a:buSzTx/>
                <a:buFontTx/>
                <a:buNone/>
              </a:pPr>
              <a:t>52</a:t>
            </a:fld>
            <a:endParaRPr lang="en-US" altLang="en-US" sz="1000"/>
          </a:p>
        </p:txBody>
      </p:sp>
      <p:sp>
        <p:nvSpPr>
          <p:cNvPr id="107523" name="Footer Placeholder 5">
            <a:extLst>
              <a:ext uri="{FF2B5EF4-FFF2-40B4-BE49-F238E27FC236}">
                <a16:creationId xmlns:a16="http://schemas.microsoft.com/office/drawing/2014/main" id="{E1F9DC6D-7B20-4EE8-BACE-EB0D6A33988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4" action="ppaction://hlinksldjump"/>
            </a:endParaRPr>
          </a:p>
        </p:txBody>
      </p:sp>
      <p:sp>
        <p:nvSpPr>
          <p:cNvPr id="107524" name="Rectangle 2">
            <a:extLst>
              <a:ext uri="{FF2B5EF4-FFF2-40B4-BE49-F238E27FC236}">
                <a16:creationId xmlns:a16="http://schemas.microsoft.com/office/drawing/2014/main" id="{4D2E7C46-1044-4046-9D5C-FD89FFC9FCC6}"/>
              </a:ext>
            </a:extLst>
          </p:cNvPr>
          <p:cNvSpPr>
            <a:spLocks noGrp="1" noChangeArrowheads="1"/>
          </p:cNvSpPr>
          <p:nvPr>
            <p:ph type="title"/>
          </p:nvPr>
        </p:nvSpPr>
        <p:spPr/>
        <p:txBody>
          <a:bodyPr/>
          <a:lstStyle/>
          <a:p>
            <a:pPr eaLnBrk="1" hangingPunct="1"/>
            <a:r>
              <a:rPr lang="en-US" altLang="en-US" sz="3600">
                <a:latin typeface="Comic Sans MS" panose="030F0702030302020204" pitchFamily="66" charset="0"/>
              </a:rPr>
              <a:t>Traditional HTML Serving Model</a:t>
            </a:r>
          </a:p>
        </p:txBody>
      </p:sp>
      <p:graphicFrame>
        <p:nvGraphicFramePr>
          <p:cNvPr id="107525" name="Object 8">
            <a:extLst>
              <a:ext uri="{FF2B5EF4-FFF2-40B4-BE49-F238E27FC236}">
                <a16:creationId xmlns:a16="http://schemas.microsoft.com/office/drawing/2014/main" id="{A3331BC8-22B9-4094-91E4-C86DCA1F3A94}"/>
              </a:ext>
            </a:extLst>
          </p:cNvPr>
          <p:cNvGraphicFramePr>
            <a:graphicFrameLocks noGrp="1" noChangeAspect="1"/>
          </p:cNvGraphicFramePr>
          <p:nvPr>
            <p:ph idx="1"/>
          </p:nvPr>
        </p:nvGraphicFramePr>
        <p:xfrm>
          <a:off x="1558925" y="1295400"/>
          <a:ext cx="6213475" cy="4800600"/>
        </p:xfrm>
        <a:graphic>
          <a:graphicData uri="http://schemas.openxmlformats.org/presentationml/2006/ole">
            <mc:AlternateContent xmlns:mc="http://schemas.openxmlformats.org/markup-compatibility/2006">
              <mc:Choice xmlns:v="urn:schemas-microsoft-com:vml" Requires="v">
                <p:oleObj spid="_x0000_s107530" name="Visio" r:id="rId5" imgW="8584458" imgH="6001278" progId="Visio.Drawing.11">
                  <p:embed/>
                </p:oleObj>
              </mc:Choice>
              <mc:Fallback>
                <p:oleObj name="Visio" r:id="rId5" imgW="8584458" imgH="6001278" progId="Visio.Drawing.11">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8925" y="1295400"/>
                        <a:ext cx="6213475"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Slide Number Placeholder 4">
            <a:extLst>
              <a:ext uri="{FF2B5EF4-FFF2-40B4-BE49-F238E27FC236}">
                <a16:creationId xmlns:a16="http://schemas.microsoft.com/office/drawing/2014/main" id="{9E436C01-098C-4273-B0EF-E0466E353E9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58C65C9-2FD4-4264-9BAF-16E46B711808}" type="slidenum">
              <a:rPr lang="en-US" altLang="en-US" sz="1000" smtClean="0"/>
              <a:pPr>
                <a:spcBef>
                  <a:spcPct val="0"/>
                </a:spcBef>
                <a:buClrTx/>
                <a:buSzTx/>
                <a:buFontTx/>
                <a:buNone/>
              </a:pPr>
              <a:t>53</a:t>
            </a:fld>
            <a:endParaRPr lang="en-US" altLang="en-US" sz="1000"/>
          </a:p>
        </p:txBody>
      </p:sp>
      <p:sp>
        <p:nvSpPr>
          <p:cNvPr id="109571" name="Footer Placeholder 5">
            <a:extLst>
              <a:ext uri="{FF2B5EF4-FFF2-40B4-BE49-F238E27FC236}">
                <a16:creationId xmlns:a16="http://schemas.microsoft.com/office/drawing/2014/main" id="{5EDE20FB-A883-4B3F-B53D-13C0509CA925}"/>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4" action="ppaction://hlinksldjump"/>
            </a:endParaRPr>
          </a:p>
        </p:txBody>
      </p:sp>
      <p:sp>
        <p:nvSpPr>
          <p:cNvPr id="109572" name="Rectangle 8">
            <a:extLst>
              <a:ext uri="{FF2B5EF4-FFF2-40B4-BE49-F238E27FC236}">
                <a16:creationId xmlns:a16="http://schemas.microsoft.com/office/drawing/2014/main" id="{BE45D0C2-0F1C-4BB1-860E-D9D163B92C07}"/>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ASP Dynamic Serving Model</a:t>
            </a:r>
          </a:p>
        </p:txBody>
      </p:sp>
      <p:graphicFrame>
        <p:nvGraphicFramePr>
          <p:cNvPr id="109573" name="Object 7">
            <a:extLst>
              <a:ext uri="{FF2B5EF4-FFF2-40B4-BE49-F238E27FC236}">
                <a16:creationId xmlns:a16="http://schemas.microsoft.com/office/drawing/2014/main" id="{27DEC24C-B92E-41B1-90D9-D4E8A528DB50}"/>
              </a:ext>
            </a:extLst>
          </p:cNvPr>
          <p:cNvGraphicFramePr>
            <a:graphicFrameLocks noGrp="1" noChangeAspect="1"/>
          </p:cNvGraphicFramePr>
          <p:nvPr>
            <p:ph idx="1"/>
          </p:nvPr>
        </p:nvGraphicFramePr>
        <p:xfrm>
          <a:off x="1776413" y="1717675"/>
          <a:ext cx="6048375" cy="4530725"/>
        </p:xfrm>
        <a:graphic>
          <a:graphicData uri="http://schemas.openxmlformats.org/presentationml/2006/ole">
            <mc:AlternateContent xmlns:mc="http://schemas.openxmlformats.org/markup-compatibility/2006">
              <mc:Choice xmlns:v="urn:schemas-microsoft-com:vml" Requires="v">
                <p:oleObj spid="_x0000_s109578" name="Visio" r:id="rId5" imgW="9110238" imgH="6824238" progId="Visio.Drawing.11">
                  <p:embed/>
                </p:oleObj>
              </mc:Choice>
              <mc:Fallback>
                <p:oleObj name="Visio" r:id="rId5" imgW="9110238" imgH="6824238" progId="Visio.Drawing.11">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6413" y="1717675"/>
                        <a:ext cx="6048375" cy="453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Slide Number Placeholder 4">
            <a:extLst>
              <a:ext uri="{FF2B5EF4-FFF2-40B4-BE49-F238E27FC236}">
                <a16:creationId xmlns:a16="http://schemas.microsoft.com/office/drawing/2014/main" id="{4DDA4EF3-6B2F-488D-B148-E6F94D3FE7C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09C9C32-97B6-46C3-B732-45E70E5A362C}" type="slidenum">
              <a:rPr lang="en-US" altLang="en-US" sz="1000" smtClean="0"/>
              <a:pPr>
                <a:spcBef>
                  <a:spcPct val="0"/>
                </a:spcBef>
                <a:buClrTx/>
                <a:buSzTx/>
                <a:buFontTx/>
                <a:buNone/>
              </a:pPr>
              <a:t>54</a:t>
            </a:fld>
            <a:endParaRPr lang="en-US" altLang="en-US" sz="1000"/>
          </a:p>
        </p:txBody>
      </p:sp>
      <p:sp>
        <p:nvSpPr>
          <p:cNvPr id="111619" name="Footer Placeholder 5">
            <a:extLst>
              <a:ext uri="{FF2B5EF4-FFF2-40B4-BE49-F238E27FC236}">
                <a16:creationId xmlns:a16="http://schemas.microsoft.com/office/drawing/2014/main" id="{27714C64-9BFE-4704-B7A5-46C156CB67E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4" action="ppaction://hlinksldjump"/>
            </a:endParaRPr>
          </a:p>
        </p:txBody>
      </p:sp>
      <p:sp>
        <p:nvSpPr>
          <p:cNvPr id="111620" name="Rectangle 2">
            <a:extLst>
              <a:ext uri="{FF2B5EF4-FFF2-40B4-BE49-F238E27FC236}">
                <a16:creationId xmlns:a16="http://schemas.microsoft.com/office/drawing/2014/main" id="{3FE6B055-EF2F-45C8-A741-4718B46174D0}"/>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ASP.NET Serving Model</a:t>
            </a:r>
          </a:p>
        </p:txBody>
      </p:sp>
      <p:graphicFrame>
        <p:nvGraphicFramePr>
          <p:cNvPr id="111621" name="Object 4">
            <a:extLst>
              <a:ext uri="{FF2B5EF4-FFF2-40B4-BE49-F238E27FC236}">
                <a16:creationId xmlns:a16="http://schemas.microsoft.com/office/drawing/2014/main" id="{EAA18747-1E6F-4CA0-A29A-D41BA4014437}"/>
              </a:ext>
            </a:extLst>
          </p:cNvPr>
          <p:cNvGraphicFramePr>
            <a:graphicFrameLocks noGrp="1" noChangeAspect="1"/>
          </p:cNvGraphicFramePr>
          <p:nvPr>
            <p:ph idx="1"/>
          </p:nvPr>
        </p:nvGraphicFramePr>
        <p:xfrm>
          <a:off x="1797050" y="1371600"/>
          <a:ext cx="6007100" cy="4876800"/>
        </p:xfrm>
        <a:graphic>
          <a:graphicData uri="http://schemas.openxmlformats.org/presentationml/2006/ole">
            <mc:AlternateContent xmlns:mc="http://schemas.openxmlformats.org/markup-compatibility/2006">
              <mc:Choice xmlns:v="urn:schemas-microsoft-com:vml" Requires="v">
                <p:oleObj spid="_x0000_s111626" name="Visio" r:id="rId5" imgW="8927358" imgH="6732798" progId="Visio.Drawing.11">
                  <p:embed/>
                </p:oleObj>
              </mc:Choice>
              <mc:Fallback>
                <p:oleObj name="Visio" r:id="rId5" imgW="8927358" imgH="6732798" progId="Visio.Drawing.11">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7050" y="1371600"/>
                        <a:ext cx="60071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Slide Number Placeholder 4">
            <a:extLst>
              <a:ext uri="{FF2B5EF4-FFF2-40B4-BE49-F238E27FC236}">
                <a16:creationId xmlns:a16="http://schemas.microsoft.com/office/drawing/2014/main" id="{B277878A-3ED8-48A7-8678-A31A70D12FC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83A02B5-5B89-4AF2-BCFD-578988DCE370}" type="slidenum">
              <a:rPr lang="en-US" altLang="en-US" sz="1000" smtClean="0"/>
              <a:pPr>
                <a:spcBef>
                  <a:spcPct val="0"/>
                </a:spcBef>
                <a:buClrTx/>
                <a:buSzTx/>
                <a:buFontTx/>
                <a:buNone/>
              </a:pPr>
              <a:t>55</a:t>
            </a:fld>
            <a:endParaRPr lang="en-US" altLang="en-US" sz="1000"/>
          </a:p>
        </p:txBody>
      </p:sp>
      <p:sp>
        <p:nvSpPr>
          <p:cNvPr id="113667" name="Footer Placeholder 5">
            <a:extLst>
              <a:ext uri="{FF2B5EF4-FFF2-40B4-BE49-F238E27FC236}">
                <a16:creationId xmlns:a16="http://schemas.microsoft.com/office/drawing/2014/main" id="{9AF3178F-F151-4494-AE5B-F51D7E4A859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13668" name="Rectangle 2">
            <a:extLst>
              <a:ext uri="{FF2B5EF4-FFF2-40B4-BE49-F238E27FC236}">
                <a16:creationId xmlns:a16="http://schemas.microsoft.com/office/drawing/2014/main" id="{F4399F8C-6F6F-45FC-A1F7-6F06FB9B91EE}"/>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Programming the Web</a:t>
            </a:r>
            <a:br>
              <a:rPr lang="en-US" altLang="en-US">
                <a:latin typeface="Comic Sans MS" panose="030F0702030302020204" pitchFamily="66" charset="0"/>
              </a:rPr>
            </a:br>
            <a:r>
              <a:rPr lang="en-US" altLang="en-US" sz="2900">
                <a:latin typeface="Comic Sans MS" panose="030F0702030302020204" pitchFamily="66" charset="0"/>
              </a:rPr>
              <a:t>Server-Side Code</a:t>
            </a:r>
          </a:p>
        </p:txBody>
      </p:sp>
      <p:sp>
        <p:nvSpPr>
          <p:cNvPr id="113669" name="Rectangle 3">
            <a:extLst>
              <a:ext uri="{FF2B5EF4-FFF2-40B4-BE49-F238E27FC236}">
                <a16:creationId xmlns:a16="http://schemas.microsoft.com/office/drawing/2014/main" id="{9294BCF8-F1CB-45E9-8C24-9250AAF649E4}"/>
              </a:ext>
            </a:extLst>
          </p:cNvPr>
          <p:cNvSpPr>
            <a:spLocks noGrp="1" noChangeArrowheads="1"/>
          </p:cNvSpPr>
          <p:nvPr>
            <p:ph type="body" idx="1"/>
          </p:nvPr>
        </p:nvSpPr>
        <p:spPr/>
        <p:txBody>
          <a:bodyPr/>
          <a:lstStyle/>
          <a:p>
            <a:pPr eaLnBrk="1" hangingPunct="1">
              <a:lnSpc>
                <a:spcPct val="90000"/>
              </a:lnSpc>
            </a:pPr>
            <a:r>
              <a:rPr lang="en-US" altLang="en-US" sz="2400"/>
              <a:t>Why server-side code?</a:t>
            </a:r>
          </a:p>
          <a:p>
            <a:pPr lvl="1" eaLnBrk="1" hangingPunct="1">
              <a:lnSpc>
                <a:spcPct val="90000"/>
              </a:lnSpc>
            </a:pPr>
            <a:r>
              <a:rPr lang="en-US" altLang="en-US" sz="2200"/>
              <a:t>Accessibility</a:t>
            </a:r>
          </a:p>
          <a:p>
            <a:pPr marL="1085850" lvl="2" eaLnBrk="1" hangingPunct="1">
              <a:lnSpc>
                <a:spcPct val="90000"/>
              </a:lnSpc>
            </a:pPr>
            <a:r>
              <a:rPr lang="en-US" altLang="en-US" sz="2000"/>
              <a:t>You can reach the Internet from any browser, any device, any time, anywhere</a:t>
            </a:r>
          </a:p>
          <a:p>
            <a:pPr lvl="1" eaLnBrk="1" hangingPunct="1">
              <a:lnSpc>
                <a:spcPct val="90000"/>
              </a:lnSpc>
            </a:pPr>
            <a:r>
              <a:rPr lang="en-US" altLang="en-US" sz="2200"/>
              <a:t>Manageability</a:t>
            </a:r>
          </a:p>
          <a:p>
            <a:pPr marL="1085850" lvl="2" eaLnBrk="1" hangingPunct="1">
              <a:lnSpc>
                <a:spcPct val="90000"/>
              </a:lnSpc>
            </a:pPr>
            <a:r>
              <a:rPr lang="en-US" altLang="en-US" sz="2000"/>
              <a:t>Does not require distribution of application code</a:t>
            </a:r>
          </a:p>
          <a:p>
            <a:pPr marL="1085850" lvl="2" eaLnBrk="1" hangingPunct="1">
              <a:lnSpc>
                <a:spcPct val="90000"/>
              </a:lnSpc>
            </a:pPr>
            <a:r>
              <a:rPr lang="en-US" altLang="en-US" sz="2000"/>
              <a:t>Easy to change code</a:t>
            </a:r>
          </a:p>
          <a:p>
            <a:pPr lvl="1" eaLnBrk="1" hangingPunct="1">
              <a:lnSpc>
                <a:spcPct val="90000"/>
              </a:lnSpc>
            </a:pPr>
            <a:r>
              <a:rPr lang="en-US" altLang="en-US" sz="2200"/>
              <a:t>Security</a:t>
            </a:r>
          </a:p>
          <a:p>
            <a:pPr marL="1085850" lvl="2" eaLnBrk="1" hangingPunct="1">
              <a:lnSpc>
                <a:spcPct val="90000"/>
              </a:lnSpc>
            </a:pPr>
            <a:r>
              <a:rPr lang="en-US" altLang="en-US" sz="2000"/>
              <a:t>Source code is not exposed</a:t>
            </a:r>
          </a:p>
          <a:p>
            <a:pPr marL="1085850" lvl="2" eaLnBrk="1" hangingPunct="1">
              <a:lnSpc>
                <a:spcPct val="90000"/>
              </a:lnSpc>
            </a:pPr>
            <a:r>
              <a:rPr lang="en-US" altLang="en-US" sz="2000"/>
              <a:t>Once user is authenticated, can only allow certain actions</a:t>
            </a:r>
          </a:p>
          <a:p>
            <a:pPr lvl="1" eaLnBrk="1" hangingPunct="1">
              <a:lnSpc>
                <a:spcPct val="90000"/>
              </a:lnSpc>
            </a:pPr>
            <a:r>
              <a:rPr lang="en-US" altLang="en-US" sz="2200"/>
              <a:t>Scalability</a:t>
            </a:r>
          </a:p>
          <a:p>
            <a:pPr marL="1085850" lvl="2" eaLnBrk="1" hangingPunct="1">
              <a:lnSpc>
                <a:spcPct val="90000"/>
              </a:lnSpc>
            </a:pPr>
            <a:r>
              <a:rPr lang="en-US" altLang="en-US" sz="2000"/>
              <a:t>Web-based 3-tier architecture can scale out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Slide Number Placeholder 4">
            <a:extLst>
              <a:ext uri="{FF2B5EF4-FFF2-40B4-BE49-F238E27FC236}">
                <a16:creationId xmlns:a16="http://schemas.microsoft.com/office/drawing/2014/main" id="{B01AA9F2-8675-4D51-8B0A-178A468D540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F3FA2D-FD5A-4128-BBE9-B64F78A50A71}" type="slidenum">
              <a:rPr lang="en-US" altLang="en-US" sz="1000" smtClean="0"/>
              <a:pPr>
                <a:spcBef>
                  <a:spcPct val="0"/>
                </a:spcBef>
                <a:buClrTx/>
                <a:buSzTx/>
                <a:buFontTx/>
                <a:buNone/>
              </a:pPr>
              <a:t>56</a:t>
            </a:fld>
            <a:endParaRPr lang="en-US" altLang="en-US" sz="1000"/>
          </a:p>
        </p:txBody>
      </p:sp>
      <p:sp>
        <p:nvSpPr>
          <p:cNvPr id="115715" name="Footer Placeholder 5">
            <a:extLst>
              <a:ext uri="{FF2B5EF4-FFF2-40B4-BE49-F238E27FC236}">
                <a16:creationId xmlns:a16="http://schemas.microsoft.com/office/drawing/2014/main" id="{8A227EB7-BD8E-42EC-A7F7-B507DE24A3B1}"/>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4" action="ppaction://hlinksldjump"/>
            </a:endParaRPr>
          </a:p>
        </p:txBody>
      </p:sp>
      <p:sp>
        <p:nvSpPr>
          <p:cNvPr id="115716" name="Rectangle 2">
            <a:extLst>
              <a:ext uri="{FF2B5EF4-FFF2-40B4-BE49-F238E27FC236}">
                <a16:creationId xmlns:a16="http://schemas.microsoft.com/office/drawing/2014/main" id="{1658E7D5-7B86-4AD4-B3CC-6368618450D7}"/>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Three Tier Architecture</a:t>
            </a:r>
          </a:p>
        </p:txBody>
      </p:sp>
      <p:sp>
        <p:nvSpPr>
          <p:cNvPr id="115717" name="Rectangle 3">
            <a:extLst>
              <a:ext uri="{FF2B5EF4-FFF2-40B4-BE49-F238E27FC236}">
                <a16:creationId xmlns:a16="http://schemas.microsoft.com/office/drawing/2014/main" id="{3F37166F-9D85-4C33-A602-736B144B8FC4}"/>
              </a:ext>
            </a:extLst>
          </p:cNvPr>
          <p:cNvSpPr>
            <a:spLocks noGrp="1" noChangeArrowheads="1"/>
          </p:cNvSpPr>
          <p:nvPr>
            <p:ph type="body" idx="1"/>
          </p:nvPr>
        </p:nvSpPr>
        <p:spPr/>
        <p:txBody>
          <a:bodyPr/>
          <a:lstStyle/>
          <a:p>
            <a:pPr eaLnBrk="1" hangingPunct="1"/>
            <a:r>
              <a:rPr lang="en-US" altLang="en-US" sz="1800"/>
              <a:t>Client Tier</a:t>
            </a:r>
          </a:p>
          <a:p>
            <a:pPr lvl="1" eaLnBrk="1" hangingPunct="1"/>
            <a:r>
              <a:rPr lang="en-US" altLang="en-US" sz="1800"/>
              <a:t>Presentation layer</a:t>
            </a:r>
          </a:p>
          <a:p>
            <a:pPr lvl="1" eaLnBrk="1" hangingPunct="1"/>
            <a:r>
              <a:rPr lang="en-US" altLang="en-US" sz="1800"/>
              <a:t>Client UI, client-side scripts, client specific application logic</a:t>
            </a:r>
          </a:p>
          <a:p>
            <a:pPr eaLnBrk="1" hangingPunct="1"/>
            <a:r>
              <a:rPr lang="en-US" altLang="en-US" sz="1800"/>
              <a:t>Server Tier</a:t>
            </a:r>
          </a:p>
          <a:p>
            <a:pPr lvl="1" eaLnBrk="1" hangingPunct="1"/>
            <a:r>
              <a:rPr lang="en-US" altLang="en-US" sz="1800"/>
              <a:t>Application logic, server-side scripts, form handling, data requests</a:t>
            </a:r>
          </a:p>
          <a:p>
            <a:pPr eaLnBrk="1" hangingPunct="1"/>
            <a:r>
              <a:rPr lang="en-US" altLang="en-US" sz="1800"/>
              <a:t>Data Tier</a:t>
            </a:r>
          </a:p>
          <a:p>
            <a:pPr lvl="1" eaLnBrk="1" hangingPunct="1"/>
            <a:r>
              <a:rPr lang="en-US" altLang="en-US" sz="1800"/>
              <a:t>Data storage and access </a:t>
            </a:r>
          </a:p>
        </p:txBody>
      </p:sp>
      <p:graphicFrame>
        <p:nvGraphicFramePr>
          <p:cNvPr id="115718" name="Object 4">
            <a:extLst>
              <a:ext uri="{FF2B5EF4-FFF2-40B4-BE49-F238E27FC236}">
                <a16:creationId xmlns:a16="http://schemas.microsoft.com/office/drawing/2014/main" id="{14BDF841-DCCB-4C11-A489-1B56BAE39A17}"/>
              </a:ext>
            </a:extLst>
          </p:cNvPr>
          <p:cNvGraphicFramePr>
            <a:graphicFrameLocks noGrp="1" noChangeAspect="1"/>
          </p:cNvGraphicFramePr>
          <p:nvPr>
            <p:ph idx="4294967295"/>
          </p:nvPr>
        </p:nvGraphicFramePr>
        <p:xfrm>
          <a:off x="990600" y="2209800"/>
          <a:ext cx="7543800" cy="3544888"/>
        </p:xfrm>
        <a:graphic>
          <a:graphicData uri="http://schemas.openxmlformats.org/presentationml/2006/ole">
            <mc:AlternateContent xmlns:mc="http://schemas.openxmlformats.org/markup-compatibility/2006">
              <mc:Choice xmlns:v="urn:schemas-microsoft-com:vml" Requires="v">
                <p:oleObj spid="_x0000_s115723" name="VISIO" r:id="rId5" imgW="5978160" imgH="2669760" progId="Visio.Drawing.6">
                  <p:embed/>
                </p:oleObj>
              </mc:Choice>
              <mc:Fallback>
                <p:oleObj name="VISIO" r:id="rId5" imgW="5978160" imgH="2669760" progId="Visio.Drawing.6">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209800"/>
                        <a:ext cx="7543800" cy="354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Slide Number Placeholder 2">
            <a:extLst>
              <a:ext uri="{FF2B5EF4-FFF2-40B4-BE49-F238E27FC236}">
                <a16:creationId xmlns:a16="http://schemas.microsoft.com/office/drawing/2014/main" id="{342E8B91-044D-4EE2-AC9B-263FC657883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C68375B-0733-4C88-ABFF-784F70EA5010}" type="slidenum">
              <a:rPr lang="en-US" altLang="en-US" sz="1000" smtClean="0"/>
              <a:pPr>
                <a:spcBef>
                  <a:spcPct val="0"/>
                </a:spcBef>
                <a:buClrTx/>
                <a:buSzTx/>
                <a:buFontTx/>
                <a:buNone/>
              </a:pPr>
              <a:t>57</a:t>
            </a:fld>
            <a:endParaRPr lang="en-US" altLang="en-US" sz="1000"/>
          </a:p>
        </p:txBody>
      </p:sp>
      <p:sp>
        <p:nvSpPr>
          <p:cNvPr id="117763" name="Footer Placeholder 3">
            <a:extLst>
              <a:ext uri="{FF2B5EF4-FFF2-40B4-BE49-F238E27FC236}">
                <a16:creationId xmlns:a16="http://schemas.microsoft.com/office/drawing/2014/main" id="{2A79167C-4B79-4E87-95C9-DDE0ED2995EC}"/>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rPr>
              <a:t>Table of Contents</a:t>
            </a:r>
          </a:p>
        </p:txBody>
      </p:sp>
      <p:graphicFrame>
        <p:nvGraphicFramePr>
          <p:cNvPr id="117764" name="Object 2">
            <a:extLst>
              <a:ext uri="{FF2B5EF4-FFF2-40B4-BE49-F238E27FC236}">
                <a16:creationId xmlns:a16="http://schemas.microsoft.com/office/drawing/2014/main" id="{D44A66AD-2F01-4253-9990-C11690FFFB7B}"/>
              </a:ext>
            </a:extLst>
          </p:cNvPr>
          <p:cNvGraphicFramePr>
            <a:graphicFrameLocks noChangeAspect="1"/>
          </p:cNvGraphicFramePr>
          <p:nvPr/>
        </p:nvGraphicFramePr>
        <p:xfrm>
          <a:off x="0" y="-228600"/>
          <a:ext cx="9372600" cy="7086600"/>
        </p:xfrm>
        <a:graphic>
          <a:graphicData uri="http://schemas.openxmlformats.org/presentationml/2006/ole">
            <mc:AlternateContent xmlns:mc="http://schemas.openxmlformats.org/markup-compatibility/2006">
              <mc:Choice xmlns:v="urn:schemas-microsoft-com:vml" Requires="v">
                <p:oleObj spid="_x0000_s117769" name="Visio" r:id="rId4" imgW="10406340" imgH="8100473" progId="Visio.Drawing.11">
                  <p:embed/>
                </p:oleObj>
              </mc:Choice>
              <mc:Fallback>
                <p:oleObj name="Visio" r:id="rId4" imgW="10406340" imgH="8100473"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
                        <a:ext cx="9372600" cy="708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Slide Number Placeholder 4">
            <a:extLst>
              <a:ext uri="{FF2B5EF4-FFF2-40B4-BE49-F238E27FC236}">
                <a16:creationId xmlns:a16="http://schemas.microsoft.com/office/drawing/2014/main" id="{E647814F-1DAB-46C0-9A75-7F3080F4275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AE787B3-E147-4DCF-89D8-B2EB5BFB8A3F}" type="slidenum">
              <a:rPr lang="en-US" altLang="en-US" sz="1000" smtClean="0"/>
              <a:pPr>
                <a:spcBef>
                  <a:spcPct val="0"/>
                </a:spcBef>
                <a:buClrTx/>
                <a:buSzTx/>
                <a:buFontTx/>
                <a:buNone/>
              </a:pPr>
              <a:t>58</a:t>
            </a:fld>
            <a:endParaRPr lang="en-US" altLang="en-US" sz="1000"/>
          </a:p>
        </p:txBody>
      </p:sp>
      <p:sp>
        <p:nvSpPr>
          <p:cNvPr id="119811" name="Footer Placeholder 5">
            <a:extLst>
              <a:ext uri="{FF2B5EF4-FFF2-40B4-BE49-F238E27FC236}">
                <a16:creationId xmlns:a16="http://schemas.microsoft.com/office/drawing/2014/main" id="{76A67F59-9B2A-4184-A3F4-B4916A0CC45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19812" name="Rectangle 2">
            <a:extLst>
              <a:ext uri="{FF2B5EF4-FFF2-40B4-BE49-F238E27FC236}">
                <a16:creationId xmlns:a16="http://schemas.microsoft.com/office/drawing/2014/main" id="{A179C90C-6611-4BBD-BD4D-54A143A11333}"/>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.Net Controls</a:t>
            </a:r>
          </a:p>
        </p:txBody>
      </p:sp>
      <p:sp>
        <p:nvSpPr>
          <p:cNvPr id="119813" name="Rectangle 3">
            <a:extLst>
              <a:ext uri="{FF2B5EF4-FFF2-40B4-BE49-F238E27FC236}">
                <a16:creationId xmlns:a16="http://schemas.microsoft.com/office/drawing/2014/main" id="{377237A8-74A4-4C1F-A28D-9761019F8AF7}"/>
              </a:ext>
            </a:extLst>
          </p:cNvPr>
          <p:cNvSpPr>
            <a:spLocks noGrp="1" noChangeArrowheads="1"/>
          </p:cNvSpPr>
          <p:nvPr>
            <p:ph type="body" idx="1"/>
          </p:nvPr>
        </p:nvSpPr>
        <p:spPr>
          <a:xfrm>
            <a:off x="914400" y="1747838"/>
            <a:ext cx="7924800" cy="4383087"/>
          </a:xfrm>
        </p:spPr>
        <p:txBody>
          <a:bodyPr/>
          <a:lstStyle/>
          <a:p>
            <a:pPr eaLnBrk="1" hangingPunct="1">
              <a:lnSpc>
                <a:spcPct val="90000"/>
              </a:lnSpc>
            </a:pPr>
            <a:r>
              <a:rPr lang="en-US" altLang="en-US" sz="2000" b="1" i="1">
                <a:latin typeface="Comic Sans MS" panose="030F0702030302020204" pitchFamily="66" charset="0"/>
              </a:rPr>
              <a:t>The model of previous slide is very powerful!</a:t>
            </a:r>
            <a:br>
              <a:rPr lang="en-US" altLang="en-US" sz="2000" b="1" i="1">
                <a:latin typeface="Comic Sans MS" panose="030F0702030302020204" pitchFamily="66" charset="0"/>
              </a:rPr>
            </a:br>
            <a:endParaRPr lang="en-US" altLang="en-US" sz="2000" b="1" i="1">
              <a:latin typeface="Comic Sans MS" panose="030F0702030302020204" pitchFamily="66" charset="0"/>
            </a:endParaRPr>
          </a:p>
          <a:p>
            <a:pPr lvl="1" eaLnBrk="1" hangingPunct="1">
              <a:lnSpc>
                <a:spcPct val="90000"/>
              </a:lnSpc>
            </a:pPr>
            <a:r>
              <a:rPr lang="en-US" altLang="en-US" sz="2000">
                <a:latin typeface="Comic Sans MS" panose="030F0702030302020204" pitchFamily="66" charset="0"/>
              </a:rPr>
              <a:t>A browser that knows nothing about some sophisticated server-side processing can take advantage of that by downloading a .Net control that encapsulates all the intelligence necessary to work with the server.</a:t>
            </a:r>
            <a:br>
              <a:rPr lang="en-US" altLang="en-US" sz="2000">
                <a:latin typeface="Comic Sans MS" panose="030F0702030302020204" pitchFamily="66" charset="0"/>
              </a:rPr>
            </a:br>
            <a:endParaRPr lang="en-US" altLang="en-US" sz="2000">
              <a:latin typeface="Comic Sans MS" panose="030F0702030302020204" pitchFamily="66" charset="0"/>
            </a:endParaRPr>
          </a:p>
          <a:p>
            <a:pPr lvl="1" eaLnBrk="1" hangingPunct="1">
              <a:lnSpc>
                <a:spcPct val="90000"/>
              </a:lnSpc>
            </a:pPr>
            <a:r>
              <a:rPr lang="en-US" altLang="en-US" sz="2000">
                <a:latin typeface="Comic Sans MS" panose="030F0702030302020204" pitchFamily="66" charset="0"/>
              </a:rPr>
              <a:t>Similarly, a browser can be given new processing capabilities, simply by loading a local web page that contains controls with the desired abilities.</a:t>
            </a:r>
            <a:br>
              <a:rPr lang="en-US" altLang="en-US" sz="2000">
                <a:latin typeface="Comic Sans MS" panose="030F0702030302020204" pitchFamily="66" charset="0"/>
              </a:rPr>
            </a:br>
            <a:endParaRPr lang="en-US" altLang="en-US" sz="2000">
              <a:latin typeface="Comic Sans MS" panose="030F0702030302020204" pitchFamily="66" charset="0"/>
            </a:endParaRPr>
          </a:p>
          <a:p>
            <a:pPr lvl="1" eaLnBrk="1" hangingPunct="1">
              <a:lnSpc>
                <a:spcPct val="90000"/>
              </a:lnSpc>
            </a:pPr>
            <a:r>
              <a:rPr lang="en-US" altLang="en-US" sz="2000">
                <a:latin typeface="Comic Sans MS" panose="030F0702030302020204" pitchFamily="66" charset="0"/>
              </a:rPr>
              <a:t>Note that web page scripts do the same thing, only not quite so efficiently, and often with limitations on processing capabilities.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Slide Number Placeholder 3">
            <a:extLst>
              <a:ext uri="{FF2B5EF4-FFF2-40B4-BE49-F238E27FC236}">
                <a16:creationId xmlns:a16="http://schemas.microsoft.com/office/drawing/2014/main" id="{F362C340-5522-47B5-9961-EDB4F071AA9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0367998-F76A-439F-B513-F35D524B40FD}" type="slidenum">
              <a:rPr lang="en-US" altLang="en-US" sz="1000" smtClean="0"/>
              <a:pPr>
                <a:spcBef>
                  <a:spcPct val="0"/>
                </a:spcBef>
                <a:buClrTx/>
                <a:buSzTx/>
                <a:buFontTx/>
                <a:buNone/>
              </a:pPr>
              <a:t>59</a:t>
            </a:fld>
            <a:endParaRPr lang="en-US" altLang="en-US" sz="1000"/>
          </a:p>
        </p:txBody>
      </p:sp>
      <p:sp>
        <p:nvSpPr>
          <p:cNvPr id="121859" name="Footer Placeholder 4">
            <a:extLst>
              <a:ext uri="{FF2B5EF4-FFF2-40B4-BE49-F238E27FC236}">
                <a16:creationId xmlns:a16="http://schemas.microsoft.com/office/drawing/2014/main" id="{50262A55-A314-4D9B-BD74-B60ABF77FFB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121860" name="Rectangle 2">
            <a:extLst>
              <a:ext uri="{FF2B5EF4-FFF2-40B4-BE49-F238E27FC236}">
                <a16:creationId xmlns:a16="http://schemas.microsoft.com/office/drawing/2014/main" id="{BEDEE6B0-AF9B-4808-9AA7-B2B68374F3E3}"/>
              </a:ext>
            </a:extLst>
          </p:cNvPr>
          <p:cNvSpPr>
            <a:spLocks noGrp="1" noChangeArrowheads="1"/>
          </p:cNvSpPr>
          <p:nvPr>
            <p:ph type="title"/>
          </p:nvPr>
        </p:nvSpPr>
        <p:spPr>
          <a:xfrm>
            <a:off x="1066800" y="304800"/>
            <a:ext cx="7627938" cy="1143000"/>
          </a:xfrm>
        </p:spPr>
        <p:txBody>
          <a:bodyPr/>
          <a:lstStyle/>
          <a:p>
            <a:pPr eaLnBrk="1" hangingPunct="1"/>
            <a:r>
              <a:rPr lang="en-US" altLang="en-US" sz="2800">
                <a:solidFill>
                  <a:schemeClr val="tx1"/>
                </a:solidFill>
                <a:latin typeface="Comic Sans MS" panose="030F0702030302020204" pitchFamily="66" charset="0"/>
              </a:rPr>
              <a:t>Displaying ActiveX Controls on a Web Page</a:t>
            </a:r>
          </a:p>
        </p:txBody>
      </p:sp>
      <p:sp>
        <p:nvSpPr>
          <p:cNvPr id="121861" name="Rectangle 3">
            <a:extLst>
              <a:ext uri="{FF2B5EF4-FFF2-40B4-BE49-F238E27FC236}">
                <a16:creationId xmlns:a16="http://schemas.microsoft.com/office/drawing/2014/main" id="{B47B5306-9CED-4D1D-A463-B0D40EBC98D1}"/>
              </a:ext>
            </a:extLst>
          </p:cNvPr>
          <p:cNvSpPr>
            <a:spLocks noChangeArrowheads="1"/>
          </p:cNvSpPr>
          <p:nvPr/>
        </p:nvSpPr>
        <p:spPr bwMode="auto">
          <a:xfrm>
            <a:off x="1066800" y="1828800"/>
            <a:ext cx="73152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en-US" sz="2400">
                <a:latin typeface="Comic Sans MS" panose="030F0702030302020204" pitchFamily="66" charset="0"/>
              </a:rPr>
              <a:t>Here is an example of an object tag and attributes for inserting a control on a Web page.</a:t>
            </a:r>
          </a:p>
          <a:p>
            <a:pPr>
              <a:spcBef>
                <a:spcPct val="0"/>
              </a:spcBef>
              <a:buClrTx/>
              <a:buSzTx/>
              <a:buFont typeface="Wingdings" panose="05000000000000000000" pitchFamily="2" charset="2"/>
              <a:buNone/>
            </a:pPr>
            <a:endParaRPr lang="en-US" altLang="en-US" sz="2400">
              <a:latin typeface="Comic Sans MS" panose="030F0702030302020204" pitchFamily="66" charset="0"/>
            </a:endParaRPr>
          </a:p>
          <a:p>
            <a:pPr>
              <a:spcBef>
                <a:spcPct val="0"/>
              </a:spcBef>
              <a:buClrTx/>
              <a:buSzTx/>
              <a:buFontTx/>
              <a:buNone/>
            </a:pPr>
            <a:r>
              <a:rPr lang="en-US" altLang="en-US" sz="1600">
                <a:latin typeface="Comic Sans MS" panose="030F0702030302020204" pitchFamily="66" charset="0"/>
              </a:rPr>
              <a:t>    &lt;OBJECT CLASSID="clsid:FC25B780-75BE-11CF-8B01-444553540000“</a:t>
            </a:r>
          </a:p>
          <a:p>
            <a:pPr>
              <a:spcBef>
                <a:spcPct val="0"/>
              </a:spcBef>
              <a:buClrTx/>
              <a:buSzTx/>
              <a:buFontTx/>
              <a:buNone/>
            </a:pPr>
            <a:r>
              <a:rPr lang="en-US" altLang="en-US" sz="1600">
                <a:latin typeface="Comic Sans MS" panose="030F0702030302020204" pitchFamily="66" charset="0"/>
              </a:rPr>
              <a:t>       CODEBASE="/ie/download/activex/iechart.ocx" ID=chart1</a:t>
            </a:r>
          </a:p>
          <a:p>
            <a:pPr>
              <a:spcBef>
                <a:spcPct val="0"/>
              </a:spcBef>
              <a:buClrTx/>
              <a:buSzTx/>
              <a:buFontTx/>
              <a:buNone/>
            </a:pPr>
            <a:r>
              <a:rPr lang="en-US" altLang="en-US" sz="1600">
                <a:latin typeface="Comic Sans MS" panose="030F0702030302020204" pitchFamily="66" charset="0"/>
              </a:rPr>
              <a:t>       WIDTH=400 HEIGHT=200</a:t>
            </a:r>
          </a:p>
          <a:p>
            <a:pPr>
              <a:spcBef>
                <a:spcPct val="0"/>
              </a:spcBef>
              <a:buClrTx/>
              <a:buSzTx/>
              <a:buFontTx/>
              <a:buNone/>
            </a:pPr>
            <a:r>
              <a:rPr lang="en-US" altLang="en-US" sz="1600">
                <a:latin typeface="Comic Sans MS" panose="030F0702030302020204" pitchFamily="66" charset="0"/>
              </a:rPr>
              <a:t>       ALIGN=center HSPACE=0 VSPACE=0 </a:t>
            </a:r>
          </a:p>
          <a:p>
            <a:pPr>
              <a:spcBef>
                <a:spcPct val="0"/>
              </a:spcBef>
              <a:buClrTx/>
              <a:buSzTx/>
              <a:buFontTx/>
              <a:buNone/>
            </a:pPr>
            <a:r>
              <a:rPr lang="en-US" altLang="en-US" sz="1600">
                <a:latin typeface="Comic Sans MS" panose="030F0702030302020204" pitchFamily="66" charset="0"/>
              </a:rPr>
              <a:t>    &gt; </a:t>
            </a:r>
          </a:p>
          <a:p>
            <a:pPr>
              <a:spcBef>
                <a:spcPct val="0"/>
              </a:spcBef>
              <a:buClrTx/>
              <a:buSzTx/>
              <a:buFontTx/>
              <a:buNone/>
            </a:pPr>
            <a:r>
              <a:rPr lang="en-US" altLang="en-US" sz="1600">
                <a:latin typeface="Comic Sans MS" panose="030F0702030302020204" pitchFamily="66" charset="0"/>
              </a:rPr>
              <a:t>      &lt;PARAM NAME="BackColor" value="#ffffff“&gt;</a:t>
            </a:r>
          </a:p>
          <a:p>
            <a:pPr>
              <a:spcBef>
                <a:spcPct val="0"/>
              </a:spcBef>
              <a:buClrTx/>
              <a:buSzTx/>
              <a:buFontTx/>
              <a:buNone/>
            </a:pPr>
            <a:r>
              <a:rPr lang="en-US" altLang="en-US" sz="1600">
                <a:latin typeface="Comic Sans MS" panose="030F0702030302020204" pitchFamily="66" charset="0"/>
              </a:rPr>
              <a:t>      &lt;PARAM NAME="ForeColor" value="#0000ff"&gt; </a:t>
            </a:r>
          </a:p>
          <a:p>
            <a:pPr>
              <a:spcBef>
                <a:spcPct val="0"/>
              </a:spcBef>
              <a:buClrTx/>
              <a:buSzTx/>
              <a:buFontTx/>
              <a:buNone/>
            </a:pPr>
            <a:r>
              <a:rPr lang="en-US" altLang="en-US" sz="1600">
                <a:latin typeface="Comic Sans MS" panose="030F0702030302020204" pitchFamily="66" charset="0"/>
              </a:rPr>
              <a:t>      &lt;PARAM NAME="url" VALUE="/ie/controls/chart/mychart.txt“&gt;</a:t>
            </a:r>
          </a:p>
          <a:p>
            <a:pPr>
              <a:spcBef>
                <a:spcPct val="0"/>
              </a:spcBef>
              <a:buClrTx/>
              <a:buSzTx/>
              <a:buFontTx/>
              <a:buNone/>
            </a:pPr>
            <a:r>
              <a:rPr lang="en-US" altLang="en-US" sz="1600">
                <a:latin typeface="Comic Sans MS" panose="030F0702030302020204" pitchFamily="66" charset="0"/>
              </a:rPr>
              <a:t>    &lt;/OBJECT&gt;</a:t>
            </a:r>
          </a:p>
          <a:p>
            <a:pPr>
              <a:spcBef>
                <a:spcPct val="0"/>
              </a:spcBef>
              <a:buClrTx/>
              <a:buSzTx/>
              <a:buFontTx/>
              <a:buNone/>
            </a:pPr>
            <a:r>
              <a:rPr lang="en-US" altLang="en-US" sz="1600">
                <a:latin typeface="Comic Sans MS" panose="030F0702030302020204" pitchFamily="66" charset="0"/>
              </a:rPr>
              <a:t> </a:t>
            </a:r>
          </a:p>
          <a:p>
            <a:pPr>
              <a:spcBef>
                <a:spcPct val="0"/>
              </a:spcBef>
              <a:buClrTx/>
              <a:buSzTx/>
              <a:buFontTx/>
              <a:buNone/>
            </a:pPr>
            <a:endParaRPr lang="en-US" altLang="en-US" sz="3600">
              <a:latin typeface="Comic Sans MS" panose="030F0702030302020204"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4B954D62-8AA7-40A9-92E7-8A3056B57FB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8B16E79-1156-444B-98A4-E39DEB83A6DC}" type="slidenum">
              <a:rPr lang="en-US" altLang="en-US" sz="1000" smtClean="0"/>
              <a:pPr>
                <a:spcBef>
                  <a:spcPct val="0"/>
                </a:spcBef>
                <a:buClrTx/>
                <a:buSzTx/>
                <a:buFontTx/>
                <a:buNone/>
              </a:pPr>
              <a:t>6</a:t>
            </a:fld>
            <a:endParaRPr lang="en-US" altLang="en-US" sz="1000"/>
          </a:p>
        </p:txBody>
      </p:sp>
      <p:sp>
        <p:nvSpPr>
          <p:cNvPr id="18435" name="Footer Placeholder 5">
            <a:extLst>
              <a:ext uri="{FF2B5EF4-FFF2-40B4-BE49-F238E27FC236}">
                <a16:creationId xmlns:a16="http://schemas.microsoft.com/office/drawing/2014/main" id="{4F2AF810-5E56-4A4F-94AD-8A40A5DF676D}"/>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8436" name="Rectangle 2">
            <a:extLst>
              <a:ext uri="{FF2B5EF4-FFF2-40B4-BE49-F238E27FC236}">
                <a16:creationId xmlns:a16="http://schemas.microsoft.com/office/drawing/2014/main" id="{3B5795C5-C26E-4F37-B057-091BB32A97F1}"/>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Internet Design Principles</a:t>
            </a:r>
            <a:endParaRPr lang="en-US" altLang="en-US" sz="2400">
              <a:latin typeface="Comic Sans MS" panose="030F0702030302020204" pitchFamily="66" charset="0"/>
            </a:endParaRPr>
          </a:p>
        </p:txBody>
      </p:sp>
      <p:sp>
        <p:nvSpPr>
          <p:cNvPr id="18437" name="Rectangle 3">
            <a:extLst>
              <a:ext uri="{FF2B5EF4-FFF2-40B4-BE49-F238E27FC236}">
                <a16:creationId xmlns:a16="http://schemas.microsoft.com/office/drawing/2014/main" id="{AC660A34-6EA7-4C0E-8CA3-B6FD016C0955}"/>
              </a:ext>
            </a:extLst>
          </p:cNvPr>
          <p:cNvSpPr>
            <a:spLocks noGrp="1" noChangeArrowheads="1"/>
          </p:cNvSpPr>
          <p:nvPr>
            <p:ph type="body" idx="1"/>
          </p:nvPr>
        </p:nvSpPr>
        <p:spPr/>
        <p:txBody>
          <a:bodyPr/>
          <a:lstStyle/>
          <a:p>
            <a:pPr eaLnBrk="1" hangingPunct="1">
              <a:lnSpc>
                <a:spcPct val="90000"/>
              </a:lnSpc>
            </a:pPr>
            <a:r>
              <a:rPr lang="en-US" altLang="en-US" sz="2400">
                <a:latin typeface="Comic Sans MS" panose="030F0702030302020204" pitchFamily="66" charset="0"/>
              </a:rPr>
              <a:t>Goal is connectivity</a:t>
            </a:r>
          </a:p>
          <a:p>
            <a:pPr eaLnBrk="1" hangingPunct="1">
              <a:lnSpc>
                <a:spcPct val="90000"/>
              </a:lnSpc>
            </a:pPr>
            <a:r>
              <a:rPr lang="en-US" altLang="en-US" sz="2400">
                <a:latin typeface="Comic Sans MS" panose="030F0702030302020204" pitchFamily="66" charset="0"/>
              </a:rPr>
              <a:t>Achieved with Internet Protocol (IP)</a:t>
            </a:r>
          </a:p>
          <a:p>
            <a:pPr lvl="1" eaLnBrk="1" hangingPunct="1">
              <a:lnSpc>
                <a:spcPct val="90000"/>
              </a:lnSpc>
            </a:pPr>
            <a:r>
              <a:rPr lang="en-US" altLang="en-US" sz="2200">
                <a:latin typeface="Comic Sans MS" panose="030F0702030302020204" pitchFamily="66" charset="0"/>
              </a:rPr>
              <a:t>Stateless so survives failures – no need to backup</a:t>
            </a:r>
          </a:p>
          <a:p>
            <a:pPr eaLnBrk="1" hangingPunct="1">
              <a:lnSpc>
                <a:spcPct val="90000"/>
              </a:lnSpc>
            </a:pPr>
            <a:r>
              <a:rPr lang="en-US" altLang="en-US" sz="2400">
                <a:latin typeface="Comic Sans MS" panose="030F0702030302020204" pitchFamily="66" charset="0"/>
              </a:rPr>
              <a:t>Made scalable with end-to-end intelligence</a:t>
            </a:r>
          </a:p>
          <a:p>
            <a:pPr lvl="1" eaLnBrk="1" hangingPunct="1">
              <a:lnSpc>
                <a:spcPct val="90000"/>
              </a:lnSpc>
            </a:pPr>
            <a:r>
              <a:rPr lang="en-US" altLang="en-US" sz="2200">
                <a:latin typeface="Comic Sans MS" panose="030F0702030302020204" pitchFamily="66" charset="0"/>
              </a:rPr>
              <a:t>Transport Control Protocol (TCP)</a:t>
            </a:r>
          </a:p>
          <a:p>
            <a:pPr lvl="2" eaLnBrk="1" hangingPunct="1">
              <a:lnSpc>
                <a:spcPct val="90000"/>
              </a:lnSpc>
            </a:pPr>
            <a:r>
              <a:rPr lang="en-US" altLang="en-US" sz="2100">
                <a:latin typeface="Comic Sans MS" panose="030F0702030302020204" pitchFamily="66" charset="0"/>
              </a:rPr>
              <a:t>Sender does not send until receipt is acknowledged</a:t>
            </a:r>
          </a:p>
          <a:p>
            <a:pPr lvl="2" eaLnBrk="1" hangingPunct="1">
              <a:lnSpc>
                <a:spcPct val="90000"/>
              </a:lnSpc>
            </a:pPr>
            <a:r>
              <a:rPr lang="en-US" altLang="en-US" sz="2100">
                <a:latin typeface="Comic Sans MS" panose="030F0702030302020204" pitchFamily="66" charset="0"/>
              </a:rPr>
              <a:t>Amount sent is based on receiver’s current available buffer size – so receiver won’t be flooded.</a:t>
            </a:r>
          </a:p>
          <a:p>
            <a:pPr lvl="1" eaLnBrk="1" hangingPunct="1">
              <a:lnSpc>
                <a:spcPct val="90000"/>
              </a:lnSpc>
            </a:pPr>
            <a:r>
              <a:rPr lang="en-US" altLang="en-US" sz="2200">
                <a:latin typeface="Comic Sans MS" panose="030F0702030302020204" pitchFamily="66" charset="0"/>
              </a:rPr>
              <a:t>Be strict when sending and tolerant when receiving</a:t>
            </a:r>
          </a:p>
          <a:p>
            <a:pPr eaLnBrk="1" hangingPunct="1">
              <a:lnSpc>
                <a:spcPct val="90000"/>
              </a:lnSpc>
            </a:pPr>
            <a:r>
              <a:rPr lang="en-US" altLang="en-US" sz="2400">
                <a:latin typeface="Comic Sans MS" panose="030F0702030302020204" pitchFamily="66" charset="0"/>
                <a:hlinkClick r:id="rId4"/>
              </a:rPr>
              <a:t>Protocol Specific Packet Headers</a:t>
            </a:r>
            <a:endParaRPr lang="en-US" altLang="en-US" sz="2400">
              <a:latin typeface="Comic Sans MS" panose="030F0702030302020204" pitchFamily="66" charset="0"/>
            </a:endParaRPr>
          </a:p>
          <a:p>
            <a:pPr eaLnBrk="1" hangingPunct="1">
              <a:lnSpc>
                <a:spcPct val="90000"/>
              </a:lnSpc>
            </a:pPr>
            <a:r>
              <a:rPr lang="en-US" altLang="en-US" sz="2400">
                <a:latin typeface="Comic Sans MS" panose="030F0702030302020204" pitchFamily="66" charset="0"/>
                <a:hlinkClick r:id="rId5"/>
              </a:rPr>
              <a:t>Internet Design</a:t>
            </a:r>
            <a:endParaRPr lang="en-US" altLang="en-US" sz="2400">
              <a:latin typeface="Comic Sans MS" panose="030F0702030302020204" pitchFamily="66" charset="0"/>
            </a:endParaRPr>
          </a:p>
          <a:p>
            <a:pPr eaLnBrk="1" hangingPunct="1">
              <a:lnSpc>
                <a:spcPct val="90000"/>
              </a:lnSpc>
            </a:pPr>
            <a:r>
              <a:rPr lang="en-US" altLang="en-US" sz="2400">
                <a:latin typeface="Comic Sans MS" panose="030F0702030302020204" pitchFamily="66" charset="0"/>
                <a:hlinkClick r:id="rId6"/>
              </a:rPr>
              <a:t>Robustness and the Internet</a:t>
            </a:r>
            <a:endParaRPr lang="en-US" altLang="en-US" sz="2400">
              <a:latin typeface="Comic Sans MS" panose="030F0702030302020204" pitchFamily="66"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Slide Number Placeholder 2">
            <a:extLst>
              <a:ext uri="{FF2B5EF4-FFF2-40B4-BE49-F238E27FC236}">
                <a16:creationId xmlns:a16="http://schemas.microsoft.com/office/drawing/2014/main" id="{D3EB7B48-567B-4A21-A282-7ABE7EDDC63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5C5CB5F-4A2B-4274-9378-B086D777CC3B}" type="slidenum">
              <a:rPr lang="en-US" altLang="en-US" sz="1000" smtClean="0"/>
              <a:pPr>
                <a:spcBef>
                  <a:spcPct val="0"/>
                </a:spcBef>
                <a:buClrTx/>
                <a:buSzTx/>
                <a:buFontTx/>
                <a:buNone/>
              </a:pPr>
              <a:t>60</a:t>
            </a:fld>
            <a:endParaRPr lang="en-US" altLang="en-US" sz="1000"/>
          </a:p>
        </p:txBody>
      </p:sp>
      <p:sp>
        <p:nvSpPr>
          <p:cNvPr id="123907" name="Footer Placeholder 3">
            <a:extLst>
              <a:ext uri="{FF2B5EF4-FFF2-40B4-BE49-F238E27FC236}">
                <a16:creationId xmlns:a16="http://schemas.microsoft.com/office/drawing/2014/main" id="{81E6A4D5-F2FC-4265-80EC-CDBAF6984BAB}"/>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pic>
        <p:nvPicPr>
          <p:cNvPr id="123908" name="Picture 2">
            <a:extLst>
              <a:ext uri="{FF2B5EF4-FFF2-40B4-BE49-F238E27FC236}">
                <a16:creationId xmlns:a16="http://schemas.microsoft.com/office/drawing/2014/main" id="{356C6A83-31EF-4A82-9B53-672A5E652E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686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Slide Number Placeholder 4">
            <a:extLst>
              <a:ext uri="{FF2B5EF4-FFF2-40B4-BE49-F238E27FC236}">
                <a16:creationId xmlns:a16="http://schemas.microsoft.com/office/drawing/2014/main" id="{120C5CD6-0CB6-4C35-9F7C-995270FB45B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500436C-B841-47CF-8BF7-7A93A736FAC1}" type="slidenum">
              <a:rPr lang="en-US" altLang="en-US" sz="1000" smtClean="0"/>
              <a:pPr>
                <a:spcBef>
                  <a:spcPct val="0"/>
                </a:spcBef>
                <a:buClrTx/>
                <a:buSzTx/>
                <a:buFontTx/>
                <a:buNone/>
              </a:pPr>
              <a:t>61</a:t>
            </a:fld>
            <a:endParaRPr lang="en-US" altLang="en-US" sz="1000"/>
          </a:p>
        </p:txBody>
      </p:sp>
      <p:sp>
        <p:nvSpPr>
          <p:cNvPr id="125955" name="Footer Placeholder 5">
            <a:extLst>
              <a:ext uri="{FF2B5EF4-FFF2-40B4-BE49-F238E27FC236}">
                <a16:creationId xmlns:a16="http://schemas.microsoft.com/office/drawing/2014/main" id="{F0084DD9-D531-4C5D-83EB-20CF37806BF4}"/>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25956" name="Rectangle 2">
            <a:extLst>
              <a:ext uri="{FF2B5EF4-FFF2-40B4-BE49-F238E27FC236}">
                <a16:creationId xmlns:a16="http://schemas.microsoft.com/office/drawing/2014/main" id="{DCD3A7AB-5A24-48D6-87AE-638B2E1DB0A9}"/>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Browser Object Model</a:t>
            </a:r>
          </a:p>
        </p:txBody>
      </p:sp>
      <p:sp>
        <p:nvSpPr>
          <p:cNvPr id="125957" name="Rectangle 3">
            <a:extLst>
              <a:ext uri="{FF2B5EF4-FFF2-40B4-BE49-F238E27FC236}">
                <a16:creationId xmlns:a16="http://schemas.microsoft.com/office/drawing/2014/main" id="{810C085E-7220-4583-9C94-2C482694A80F}"/>
              </a:ext>
            </a:extLst>
          </p:cNvPr>
          <p:cNvSpPr>
            <a:spLocks noGrp="1" noChangeArrowheads="1"/>
          </p:cNvSpPr>
          <p:nvPr>
            <p:ph type="body" idx="1"/>
          </p:nvPr>
        </p:nvSpPr>
        <p:spPr/>
        <p:txBody>
          <a:bodyPr/>
          <a:lstStyle/>
          <a:p>
            <a:pPr eaLnBrk="1" hangingPunct="1">
              <a:lnSpc>
                <a:spcPct val="90000"/>
              </a:lnSpc>
            </a:pPr>
            <a:r>
              <a:rPr lang="en-US" altLang="en-US" sz="1800">
                <a:latin typeface="Comic Sans MS" panose="030F0702030302020204" pitchFamily="66" charset="0"/>
              </a:rPr>
              <a:t>Window</a:t>
            </a:r>
          </a:p>
          <a:p>
            <a:pPr lvl="1" eaLnBrk="1" hangingPunct="1">
              <a:lnSpc>
                <a:spcPct val="90000"/>
              </a:lnSpc>
            </a:pPr>
            <a:r>
              <a:rPr lang="en-US" altLang="en-US" sz="1700">
                <a:latin typeface="Comic Sans MS" panose="030F0702030302020204" pitchFamily="66" charset="0"/>
              </a:rPr>
              <a:t>browser window</a:t>
            </a:r>
          </a:p>
          <a:p>
            <a:pPr eaLnBrk="1" hangingPunct="1">
              <a:lnSpc>
                <a:spcPct val="90000"/>
              </a:lnSpc>
            </a:pPr>
            <a:r>
              <a:rPr lang="en-US" altLang="en-US" sz="1800">
                <a:latin typeface="Comic Sans MS" panose="030F0702030302020204" pitchFamily="66" charset="0"/>
              </a:rPr>
              <a:t>Document</a:t>
            </a:r>
          </a:p>
          <a:p>
            <a:pPr lvl="1" eaLnBrk="1" hangingPunct="1">
              <a:lnSpc>
                <a:spcPct val="90000"/>
              </a:lnSpc>
            </a:pPr>
            <a:r>
              <a:rPr lang="en-US" altLang="en-US" sz="1700">
                <a:latin typeface="Comic Sans MS" panose="030F0702030302020204" pitchFamily="66" charset="0"/>
              </a:rPr>
              <a:t>current HTML page</a:t>
            </a:r>
          </a:p>
          <a:p>
            <a:pPr eaLnBrk="1" hangingPunct="1">
              <a:lnSpc>
                <a:spcPct val="90000"/>
              </a:lnSpc>
            </a:pPr>
            <a:r>
              <a:rPr lang="en-US" altLang="en-US" sz="1800">
                <a:latin typeface="Comic Sans MS" panose="030F0702030302020204" pitchFamily="66" charset="0"/>
              </a:rPr>
              <a:t>Form</a:t>
            </a:r>
          </a:p>
          <a:p>
            <a:pPr lvl="1" eaLnBrk="1" hangingPunct="1">
              <a:lnSpc>
                <a:spcPct val="90000"/>
              </a:lnSpc>
            </a:pPr>
            <a:r>
              <a:rPr lang="en-US" altLang="en-US" sz="1700">
                <a:latin typeface="Comic Sans MS" panose="030F0702030302020204" pitchFamily="66" charset="0"/>
              </a:rPr>
              <a:t>a form holds controls</a:t>
            </a:r>
          </a:p>
          <a:p>
            <a:pPr lvl="1" eaLnBrk="1" hangingPunct="1">
              <a:lnSpc>
                <a:spcPct val="90000"/>
              </a:lnSpc>
            </a:pPr>
            <a:r>
              <a:rPr lang="en-US" altLang="en-US" sz="1700">
                <a:latin typeface="Comic Sans MS" panose="030F0702030302020204" pitchFamily="66" charset="0"/>
              </a:rPr>
              <a:t>often used to submit data to server</a:t>
            </a:r>
          </a:p>
          <a:p>
            <a:pPr eaLnBrk="1" hangingPunct="1">
              <a:lnSpc>
                <a:spcPct val="90000"/>
              </a:lnSpc>
            </a:pPr>
            <a:r>
              <a:rPr lang="en-US" altLang="en-US" sz="1800">
                <a:latin typeface="Comic Sans MS" panose="030F0702030302020204" pitchFamily="66" charset="0"/>
              </a:rPr>
              <a:t>Frame</a:t>
            </a:r>
          </a:p>
          <a:p>
            <a:pPr lvl="1" eaLnBrk="1" hangingPunct="1">
              <a:lnSpc>
                <a:spcPct val="90000"/>
              </a:lnSpc>
            </a:pPr>
            <a:r>
              <a:rPr lang="en-US" altLang="en-US" sz="1700">
                <a:latin typeface="Comic Sans MS" panose="030F0702030302020204" pitchFamily="66" charset="0"/>
              </a:rPr>
              <a:t>frame in browser window </a:t>
            </a:r>
          </a:p>
          <a:p>
            <a:pPr eaLnBrk="1" hangingPunct="1">
              <a:lnSpc>
                <a:spcPct val="90000"/>
              </a:lnSpc>
            </a:pPr>
            <a:r>
              <a:rPr lang="en-US" altLang="en-US" sz="1800">
                <a:latin typeface="Comic Sans MS" panose="030F0702030302020204" pitchFamily="66" charset="0"/>
              </a:rPr>
              <a:t>Location</a:t>
            </a:r>
          </a:p>
          <a:p>
            <a:pPr lvl="1" eaLnBrk="1" hangingPunct="1">
              <a:lnSpc>
                <a:spcPct val="90000"/>
              </a:lnSpc>
            </a:pPr>
            <a:r>
              <a:rPr lang="en-US" altLang="en-US" sz="1700">
                <a:latin typeface="Comic Sans MS" panose="030F0702030302020204" pitchFamily="66" charset="0"/>
              </a:rPr>
              <a:t>Location of current web page</a:t>
            </a:r>
          </a:p>
          <a:p>
            <a:pPr lvl="1" eaLnBrk="1" hangingPunct="1">
              <a:lnSpc>
                <a:spcPct val="90000"/>
              </a:lnSpc>
            </a:pPr>
            <a:r>
              <a:rPr lang="en-US" altLang="en-US" sz="1700">
                <a:latin typeface="Comic Sans MS" panose="030F0702030302020204" pitchFamily="66" charset="0"/>
              </a:rPr>
              <a:t>URL, domain name, port, path, …</a:t>
            </a:r>
          </a:p>
          <a:p>
            <a:pPr eaLnBrk="1" hangingPunct="1">
              <a:lnSpc>
                <a:spcPct val="90000"/>
              </a:lnSpc>
            </a:pPr>
            <a:r>
              <a:rPr lang="en-US" altLang="en-US" sz="1800">
                <a:latin typeface="Comic Sans MS" panose="030F0702030302020204" pitchFamily="66" charset="0"/>
              </a:rPr>
              <a:t>Navigator</a:t>
            </a:r>
          </a:p>
          <a:p>
            <a:pPr lvl="1" eaLnBrk="1" hangingPunct="1">
              <a:lnSpc>
                <a:spcPct val="90000"/>
              </a:lnSpc>
            </a:pPr>
            <a:r>
              <a:rPr lang="en-US" altLang="en-US" sz="1700">
                <a:latin typeface="Comic Sans MS" panose="030F0702030302020204" pitchFamily="66" charset="0"/>
              </a:rPr>
              <a:t>Browser, itself</a:t>
            </a:r>
          </a:p>
          <a:p>
            <a:pPr eaLnBrk="1" hangingPunct="1">
              <a:lnSpc>
                <a:spcPct val="90000"/>
              </a:lnSpc>
            </a:pPr>
            <a:r>
              <a:rPr lang="en-US" altLang="en-US" sz="1800">
                <a:latin typeface="Comic Sans MS" panose="030F0702030302020204" pitchFamily="66" charset="0"/>
              </a:rPr>
              <a:t>History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Slide Number Placeholder 2">
            <a:extLst>
              <a:ext uri="{FF2B5EF4-FFF2-40B4-BE49-F238E27FC236}">
                <a16:creationId xmlns:a16="http://schemas.microsoft.com/office/drawing/2014/main" id="{8A364663-E992-415C-9862-4D12D7B4DB5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F77980-30A4-441F-BDD0-5116DC8D349D}" type="slidenum">
              <a:rPr lang="en-US" altLang="en-US" sz="1000" smtClean="0"/>
              <a:pPr>
                <a:spcBef>
                  <a:spcPct val="0"/>
                </a:spcBef>
                <a:buClrTx/>
                <a:buSzTx/>
                <a:buFontTx/>
                <a:buNone/>
              </a:pPr>
              <a:t>62</a:t>
            </a:fld>
            <a:endParaRPr lang="en-US" altLang="en-US" sz="1000"/>
          </a:p>
        </p:txBody>
      </p:sp>
      <p:sp>
        <p:nvSpPr>
          <p:cNvPr id="128003" name="Footer Placeholder 3">
            <a:extLst>
              <a:ext uri="{FF2B5EF4-FFF2-40B4-BE49-F238E27FC236}">
                <a16:creationId xmlns:a16="http://schemas.microsoft.com/office/drawing/2014/main" id="{40321245-70F6-4070-B3DE-C4533BECA33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rPr>
              <a:t>Table of Contents</a:t>
            </a:r>
          </a:p>
        </p:txBody>
      </p:sp>
      <p:graphicFrame>
        <p:nvGraphicFramePr>
          <p:cNvPr id="128004" name="Object 4">
            <a:extLst>
              <a:ext uri="{FF2B5EF4-FFF2-40B4-BE49-F238E27FC236}">
                <a16:creationId xmlns:a16="http://schemas.microsoft.com/office/drawing/2014/main" id="{4521F09B-5F03-4F7A-808D-277EAC2225E4}"/>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28009" name="VISIO" r:id="rId4" imgW="10137422" imgH="7845778" progId="Visio.Drawing.6">
                  <p:embed/>
                </p:oleObj>
              </mc:Choice>
              <mc:Fallback>
                <p:oleObj name="VISIO" r:id="rId4" imgW="10137422" imgH="7845778"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Slide Number Placeholder 4">
            <a:extLst>
              <a:ext uri="{FF2B5EF4-FFF2-40B4-BE49-F238E27FC236}">
                <a16:creationId xmlns:a16="http://schemas.microsoft.com/office/drawing/2014/main" id="{5C2C8F09-7A7C-4C7E-AD11-1245ADDF4BB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C914647-A949-46D8-BB31-C7C1B502A0FB}" type="slidenum">
              <a:rPr lang="en-US" altLang="en-US" sz="1000" smtClean="0"/>
              <a:pPr>
                <a:spcBef>
                  <a:spcPct val="0"/>
                </a:spcBef>
                <a:buClrTx/>
                <a:buSzTx/>
                <a:buFontTx/>
                <a:buNone/>
              </a:pPr>
              <a:t>63</a:t>
            </a:fld>
            <a:endParaRPr lang="en-US" altLang="en-US" sz="1000"/>
          </a:p>
        </p:txBody>
      </p:sp>
      <p:sp>
        <p:nvSpPr>
          <p:cNvPr id="130051" name="Footer Placeholder 5">
            <a:extLst>
              <a:ext uri="{FF2B5EF4-FFF2-40B4-BE49-F238E27FC236}">
                <a16:creationId xmlns:a16="http://schemas.microsoft.com/office/drawing/2014/main" id="{309E13DC-2EBB-48B6-8B06-0D17B1ED40C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30052" name="Rectangle 2">
            <a:extLst>
              <a:ext uri="{FF2B5EF4-FFF2-40B4-BE49-F238E27FC236}">
                <a16:creationId xmlns:a16="http://schemas.microsoft.com/office/drawing/2014/main" id="{F443B9DE-3D39-4C23-991E-44B55B3873D9}"/>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Some Examples</a:t>
            </a:r>
          </a:p>
        </p:txBody>
      </p:sp>
      <p:sp>
        <p:nvSpPr>
          <p:cNvPr id="130053" name="Rectangle 3">
            <a:extLst>
              <a:ext uri="{FF2B5EF4-FFF2-40B4-BE49-F238E27FC236}">
                <a16:creationId xmlns:a16="http://schemas.microsoft.com/office/drawing/2014/main" id="{17094963-E059-4835-9D18-E307C26952DA}"/>
              </a:ext>
            </a:extLst>
          </p:cNvPr>
          <p:cNvSpPr>
            <a:spLocks noGrp="1" noChangeArrowheads="1"/>
          </p:cNvSpPr>
          <p:nvPr>
            <p:ph type="body" idx="1"/>
          </p:nvPr>
        </p:nvSpPr>
        <p:spPr/>
        <p:txBody>
          <a:bodyPr/>
          <a:lstStyle/>
          <a:p>
            <a:pPr eaLnBrk="1" hangingPunct="1"/>
            <a:r>
              <a:rPr lang="en-US" altLang="en-US">
                <a:latin typeface="Comic Sans MS" panose="030F0702030302020204" pitchFamily="66" charset="0"/>
              </a:rPr>
              <a:t>Basic HTML pages</a:t>
            </a:r>
          </a:p>
          <a:p>
            <a:pPr lvl="1" eaLnBrk="1" hangingPunct="1"/>
            <a:r>
              <a:rPr lang="en-US" altLang="en-US">
                <a:latin typeface="Comic Sans MS" panose="030F0702030302020204" pitchFamily="66" charset="0"/>
                <a:hlinkClick r:id="rId4" action="ppaction://hlinkfile"/>
              </a:rPr>
              <a:t>Example #1</a:t>
            </a:r>
            <a:endParaRPr lang="en-US" altLang="en-US">
              <a:latin typeface="Comic Sans MS" panose="030F0702030302020204" pitchFamily="66"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Slide Number Placeholder 4">
            <a:extLst>
              <a:ext uri="{FF2B5EF4-FFF2-40B4-BE49-F238E27FC236}">
                <a16:creationId xmlns:a16="http://schemas.microsoft.com/office/drawing/2014/main" id="{CD1FA2DF-183D-44E1-B817-84A580D268B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0368532-99B5-4DFC-A3F9-6AD8AC2197CC}" type="slidenum">
              <a:rPr lang="en-US" altLang="en-US" sz="1000" smtClean="0"/>
              <a:pPr>
                <a:spcBef>
                  <a:spcPct val="0"/>
                </a:spcBef>
                <a:buClrTx/>
                <a:buSzTx/>
                <a:buFontTx/>
                <a:buNone/>
              </a:pPr>
              <a:t>64</a:t>
            </a:fld>
            <a:endParaRPr lang="en-US" altLang="en-US" sz="1000"/>
          </a:p>
        </p:txBody>
      </p:sp>
      <p:sp>
        <p:nvSpPr>
          <p:cNvPr id="132099" name="Footer Placeholder 5">
            <a:extLst>
              <a:ext uri="{FF2B5EF4-FFF2-40B4-BE49-F238E27FC236}">
                <a16:creationId xmlns:a16="http://schemas.microsoft.com/office/drawing/2014/main" id="{A9935E62-1DC9-40DE-8265-B8B8569EA94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32100" name="Rectangle 2">
            <a:extLst>
              <a:ext uri="{FF2B5EF4-FFF2-40B4-BE49-F238E27FC236}">
                <a16:creationId xmlns:a16="http://schemas.microsoft.com/office/drawing/2014/main" id="{8902C0E5-9B5F-4226-AEB4-1E6BC64C18A3}"/>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Server Object Model</a:t>
            </a:r>
          </a:p>
        </p:txBody>
      </p:sp>
      <p:sp>
        <p:nvSpPr>
          <p:cNvPr id="132101" name="Rectangle 3">
            <a:extLst>
              <a:ext uri="{FF2B5EF4-FFF2-40B4-BE49-F238E27FC236}">
                <a16:creationId xmlns:a16="http://schemas.microsoft.com/office/drawing/2014/main" id="{58BFB525-55FC-4706-9515-917505E153DD}"/>
              </a:ext>
            </a:extLst>
          </p:cNvPr>
          <p:cNvSpPr>
            <a:spLocks noGrp="1" noChangeArrowheads="1"/>
          </p:cNvSpPr>
          <p:nvPr>
            <p:ph type="body" idx="1"/>
          </p:nvPr>
        </p:nvSpPr>
        <p:spPr/>
        <p:txBody>
          <a:bodyPr/>
          <a:lstStyle/>
          <a:p>
            <a:pPr eaLnBrk="1" hangingPunct="1"/>
            <a:r>
              <a:rPr lang="en-US" altLang="en-US" sz="2000">
                <a:latin typeface="Comic Sans MS" panose="030F0702030302020204" pitchFamily="66" charset="0"/>
              </a:rPr>
              <a:t>Application Object</a:t>
            </a:r>
          </a:p>
          <a:p>
            <a:pPr lvl="1" eaLnBrk="1" hangingPunct="1"/>
            <a:r>
              <a:rPr lang="en-US" altLang="en-US" sz="2000">
                <a:latin typeface="Comic Sans MS" panose="030F0702030302020204" pitchFamily="66" charset="0"/>
              </a:rPr>
              <a:t>Data sharing and locking across clients</a:t>
            </a:r>
          </a:p>
          <a:p>
            <a:pPr eaLnBrk="1" hangingPunct="1"/>
            <a:r>
              <a:rPr lang="en-US" altLang="en-US" sz="2000">
                <a:latin typeface="Comic Sans MS" panose="030F0702030302020204" pitchFamily="66" charset="0"/>
              </a:rPr>
              <a:t>Request Object</a:t>
            </a:r>
          </a:p>
          <a:p>
            <a:pPr lvl="1" eaLnBrk="1" hangingPunct="1"/>
            <a:r>
              <a:rPr lang="en-US" altLang="en-US" sz="2000">
                <a:latin typeface="Comic Sans MS" panose="030F0702030302020204" pitchFamily="66" charset="0"/>
              </a:rPr>
              <a:t>Extracts client data and cookies from HTTP request</a:t>
            </a:r>
          </a:p>
          <a:p>
            <a:pPr eaLnBrk="1" hangingPunct="1"/>
            <a:r>
              <a:rPr lang="en-US" altLang="en-US" sz="2000">
                <a:latin typeface="Comic Sans MS" panose="030F0702030302020204" pitchFamily="66" charset="0"/>
              </a:rPr>
              <a:t>Reponse Object</a:t>
            </a:r>
          </a:p>
          <a:p>
            <a:pPr lvl="1" eaLnBrk="1" hangingPunct="1"/>
            <a:r>
              <a:rPr lang="en-US" altLang="en-US" sz="2000">
                <a:latin typeface="Comic Sans MS" panose="030F0702030302020204" pitchFamily="66" charset="0"/>
              </a:rPr>
              <a:t>Send cookies or call Write method to place string in HTML output</a:t>
            </a:r>
          </a:p>
          <a:p>
            <a:pPr eaLnBrk="1" hangingPunct="1"/>
            <a:r>
              <a:rPr lang="en-US" altLang="en-US" sz="2000">
                <a:latin typeface="Comic Sans MS" panose="030F0702030302020204" pitchFamily="66" charset="0"/>
              </a:rPr>
              <a:t>Server Object</a:t>
            </a:r>
          </a:p>
          <a:p>
            <a:pPr lvl="1" eaLnBrk="1" hangingPunct="1"/>
            <a:r>
              <a:rPr lang="en-US" altLang="en-US" sz="2000">
                <a:latin typeface="Comic Sans MS" panose="030F0702030302020204" pitchFamily="66" charset="0"/>
              </a:rPr>
              <a:t>Provides utility methods</a:t>
            </a:r>
          </a:p>
          <a:p>
            <a:pPr eaLnBrk="1" hangingPunct="1"/>
            <a:r>
              <a:rPr lang="en-US" altLang="en-US" sz="2000">
                <a:latin typeface="Comic Sans MS" panose="030F0702030302020204" pitchFamily="66" charset="0"/>
              </a:rPr>
              <a:t>Session Object</a:t>
            </a:r>
          </a:p>
          <a:p>
            <a:pPr lvl="1" eaLnBrk="1" hangingPunct="1"/>
            <a:r>
              <a:rPr lang="en-US" altLang="en-US" sz="2000">
                <a:latin typeface="Comic Sans MS" panose="030F0702030302020204" pitchFamily="66" charset="0"/>
              </a:rPr>
              <a:t>If browser supports cookies, will maintain data between page loads, as long as session lasts.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Slide Number Placeholder 4">
            <a:extLst>
              <a:ext uri="{FF2B5EF4-FFF2-40B4-BE49-F238E27FC236}">
                <a16:creationId xmlns:a16="http://schemas.microsoft.com/office/drawing/2014/main" id="{3372A248-8A39-4D81-AAD4-2BE58766ECF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F3AF0B1-1B75-4B9B-8300-3830F31FE0AB}" type="slidenum">
              <a:rPr lang="en-US" altLang="en-US" sz="1000" smtClean="0"/>
              <a:pPr>
                <a:spcBef>
                  <a:spcPct val="0"/>
                </a:spcBef>
                <a:buClrTx/>
                <a:buSzTx/>
                <a:buFontTx/>
                <a:buNone/>
              </a:pPr>
              <a:t>65</a:t>
            </a:fld>
            <a:endParaRPr lang="en-US" altLang="en-US" sz="1000"/>
          </a:p>
        </p:txBody>
      </p:sp>
      <p:sp>
        <p:nvSpPr>
          <p:cNvPr id="134147" name="Footer Placeholder 5">
            <a:extLst>
              <a:ext uri="{FF2B5EF4-FFF2-40B4-BE49-F238E27FC236}">
                <a16:creationId xmlns:a16="http://schemas.microsoft.com/office/drawing/2014/main" id="{6F5387B4-B455-4003-844C-A70A46394C52}"/>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34148" name="Rectangle 2">
            <a:extLst>
              <a:ext uri="{FF2B5EF4-FFF2-40B4-BE49-F238E27FC236}">
                <a16:creationId xmlns:a16="http://schemas.microsoft.com/office/drawing/2014/main" id="{DC12F46F-D292-4D67-BC26-A4EB8E1C260D}"/>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Server Components</a:t>
            </a:r>
            <a:br>
              <a:rPr lang="en-US" altLang="en-US">
                <a:latin typeface="Comic Sans MS" panose="030F0702030302020204" pitchFamily="66" charset="0"/>
              </a:rPr>
            </a:br>
            <a:r>
              <a:rPr lang="en-US" altLang="en-US" sz="2600">
                <a:latin typeface="Comic Sans MS" panose="030F0702030302020204" pitchFamily="66" charset="0"/>
                <a:hlinkClick r:id="rId4" action="ppaction://hlinksldjump"/>
              </a:rPr>
              <a:t>skip to Security Issues</a:t>
            </a:r>
            <a:endParaRPr lang="en-US" altLang="en-US" sz="2600">
              <a:latin typeface="Comic Sans MS" panose="030F0702030302020204" pitchFamily="66" charset="0"/>
            </a:endParaRPr>
          </a:p>
        </p:txBody>
      </p:sp>
      <p:sp>
        <p:nvSpPr>
          <p:cNvPr id="134149" name="Rectangle 3">
            <a:extLst>
              <a:ext uri="{FF2B5EF4-FFF2-40B4-BE49-F238E27FC236}">
                <a16:creationId xmlns:a16="http://schemas.microsoft.com/office/drawing/2014/main" id="{3E9ED8E9-9826-4D85-BF4E-34CF066999A4}"/>
              </a:ext>
            </a:extLst>
          </p:cNvPr>
          <p:cNvSpPr>
            <a:spLocks noGrp="1" noChangeArrowheads="1"/>
          </p:cNvSpPr>
          <p:nvPr>
            <p:ph type="body" idx="1"/>
          </p:nvPr>
        </p:nvSpPr>
        <p:spPr/>
        <p:txBody>
          <a:bodyPr/>
          <a:lstStyle/>
          <a:p>
            <a:pPr eaLnBrk="1" hangingPunct="1"/>
            <a:r>
              <a:rPr lang="en-US" altLang="en-US" sz="2000">
                <a:latin typeface="Comic Sans MS" panose="030F0702030302020204" pitchFamily="66" charset="0"/>
              </a:rPr>
              <a:t>Ad Rotator – rotates advertisements</a:t>
            </a:r>
          </a:p>
          <a:p>
            <a:pPr eaLnBrk="1" hangingPunct="1"/>
            <a:r>
              <a:rPr lang="en-US" altLang="en-US" sz="2000">
                <a:latin typeface="Comic Sans MS" panose="030F0702030302020204" pitchFamily="66" charset="0"/>
              </a:rPr>
              <a:t>Browser Capabilities – determines type</a:t>
            </a:r>
          </a:p>
          <a:p>
            <a:pPr eaLnBrk="1" hangingPunct="1"/>
            <a:r>
              <a:rPr lang="en-US" altLang="en-US" sz="2000">
                <a:latin typeface="Comic Sans MS" panose="030F0702030302020204" pitchFamily="66" charset="0"/>
              </a:rPr>
              <a:t>Database Access</a:t>
            </a:r>
          </a:p>
          <a:p>
            <a:pPr lvl="1" eaLnBrk="1" hangingPunct="1"/>
            <a:r>
              <a:rPr lang="en-US" altLang="en-US" sz="2000">
                <a:latin typeface="Comic Sans MS" panose="030F0702030302020204" pitchFamily="66" charset="0"/>
              </a:rPr>
              <a:t>Active Data Objects (ADO) provide common interface to a variety of data sources</a:t>
            </a:r>
          </a:p>
          <a:p>
            <a:pPr eaLnBrk="1" hangingPunct="1"/>
            <a:r>
              <a:rPr lang="en-US" altLang="en-US" sz="2000">
                <a:latin typeface="Comic Sans MS" panose="030F0702030302020204" pitchFamily="66" charset="0"/>
              </a:rPr>
              <a:t>Content Linking</a:t>
            </a:r>
          </a:p>
          <a:p>
            <a:pPr lvl="1" eaLnBrk="1" hangingPunct="1"/>
            <a:r>
              <a:rPr lang="en-US" altLang="en-US" sz="2000">
                <a:latin typeface="Comic Sans MS" panose="030F0702030302020204" pitchFamily="66" charset="0"/>
              </a:rPr>
              <a:t>Creates list of web pages</a:t>
            </a:r>
          </a:p>
          <a:p>
            <a:pPr eaLnBrk="1" hangingPunct="1"/>
            <a:r>
              <a:rPr lang="en-US" altLang="en-US" sz="2000">
                <a:latin typeface="Comic Sans MS" panose="030F0702030302020204" pitchFamily="66" charset="0"/>
              </a:rPr>
              <a:t>File Access Component</a:t>
            </a:r>
          </a:p>
          <a:p>
            <a:pPr lvl="1" eaLnBrk="1" hangingPunct="1"/>
            <a:r>
              <a:rPr lang="en-US" altLang="en-US" sz="2000">
                <a:latin typeface="Comic Sans MS" panose="030F0702030302020204" pitchFamily="66" charset="0"/>
              </a:rPr>
              <a:t>Provides access to server files from scripts</a:t>
            </a:r>
          </a:p>
          <a:p>
            <a:pPr eaLnBrk="1" hangingPunct="1">
              <a:buFont typeface="Wingdings" panose="05000000000000000000" pitchFamily="2" charset="2"/>
              <a:buNone/>
            </a:pPr>
            <a:endParaRPr lang="en-US" altLang="en-US" sz="2000">
              <a:latin typeface="Comic Sans MS" panose="030F0702030302020204" pitchFamily="66"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Slide Number Placeholder 2">
            <a:extLst>
              <a:ext uri="{FF2B5EF4-FFF2-40B4-BE49-F238E27FC236}">
                <a16:creationId xmlns:a16="http://schemas.microsoft.com/office/drawing/2014/main" id="{87DD332B-9EEC-406E-842D-B22A8B34920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6A63CDC-BD92-4636-A868-68361C71C22F}" type="slidenum">
              <a:rPr lang="en-US" altLang="en-US" sz="1000" smtClean="0"/>
              <a:pPr>
                <a:spcBef>
                  <a:spcPct val="0"/>
                </a:spcBef>
                <a:buClrTx/>
                <a:buSzTx/>
                <a:buFontTx/>
                <a:buNone/>
              </a:pPr>
              <a:t>66</a:t>
            </a:fld>
            <a:endParaRPr lang="en-US" altLang="en-US" sz="1000"/>
          </a:p>
        </p:txBody>
      </p:sp>
      <p:sp>
        <p:nvSpPr>
          <p:cNvPr id="136195" name="Footer Placeholder 3">
            <a:extLst>
              <a:ext uri="{FF2B5EF4-FFF2-40B4-BE49-F238E27FC236}">
                <a16:creationId xmlns:a16="http://schemas.microsoft.com/office/drawing/2014/main" id="{3EE0B2F8-E43D-4C48-AE07-B1E01F00CD7C}"/>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rPr>
              <a:t>Table of Contents</a:t>
            </a:r>
          </a:p>
        </p:txBody>
      </p:sp>
      <p:graphicFrame>
        <p:nvGraphicFramePr>
          <p:cNvPr id="136196" name="Object 3">
            <a:extLst>
              <a:ext uri="{FF2B5EF4-FFF2-40B4-BE49-F238E27FC236}">
                <a16:creationId xmlns:a16="http://schemas.microsoft.com/office/drawing/2014/main" id="{1D438449-D522-4C0F-8949-F56C3C8E0BE3}"/>
              </a:ext>
            </a:extLst>
          </p:cNvPr>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36201" name="VISIO" r:id="rId4" imgW="10137422" imgH="7845778" progId="Visio.Drawing.6">
                  <p:embed/>
                </p:oleObj>
              </mc:Choice>
              <mc:Fallback>
                <p:oleObj name="VISIO" r:id="rId4" imgW="10137422" imgH="7845778"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Slide Number Placeholder 4">
            <a:extLst>
              <a:ext uri="{FF2B5EF4-FFF2-40B4-BE49-F238E27FC236}">
                <a16:creationId xmlns:a16="http://schemas.microsoft.com/office/drawing/2014/main" id="{9B8B776B-B538-4558-AA47-C0F74CC9159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9FB8549-CABE-46E6-BA91-181CE8D72293}" type="slidenum">
              <a:rPr lang="en-US" altLang="en-US" sz="1000" smtClean="0"/>
              <a:pPr>
                <a:spcBef>
                  <a:spcPct val="0"/>
                </a:spcBef>
                <a:buClrTx/>
                <a:buSzTx/>
                <a:buFontTx/>
                <a:buNone/>
              </a:pPr>
              <a:t>67</a:t>
            </a:fld>
            <a:endParaRPr lang="en-US" altLang="en-US" sz="1000"/>
          </a:p>
        </p:txBody>
      </p:sp>
      <p:sp>
        <p:nvSpPr>
          <p:cNvPr id="138243" name="Footer Placeholder 5">
            <a:extLst>
              <a:ext uri="{FF2B5EF4-FFF2-40B4-BE49-F238E27FC236}">
                <a16:creationId xmlns:a16="http://schemas.microsoft.com/office/drawing/2014/main" id="{A9CBBEAD-0CD6-4607-8B72-88184899CE4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38244" name="Rectangle 2">
            <a:extLst>
              <a:ext uri="{FF2B5EF4-FFF2-40B4-BE49-F238E27FC236}">
                <a16:creationId xmlns:a16="http://schemas.microsoft.com/office/drawing/2014/main" id="{9927F6DE-E6DB-4016-B120-9E4F984571DB}"/>
              </a:ext>
            </a:extLst>
          </p:cNvPr>
          <p:cNvSpPr>
            <a:spLocks noGrp="1" noChangeArrowheads="1"/>
          </p:cNvSpPr>
          <p:nvPr>
            <p:ph type="title"/>
          </p:nvPr>
        </p:nvSpPr>
        <p:spPr>
          <a:xfrm>
            <a:off x="1143000" y="304800"/>
            <a:ext cx="7793038" cy="914400"/>
          </a:xfrm>
        </p:spPr>
        <p:txBody>
          <a:bodyPr/>
          <a:lstStyle/>
          <a:p>
            <a:pPr eaLnBrk="1" hangingPunct="1"/>
            <a:r>
              <a:rPr lang="en-US" altLang="en-US" sz="3400">
                <a:latin typeface="Comic Sans MS" panose="030F0702030302020204" pitchFamily="66" charset="0"/>
              </a:rPr>
              <a:t>Server Side Programming with ASP</a:t>
            </a:r>
          </a:p>
        </p:txBody>
      </p:sp>
      <p:sp>
        <p:nvSpPr>
          <p:cNvPr id="138245" name="Rectangle 3">
            <a:extLst>
              <a:ext uri="{FF2B5EF4-FFF2-40B4-BE49-F238E27FC236}">
                <a16:creationId xmlns:a16="http://schemas.microsoft.com/office/drawing/2014/main" id="{E9DAE5F3-84C2-4125-99C8-09A8B9AD2AD6}"/>
              </a:ext>
            </a:extLst>
          </p:cNvPr>
          <p:cNvSpPr>
            <a:spLocks noGrp="1" noChangeArrowheads="1"/>
          </p:cNvSpPr>
          <p:nvPr>
            <p:ph type="body" idx="1"/>
          </p:nvPr>
        </p:nvSpPr>
        <p:spPr>
          <a:xfrm>
            <a:off x="914400" y="1752600"/>
            <a:ext cx="7924800" cy="4379913"/>
          </a:xfrm>
        </p:spPr>
        <p:txBody>
          <a:bodyPr/>
          <a:lstStyle/>
          <a:p>
            <a:pPr eaLnBrk="1" hangingPunct="1"/>
            <a:r>
              <a:rPr lang="en-US" altLang="en-US">
                <a:latin typeface="Comic Sans MS" panose="030F0702030302020204" pitchFamily="66" charset="0"/>
              </a:rPr>
              <a:t>An Active Server Page (ASP) consists of HTML and script.</a:t>
            </a:r>
          </a:p>
          <a:p>
            <a:pPr lvl="1" eaLnBrk="1" hangingPunct="1"/>
            <a:r>
              <a:rPr lang="en-US" altLang="en-US">
                <a:latin typeface="Comic Sans MS" panose="030F0702030302020204" pitchFamily="66" charset="0"/>
              </a:rPr>
              <a:t>HTML is sent to the client “as-is”</a:t>
            </a:r>
          </a:p>
          <a:p>
            <a:pPr lvl="1" eaLnBrk="1" hangingPunct="1"/>
            <a:r>
              <a:rPr lang="en-US" altLang="en-US">
                <a:latin typeface="Comic Sans MS" panose="030F0702030302020204" pitchFamily="66" charset="0"/>
              </a:rPr>
              <a:t>Script is executed on a server to dynamically generate more HTML to send to the client.</a:t>
            </a:r>
          </a:p>
          <a:p>
            <a:pPr lvl="1" eaLnBrk="1" hangingPunct="1"/>
            <a:r>
              <a:rPr lang="en-US" altLang="en-US">
                <a:latin typeface="Comic Sans MS" panose="030F0702030302020204" pitchFamily="66" charset="0"/>
              </a:rPr>
              <a:t>Since it is generated dynamically, ASP can tailor the HTML to the context in which it executes, e.g., based on time, data from client, current server state, etc.</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Slide Number Placeholder 2">
            <a:extLst>
              <a:ext uri="{FF2B5EF4-FFF2-40B4-BE49-F238E27FC236}">
                <a16:creationId xmlns:a16="http://schemas.microsoft.com/office/drawing/2014/main" id="{4BE8710E-B17F-4FEE-817A-84A05C83B51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B835B54-2509-4854-AAED-C870B93C430A}" type="slidenum">
              <a:rPr lang="en-US" altLang="en-US" sz="1000" smtClean="0"/>
              <a:pPr>
                <a:spcBef>
                  <a:spcPct val="0"/>
                </a:spcBef>
                <a:buClrTx/>
                <a:buSzTx/>
                <a:buFontTx/>
                <a:buNone/>
              </a:pPr>
              <a:t>68</a:t>
            </a:fld>
            <a:endParaRPr lang="en-US" altLang="en-US" sz="1000"/>
          </a:p>
        </p:txBody>
      </p:sp>
      <p:sp>
        <p:nvSpPr>
          <p:cNvPr id="140291" name="Footer Placeholder 3">
            <a:extLst>
              <a:ext uri="{FF2B5EF4-FFF2-40B4-BE49-F238E27FC236}">
                <a16:creationId xmlns:a16="http://schemas.microsoft.com/office/drawing/2014/main" id="{FA519FCD-A5B3-45FB-9F18-67C28372515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pic>
        <p:nvPicPr>
          <p:cNvPr id="140292" name="Picture 3">
            <a:extLst>
              <a:ext uri="{FF2B5EF4-FFF2-40B4-BE49-F238E27FC236}">
                <a16:creationId xmlns:a16="http://schemas.microsoft.com/office/drawing/2014/main" id="{25CD3A46-B53B-4E9C-A953-66A6084E0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
            <a:ext cx="8458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Slide Number Placeholder 2">
            <a:extLst>
              <a:ext uri="{FF2B5EF4-FFF2-40B4-BE49-F238E27FC236}">
                <a16:creationId xmlns:a16="http://schemas.microsoft.com/office/drawing/2014/main" id="{B4A22CDA-8749-40F2-B9A3-FC6A96A7830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21609DC-A874-4275-A273-234CDE1B90D6}" type="slidenum">
              <a:rPr lang="en-US" altLang="en-US" sz="1000" smtClean="0"/>
              <a:pPr>
                <a:spcBef>
                  <a:spcPct val="0"/>
                </a:spcBef>
                <a:buClrTx/>
                <a:buSzTx/>
                <a:buFontTx/>
                <a:buNone/>
              </a:pPr>
              <a:t>69</a:t>
            </a:fld>
            <a:endParaRPr lang="en-US" altLang="en-US" sz="1000"/>
          </a:p>
        </p:txBody>
      </p:sp>
      <p:sp>
        <p:nvSpPr>
          <p:cNvPr id="142339" name="Footer Placeholder 3">
            <a:extLst>
              <a:ext uri="{FF2B5EF4-FFF2-40B4-BE49-F238E27FC236}">
                <a16:creationId xmlns:a16="http://schemas.microsoft.com/office/drawing/2014/main" id="{F4C5E399-DE3A-4962-963D-BB27373EA2A5}"/>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pic>
        <p:nvPicPr>
          <p:cNvPr id="142340" name="Picture 2">
            <a:extLst>
              <a:ext uri="{FF2B5EF4-FFF2-40B4-BE49-F238E27FC236}">
                <a16:creationId xmlns:a16="http://schemas.microsoft.com/office/drawing/2014/main" id="{D3C2774A-60BA-4560-BD2B-BBF11238C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763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Slide Number Placeholder 4">
            <a:extLst>
              <a:ext uri="{FF2B5EF4-FFF2-40B4-BE49-F238E27FC236}">
                <a16:creationId xmlns:a16="http://schemas.microsoft.com/office/drawing/2014/main" id="{71D3AE6D-7749-4634-BBB7-31C9BEA1913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009807F-4E96-475B-ACDA-6BFBE9D47AA5}" type="slidenum">
              <a:rPr lang="en-US" altLang="en-US" sz="1000" smtClean="0"/>
              <a:pPr>
                <a:spcBef>
                  <a:spcPct val="0"/>
                </a:spcBef>
                <a:buClrTx/>
                <a:buSzTx/>
                <a:buFontTx/>
                <a:buNone/>
              </a:pPr>
              <a:t>7</a:t>
            </a:fld>
            <a:endParaRPr lang="en-US" altLang="en-US" sz="1000"/>
          </a:p>
        </p:txBody>
      </p:sp>
      <p:sp>
        <p:nvSpPr>
          <p:cNvPr id="16387" name="Footer Placeholder 5">
            <a:extLst>
              <a:ext uri="{FF2B5EF4-FFF2-40B4-BE49-F238E27FC236}">
                <a16:creationId xmlns:a16="http://schemas.microsoft.com/office/drawing/2014/main" id="{3334D08F-5C4F-4B89-9BEA-28651C0262F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6388" name="Rectangle 2">
            <a:extLst>
              <a:ext uri="{FF2B5EF4-FFF2-40B4-BE49-F238E27FC236}">
                <a16:creationId xmlns:a16="http://schemas.microsoft.com/office/drawing/2014/main" id="{672C61C1-C448-453C-AA15-52B68B01419B}"/>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Original Goals of the Web</a:t>
            </a:r>
          </a:p>
        </p:txBody>
      </p:sp>
      <p:sp>
        <p:nvSpPr>
          <p:cNvPr id="16389" name="Rectangle 3">
            <a:extLst>
              <a:ext uri="{FF2B5EF4-FFF2-40B4-BE49-F238E27FC236}">
                <a16:creationId xmlns:a16="http://schemas.microsoft.com/office/drawing/2014/main" id="{D9B61922-C59A-40EE-AF90-E5FD69E76468}"/>
              </a:ext>
            </a:extLst>
          </p:cNvPr>
          <p:cNvSpPr>
            <a:spLocks noGrp="1" noChangeArrowheads="1"/>
          </p:cNvSpPr>
          <p:nvPr>
            <p:ph type="body" idx="1"/>
          </p:nvPr>
        </p:nvSpPr>
        <p:spPr/>
        <p:txBody>
          <a:bodyPr/>
          <a:lstStyle/>
          <a:p>
            <a:pPr eaLnBrk="1" hangingPunct="1"/>
            <a:r>
              <a:rPr lang="en-US" altLang="en-US">
                <a:latin typeface="Comic Sans MS" panose="030F0702030302020204" pitchFamily="66" charset="0"/>
              </a:rPr>
              <a:t>Universal readership</a:t>
            </a:r>
          </a:p>
          <a:p>
            <a:pPr lvl="1" eaLnBrk="1" hangingPunct="1"/>
            <a:r>
              <a:rPr lang="en-US" altLang="en-US">
                <a:latin typeface="Comic Sans MS" panose="030F0702030302020204" pitchFamily="66" charset="0"/>
              </a:rPr>
              <a:t>When content is available it should be accessible from any type of computer, anywhere.</a:t>
            </a:r>
          </a:p>
          <a:p>
            <a:pPr eaLnBrk="1" hangingPunct="1"/>
            <a:r>
              <a:rPr lang="en-US" altLang="en-US">
                <a:latin typeface="Comic Sans MS" panose="030F0702030302020204" pitchFamily="66" charset="0"/>
              </a:rPr>
              <a:t>Interconnecting all things</a:t>
            </a:r>
          </a:p>
          <a:p>
            <a:pPr lvl="1" eaLnBrk="1" hangingPunct="1"/>
            <a:r>
              <a:rPr lang="en-US" altLang="en-US">
                <a:latin typeface="Comic Sans MS" panose="030F0702030302020204" pitchFamily="66" charset="0"/>
              </a:rPr>
              <a:t>Hypertext links everywhere.</a:t>
            </a:r>
          </a:p>
          <a:p>
            <a:pPr lvl="1" eaLnBrk="1" hangingPunct="1"/>
            <a:r>
              <a:rPr lang="en-US" altLang="en-US">
                <a:latin typeface="Comic Sans MS" panose="030F0702030302020204" pitchFamily="66" charset="0"/>
              </a:rPr>
              <a:t>Simple authoring</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Slide Number Placeholder 2">
            <a:extLst>
              <a:ext uri="{FF2B5EF4-FFF2-40B4-BE49-F238E27FC236}">
                <a16:creationId xmlns:a16="http://schemas.microsoft.com/office/drawing/2014/main" id="{31F213F6-DCE3-42FD-B63D-62614C72519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5AAA9FC-66DB-4BA1-AD3E-54B0BB56AEAC}" type="slidenum">
              <a:rPr lang="en-US" altLang="en-US" sz="1000" smtClean="0"/>
              <a:pPr>
                <a:spcBef>
                  <a:spcPct val="0"/>
                </a:spcBef>
                <a:buClrTx/>
                <a:buSzTx/>
                <a:buFontTx/>
                <a:buNone/>
              </a:pPr>
              <a:t>70</a:t>
            </a:fld>
            <a:endParaRPr lang="en-US" altLang="en-US" sz="1000"/>
          </a:p>
        </p:txBody>
      </p:sp>
      <p:sp>
        <p:nvSpPr>
          <p:cNvPr id="144387" name="Footer Placeholder 3">
            <a:extLst>
              <a:ext uri="{FF2B5EF4-FFF2-40B4-BE49-F238E27FC236}">
                <a16:creationId xmlns:a16="http://schemas.microsoft.com/office/drawing/2014/main" id="{3893159D-4154-46D1-95E9-FA28DC425F87}"/>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pic>
        <p:nvPicPr>
          <p:cNvPr id="144388" name="Picture 3">
            <a:extLst>
              <a:ext uri="{FF2B5EF4-FFF2-40B4-BE49-F238E27FC236}">
                <a16:creationId xmlns:a16="http://schemas.microsoft.com/office/drawing/2014/main" id="{666CB5FB-991A-4AAC-AD69-D38B5F85F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8686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Title 3">
            <a:extLst>
              <a:ext uri="{FF2B5EF4-FFF2-40B4-BE49-F238E27FC236}">
                <a16:creationId xmlns:a16="http://schemas.microsoft.com/office/drawing/2014/main" id="{DF220855-E07D-481E-8439-8A4B8D5D3BBD}"/>
              </a:ext>
            </a:extLst>
          </p:cNvPr>
          <p:cNvSpPr>
            <a:spLocks noGrp="1"/>
          </p:cNvSpPr>
          <p:nvPr>
            <p:ph type="title"/>
          </p:nvPr>
        </p:nvSpPr>
        <p:spPr/>
        <p:txBody>
          <a:bodyPr/>
          <a:lstStyle/>
          <a:p>
            <a:pPr eaLnBrk="1" hangingPunct="1"/>
            <a:r>
              <a:rPr lang="en-US" altLang="en-US" sz="3200">
                <a:latin typeface="Comic Sans MS" panose="030F0702030302020204" pitchFamily="66" charset="0"/>
              </a:rPr>
              <a:t>Server Side Programming with Asp.Net</a:t>
            </a:r>
          </a:p>
        </p:txBody>
      </p:sp>
      <p:sp>
        <p:nvSpPr>
          <p:cNvPr id="146435" name="Content Placeholder 4">
            <a:extLst>
              <a:ext uri="{FF2B5EF4-FFF2-40B4-BE49-F238E27FC236}">
                <a16:creationId xmlns:a16="http://schemas.microsoft.com/office/drawing/2014/main" id="{5FEE562E-B6E5-437E-A48E-97C29AF3EAA2}"/>
              </a:ext>
            </a:extLst>
          </p:cNvPr>
          <p:cNvSpPr>
            <a:spLocks noGrp="1"/>
          </p:cNvSpPr>
          <p:nvPr>
            <p:ph idx="1"/>
          </p:nvPr>
        </p:nvSpPr>
        <p:spPr/>
        <p:txBody>
          <a:bodyPr/>
          <a:lstStyle/>
          <a:p>
            <a:pPr eaLnBrk="1" hangingPunct="1"/>
            <a:r>
              <a:rPr lang="en-US" altLang="en-US" sz="2400">
                <a:latin typeface="Comic Sans MS" panose="030F0702030302020204" pitchFamily="66" charset="0"/>
              </a:rPr>
              <a:t>An Asp.Net application consists of:</a:t>
            </a:r>
          </a:p>
          <a:p>
            <a:pPr lvl="1" eaLnBrk="1" hangingPunct="1"/>
            <a:r>
              <a:rPr lang="en-US" altLang="en-US" sz="2400">
                <a:latin typeface="Comic Sans MS" panose="030F0702030302020204" pitchFamily="66" charset="0"/>
              </a:rPr>
              <a:t>Design Time:</a:t>
            </a:r>
          </a:p>
          <a:p>
            <a:pPr lvl="2" eaLnBrk="1" hangingPunct="1"/>
            <a:r>
              <a:rPr lang="en-US" altLang="en-US" sz="2000">
                <a:latin typeface="Comic Sans MS" panose="030F0702030302020204" pitchFamily="66" charset="0"/>
              </a:rPr>
              <a:t>A form with web controls</a:t>
            </a:r>
          </a:p>
          <a:p>
            <a:pPr lvl="2" eaLnBrk="1" hangingPunct="1"/>
            <a:r>
              <a:rPr lang="en-US" altLang="en-US" sz="2000">
                <a:latin typeface="Comic Sans MS" panose="030F0702030302020204" pitchFamily="66" charset="0"/>
              </a:rPr>
              <a:t>C# code behind event handlers</a:t>
            </a:r>
          </a:p>
          <a:p>
            <a:pPr lvl="1" eaLnBrk="1" hangingPunct="1"/>
            <a:r>
              <a:rPr lang="en-US" altLang="en-US" sz="2400">
                <a:latin typeface="Comic Sans MS" panose="030F0702030302020204" pitchFamily="66" charset="0"/>
              </a:rPr>
              <a:t>Run-Time:</a:t>
            </a:r>
          </a:p>
          <a:p>
            <a:pPr lvl="2" eaLnBrk="1" hangingPunct="1"/>
            <a:r>
              <a:rPr lang="en-US" altLang="en-US" sz="2000">
                <a:latin typeface="Comic Sans MS" panose="030F0702030302020204" pitchFamily="66" charset="0"/>
              </a:rPr>
              <a:t>Form is translated into an HTML form</a:t>
            </a:r>
          </a:p>
          <a:p>
            <a:pPr lvl="2" eaLnBrk="1" hangingPunct="1"/>
            <a:r>
              <a:rPr lang="en-US" altLang="en-US" sz="2000">
                <a:latin typeface="Comic Sans MS" panose="030F0702030302020204" pitchFamily="66" charset="0"/>
              </a:rPr>
              <a:t>Web controls become HTML elements with Javascript event handlers that postback to the server.</a:t>
            </a:r>
          </a:p>
          <a:p>
            <a:pPr lvl="2" eaLnBrk="1" hangingPunct="1"/>
            <a:r>
              <a:rPr lang="en-US" altLang="en-US" sz="2000">
                <a:latin typeface="Comic Sans MS" panose="030F0702030302020204" pitchFamily="66" charset="0"/>
              </a:rPr>
              <a:t>Asp.Net model makes control data available as properties of a Page class, transported from browser to server in a “hidden view-state”.</a:t>
            </a:r>
          </a:p>
        </p:txBody>
      </p:sp>
      <p:sp>
        <p:nvSpPr>
          <p:cNvPr id="146436" name="Slide Number Placeholder 1">
            <a:extLst>
              <a:ext uri="{FF2B5EF4-FFF2-40B4-BE49-F238E27FC236}">
                <a16:creationId xmlns:a16="http://schemas.microsoft.com/office/drawing/2014/main" id="{6107D2BE-6FF0-4E53-96F5-0E808FFCFE0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EBABDDC-0F46-465D-B49A-D5B44DE896B0}" type="slidenum">
              <a:rPr lang="en-US" altLang="en-US" sz="1000" smtClean="0"/>
              <a:pPr>
                <a:spcBef>
                  <a:spcPct val="0"/>
                </a:spcBef>
                <a:buClrTx/>
                <a:buSzTx/>
                <a:buFontTx/>
                <a:buNone/>
              </a:pPr>
              <a:t>71</a:t>
            </a:fld>
            <a:endParaRPr lang="en-US" altLang="en-US" sz="1000"/>
          </a:p>
        </p:txBody>
      </p:sp>
      <p:sp>
        <p:nvSpPr>
          <p:cNvPr id="146437" name="Footer Placeholder 2">
            <a:extLst>
              <a:ext uri="{FF2B5EF4-FFF2-40B4-BE49-F238E27FC236}">
                <a16:creationId xmlns:a16="http://schemas.microsoft.com/office/drawing/2014/main" id="{5B7B670B-F55A-40AF-959D-08653D0BAFD2}"/>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hlinkClick r:id="rId2" action="ppaction://hlinksldjump"/>
              </a:rPr>
              <a:t>Table of Contents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Slide Number Placeholder 4">
            <a:extLst>
              <a:ext uri="{FF2B5EF4-FFF2-40B4-BE49-F238E27FC236}">
                <a16:creationId xmlns:a16="http://schemas.microsoft.com/office/drawing/2014/main" id="{FA406C2E-4311-4B8C-9F71-1B9E1499ABE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85BD465-855F-4AAE-B8BC-A17676270F63}" type="slidenum">
              <a:rPr lang="en-US" altLang="en-US" sz="1000" smtClean="0"/>
              <a:pPr>
                <a:spcBef>
                  <a:spcPct val="0"/>
                </a:spcBef>
                <a:buClrTx/>
                <a:buSzTx/>
                <a:buFontTx/>
                <a:buNone/>
              </a:pPr>
              <a:t>72</a:t>
            </a:fld>
            <a:endParaRPr lang="en-US" altLang="en-US" sz="1000"/>
          </a:p>
        </p:txBody>
      </p:sp>
      <p:sp>
        <p:nvSpPr>
          <p:cNvPr id="147459" name="Footer Placeholder 5">
            <a:extLst>
              <a:ext uri="{FF2B5EF4-FFF2-40B4-BE49-F238E27FC236}">
                <a16:creationId xmlns:a16="http://schemas.microsoft.com/office/drawing/2014/main" id="{7A144A1D-5CC1-4FD9-9B2F-86411CEA846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47460" name="Rectangle 2">
            <a:extLst>
              <a:ext uri="{FF2B5EF4-FFF2-40B4-BE49-F238E27FC236}">
                <a16:creationId xmlns:a16="http://schemas.microsoft.com/office/drawing/2014/main" id="{4B8D0427-B1B7-47D2-AF02-EA406E921089}"/>
              </a:ext>
            </a:extLst>
          </p:cNvPr>
          <p:cNvSpPr>
            <a:spLocks noGrp="1" noChangeArrowheads="1"/>
          </p:cNvSpPr>
          <p:nvPr>
            <p:ph type="title"/>
          </p:nvPr>
        </p:nvSpPr>
        <p:spPr/>
        <p:txBody>
          <a:bodyPr/>
          <a:lstStyle/>
          <a:p>
            <a:pPr eaLnBrk="1" hangingPunct="1"/>
            <a:r>
              <a:rPr lang="en-US" altLang="en-US" sz="3800">
                <a:latin typeface="Comic Sans MS" panose="030F0702030302020204" pitchFamily="66" charset="0"/>
              </a:rPr>
              <a:t>ISAPI – Server Side Extensions</a:t>
            </a:r>
          </a:p>
        </p:txBody>
      </p:sp>
      <p:sp>
        <p:nvSpPr>
          <p:cNvPr id="147461" name="Rectangle 3">
            <a:extLst>
              <a:ext uri="{FF2B5EF4-FFF2-40B4-BE49-F238E27FC236}">
                <a16:creationId xmlns:a16="http://schemas.microsoft.com/office/drawing/2014/main" id="{5F40BE41-BFC9-4AAF-9C62-9042B9DE8DC2}"/>
              </a:ext>
            </a:extLst>
          </p:cNvPr>
          <p:cNvSpPr>
            <a:spLocks noGrp="1" noChangeArrowheads="1"/>
          </p:cNvSpPr>
          <p:nvPr>
            <p:ph type="body" idx="1"/>
          </p:nvPr>
        </p:nvSpPr>
        <p:spPr/>
        <p:txBody>
          <a:bodyPr/>
          <a:lstStyle/>
          <a:p>
            <a:pPr eaLnBrk="1" hangingPunct="1"/>
            <a:r>
              <a:rPr lang="en-US" altLang="en-US" sz="1800">
                <a:latin typeface="Comic Sans MS" panose="030F0702030302020204" pitchFamily="66" charset="0"/>
              </a:rPr>
              <a:t>Server Extensions work like CGI scripts to provide server-side processing, but they are DLLs, which reside in the memory space of the HTTP server. </a:t>
            </a:r>
            <a:br>
              <a:rPr lang="en-US" altLang="en-US" sz="1800">
                <a:latin typeface="Comic Sans MS" panose="030F0702030302020204" pitchFamily="66" charset="0"/>
              </a:rPr>
            </a:br>
            <a:endParaRPr lang="en-US" altLang="en-US" sz="1800">
              <a:latin typeface="Comic Sans MS" panose="030F0702030302020204" pitchFamily="66" charset="0"/>
            </a:endParaRPr>
          </a:p>
          <a:p>
            <a:pPr eaLnBrk="1" hangingPunct="1"/>
            <a:r>
              <a:rPr lang="en-US" altLang="en-US" sz="1800">
                <a:latin typeface="Comic Sans MS" panose="030F0702030302020204" pitchFamily="66" charset="0"/>
              </a:rPr>
              <a:t>This is an enormous performance advantage over CGI extensions which need to spawn a new process each time they are run.</a:t>
            </a:r>
            <a:br>
              <a:rPr lang="en-US" altLang="en-US" sz="1800">
                <a:latin typeface="Comic Sans MS" panose="030F0702030302020204" pitchFamily="66" charset="0"/>
              </a:rPr>
            </a:br>
            <a:endParaRPr lang="en-US" altLang="en-US" sz="1800">
              <a:latin typeface="Comic Sans MS" panose="030F0702030302020204" pitchFamily="66" charset="0"/>
            </a:endParaRPr>
          </a:p>
          <a:p>
            <a:pPr eaLnBrk="1" hangingPunct="1"/>
            <a:r>
              <a:rPr lang="en-US" altLang="en-US" sz="1800">
                <a:latin typeface="Comic Sans MS" panose="030F0702030302020204" pitchFamily="66" charset="0"/>
              </a:rPr>
              <a:t>The extension DLL exports HttpExtensionProc(), which is called by IIS when the user request asks for the extension processing.</a:t>
            </a:r>
            <a:br>
              <a:rPr lang="en-US" altLang="en-US" sz="1800">
                <a:latin typeface="Comic Sans MS" panose="030F0702030302020204" pitchFamily="66" charset="0"/>
              </a:rPr>
            </a:br>
            <a:endParaRPr lang="en-US" altLang="en-US" sz="1800">
              <a:latin typeface="Comic Sans MS" panose="030F0702030302020204" pitchFamily="66" charset="0"/>
            </a:endParaRPr>
          </a:p>
          <a:p>
            <a:pPr eaLnBrk="1" hangingPunct="1"/>
            <a:r>
              <a:rPr lang="en-US" altLang="en-US" sz="1800">
                <a:latin typeface="Comic Sans MS" panose="030F0702030302020204" pitchFamily="66" charset="0"/>
              </a:rPr>
              <a:t>Active Server Page (ASP) scripts and (Asp.Net) C# code are easier ways to accomplish the same thing.  One would expect the ASP script or C# to be faster than CGI but slower than an ISAPI extension.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Slide Number Placeholder 4">
            <a:extLst>
              <a:ext uri="{FF2B5EF4-FFF2-40B4-BE49-F238E27FC236}">
                <a16:creationId xmlns:a16="http://schemas.microsoft.com/office/drawing/2014/main" id="{6287572A-CF13-4B88-9E03-C610A554628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80AC2C6-CF52-4875-92E9-1752664466E9}" type="slidenum">
              <a:rPr lang="en-US" altLang="en-US" sz="1000" smtClean="0"/>
              <a:pPr>
                <a:spcBef>
                  <a:spcPct val="0"/>
                </a:spcBef>
                <a:buClrTx/>
                <a:buSzTx/>
                <a:buFontTx/>
                <a:buNone/>
              </a:pPr>
              <a:t>73</a:t>
            </a:fld>
            <a:endParaRPr lang="en-US" altLang="en-US" sz="1000"/>
          </a:p>
        </p:txBody>
      </p:sp>
      <p:sp>
        <p:nvSpPr>
          <p:cNvPr id="149507" name="Footer Placeholder 5">
            <a:extLst>
              <a:ext uri="{FF2B5EF4-FFF2-40B4-BE49-F238E27FC236}">
                <a16:creationId xmlns:a16="http://schemas.microsoft.com/office/drawing/2014/main" id="{BFF65330-D174-413A-B0A7-B375FADADA4C}"/>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49508" name="Rectangle 2">
            <a:extLst>
              <a:ext uri="{FF2B5EF4-FFF2-40B4-BE49-F238E27FC236}">
                <a16:creationId xmlns:a16="http://schemas.microsoft.com/office/drawing/2014/main" id="{0A79B52A-BD52-426E-AE7B-AFE30FBB2C3E}"/>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Using Controls and Applets</a:t>
            </a:r>
          </a:p>
        </p:txBody>
      </p:sp>
      <p:sp>
        <p:nvSpPr>
          <p:cNvPr id="149509" name="Rectangle 3">
            <a:extLst>
              <a:ext uri="{FF2B5EF4-FFF2-40B4-BE49-F238E27FC236}">
                <a16:creationId xmlns:a16="http://schemas.microsoft.com/office/drawing/2014/main" id="{ECFCAC46-6057-4694-969B-0F5788D31596}"/>
              </a:ext>
            </a:extLst>
          </p:cNvPr>
          <p:cNvSpPr>
            <a:spLocks noGrp="1" noChangeArrowheads="1"/>
          </p:cNvSpPr>
          <p:nvPr>
            <p:ph type="body" idx="1"/>
          </p:nvPr>
        </p:nvSpPr>
        <p:spPr>
          <a:xfrm>
            <a:off x="914400" y="2043113"/>
            <a:ext cx="7427913" cy="4087812"/>
          </a:xfrm>
        </p:spPr>
        <p:txBody>
          <a:bodyPr/>
          <a:lstStyle/>
          <a:p>
            <a:pPr eaLnBrk="1" hangingPunct="1"/>
            <a:r>
              <a:rPr lang="en-US" altLang="en-US">
                <a:latin typeface="Comic Sans MS" panose="030F0702030302020204" pitchFamily="66" charset="0"/>
              </a:rPr>
              <a:t>We’ve already seen how to include an ActiveX control on a web page.</a:t>
            </a:r>
            <a:br>
              <a:rPr lang="en-US" altLang="en-US">
                <a:latin typeface="Comic Sans MS" panose="030F0702030302020204" pitchFamily="66" charset="0"/>
              </a:rPr>
            </a:br>
            <a:endParaRPr lang="en-US" altLang="en-US">
              <a:latin typeface="Comic Sans MS" panose="030F0702030302020204" pitchFamily="66" charset="0"/>
            </a:endParaRPr>
          </a:p>
          <a:p>
            <a:pPr eaLnBrk="1" hangingPunct="1"/>
            <a:r>
              <a:rPr lang="en-US" altLang="en-US">
                <a:latin typeface="Comic Sans MS" panose="030F0702030302020204" pitchFamily="66" charset="0"/>
              </a:rPr>
              <a:t>Now let’s see how to do that for a Java Applet:</a:t>
            </a:r>
          </a:p>
          <a:p>
            <a:pPr lvl="1" eaLnBrk="1" hangingPunct="1"/>
            <a:r>
              <a:rPr lang="en-US" altLang="en-US">
                <a:latin typeface="Comic Sans MS" panose="030F0702030302020204" pitchFamily="66" charset="0"/>
                <a:hlinkClick r:id="rId4" action="ppaction://hlinkfile"/>
              </a:rPr>
              <a:t>Java Applet - Sprites</a:t>
            </a:r>
            <a:endParaRPr lang="en-US" altLang="en-US">
              <a:latin typeface="Comic Sans MS" panose="030F0702030302020204" pitchFamily="66"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Slide Number Placeholder 3">
            <a:extLst>
              <a:ext uri="{FF2B5EF4-FFF2-40B4-BE49-F238E27FC236}">
                <a16:creationId xmlns:a16="http://schemas.microsoft.com/office/drawing/2014/main" id="{F15C09CA-FA6D-4C0F-A374-48E23095880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B2F806F-C0FB-4AB1-B4D0-3BF1141B9C72}" type="slidenum">
              <a:rPr lang="en-US" altLang="en-US" sz="1000" smtClean="0"/>
              <a:pPr>
                <a:spcBef>
                  <a:spcPct val="0"/>
                </a:spcBef>
                <a:buClrTx/>
                <a:buSzTx/>
                <a:buFontTx/>
                <a:buNone/>
              </a:pPr>
              <a:t>74</a:t>
            </a:fld>
            <a:endParaRPr lang="en-US" altLang="en-US" sz="1000"/>
          </a:p>
        </p:txBody>
      </p:sp>
      <p:sp>
        <p:nvSpPr>
          <p:cNvPr id="151555" name="Footer Placeholder 4">
            <a:extLst>
              <a:ext uri="{FF2B5EF4-FFF2-40B4-BE49-F238E27FC236}">
                <a16:creationId xmlns:a16="http://schemas.microsoft.com/office/drawing/2014/main" id="{04962B03-7E10-4232-B52D-AE23D06E20E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rPr>
              <a:t>Table of Contents</a:t>
            </a:r>
          </a:p>
        </p:txBody>
      </p:sp>
      <p:sp>
        <p:nvSpPr>
          <p:cNvPr id="151556" name="Rectangle 5">
            <a:extLst>
              <a:ext uri="{FF2B5EF4-FFF2-40B4-BE49-F238E27FC236}">
                <a16:creationId xmlns:a16="http://schemas.microsoft.com/office/drawing/2014/main" id="{DF874D18-5F56-477B-A162-4AB8EECB1224}"/>
              </a:ext>
            </a:extLst>
          </p:cNvPr>
          <p:cNvSpPr>
            <a:spLocks noChangeArrowheads="1"/>
          </p:cNvSpPr>
          <p:nvPr/>
        </p:nvSpPr>
        <p:spPr bwMode="auto">
          <a:xfrm>
            <a:off x="1219200" y="6248400"/>
            <a:ext cx="56388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1557" name="Rectangle 4">
            <a:extLst>
              <a:ext uri="{FF2B5EF4-FFF2-40B4-BE49-F238E27FC236}">
                <a16:creationId xmlns:a16="http://schemas.microsoft.com/office/drawing/2014/main" id="{4BBBC4AE-7262-4C1A-A8A5-E643F34D9442}"/>
              </a:ext>
            </a:extLst>
          </p:cNvPr>
          <p:cNvSpPr>
            <a:spLocks noChangeArrowheads="1"/>
          </p:cNvSpPr>
          <p:nvPr/>
        </p:nvSpPr>
        <p:spPr bwMode="auto">
          <a:xfrm>
            <a:off x="228600" y="1752600"/>
            <a:ext cx="8763000" cy="457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51558" name="Rectangle 2">
            <a:extLst>
              <a:ext uri="{FF2B5EF4-FFF2-40B4-BE49-F238E27FC236}">
                <a16:creationId xmlns:a16="http://schemas.microsoft.com/office/drawing/2014/main" id="{7CFC4978-099F-4974-A91D-CAEC7D870476}"/>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Including Java Applet</a:t>
            </a:r>
          </a:p>
        </p:txBody>
      </p:sp>
      <p:sp>
        <p:nvSpPr>
          <p:cNvPr id="151559" name="Rectangle 3">
            <a:extLst>
              <a:ext uri="{FF2B5EF4-FFF2-40B4-BE49-F238E27FC236}">
                <a16:creationId xmlns:a16="http://schemas.microsoft.com/office/drawing/2014/main" id="{D08662F9-B048-435D-B308-0B5B24D32699}"/>
              </a:ext>
            </a:extLst>
          </p:cNvPr>
          <p:cNvSpPr>
            <a:spLocks noChangeArrowheads="1"/>
          </p:cNvSpPr>
          <p:nvPr/>
        </p:nvSpPr>
        <p:spPr bwMode="auto">
          <a:xfrm>
            <a:off x="1600200" y="1524000"/>
            <a:ext cx="71628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000">
                <a:latin typeface="Tahoma" panose="020B0604030504040204" pitchFamily="34" charset="0"/>
              </a:rPr>
              <a:t>&lt;applet code=sprites.class width=700 height=125&gt;</a:t>
            </a:r>
          </a:p>
          <a:p>
            <a:pPr eaLnBrk="1" hangingPunct="1">
              <a:spcBef>
                <a:spcPct val="50000"/>
              </a:spcBef>
              <a:buClrTx/>
              <a:buSzTx/>
              <a:buFontTx/>
              <a:buNone/>
            </a:pPr>
            <a:r>
              <a:rPr lang="en-US" altLang="en-US" sz="1000">
                <a:latin typeface="Tahoma" panose="020B0604030504040204" pitchFamily="34" charset="0"/>
              </a:rPr>
              <a:t>&lt;!-- registration code to disable the floating --&gt;</a:t>
            </a:r>
          </a:p>
          <a:p>
            <a:pPr eaLnBrk="1" hangingPunct="1">
              <a:spcBef>
                <a:spcPct val="50000"/>
              </a:spcBef>
              <a:buClrTx/>
              <a:buSzTx/>
              <a:buFontTx/>
              <a:buNone/>
            </a:pPr>
            <a:r>
              <a:rPr lang="en-US" altLang="en-US" sz="1000">
                <a:latin typeface="Tahoma" panose="020B0604030504040204" pitchFamily="34" charset="0"/>
              </a:rPr>
              <a:t>&lt;!-- sign within the program panel and 5-min connection --&gt;</a:t>
            </a:r>
          </a:p>
          <a:p>
            <a:pPr eaLnBrk="1" hangingPunct="1">
              <a:spcBef>
                <a:spcPct val="50000"/>
              </a:spcBef>
              <a:buClrTx/>
              <a:buSzTx/>
              <a:buFontTx/>
              <a:buNone/>
            </a:pPr>
            <a:r>
              <a:rPr lang="en-US" altLang="en-US" sz="1000">
                <a:latin typeface="Tahoma" panose="020B0604030504040204" pitchFamily="34" charset="0"/>
              </a:rPr>
              <a:t>&lt;param name=regcode value=99999999&gt;</a:t>
            </a:r>
          </a:p>
          <a:p>
            <a:pPr eaLnBrk="1" hangingPunct="1">
              <a:spcBef>
                <a:spcPct val="50000"/>
              </a:spcBef>
              <a:buClrTx/>
              <a:buSzTx/>
              <a:buFontTx/>
              <a:buNone/>
            </a:pPr>
            <a:r>
              <a:rPr lang="en-US" altLang="en-US" sz="1000">
                <a:latin typeface="Tahoma" panose="020B0604030504040204" pitchFamily="34" charset="0"/>
              </a:rPr>
              <a:t>&lt;!-- frames per second --&gt;</a:t>
            </a:r>
          </a:p>
          <a:p>
            <a:pPr eaLnBrk="1" hangingPunct="1">
              <a:spcBef>
                <a:spcPct val="50000"/>
              </a:spcBef>
              <a:buClrTx/>
              <a:buSzTx/>
              <a:buFontTx/>
              <a:buNone/>
            </a:pPr>
            <a:r>
              <a:rPr lang="en-US" altLang="en-US" sz="1000">
                <a:latin typeface="Tahoma" panose="020B0604030504040204" pitchFamily="34" charset="0"/>
              </a:rPr>
              <a:t>&lt;param name=fps value=15&gt;</a:t>
            </a:r>
          </a:p>
          <a:p>
            <a:pPr eaLnBrk="1" hangingPunct="1">
              <a:spcBef>
                <a:spcPct val="50000"/>
              </a:spcBef>
              <a:buClrTx/>
              <a:buSzTx/>
              <a:buFontTx/>
              <a:buNone/>
            </a:pPr>
            <a:r>
              <a:rPr lang="en-US" altLang="en-US" sz="1000">
                <a:latin typeface="Tahoma" panose="020B0604030504040204" pitchFamily="34" charset="0"/>
              </a:rPr>
              <a:t>&lt;!-- background color --&gt;</a:t>
            </a:r>
          </a:p>
          <a:p>
            <a:pPr eaLnBrk="1" hangingPunct="1">
              <a:spcBef>
                <a:spcPct val="50000"/>
              </a:spcBef>
              <a:buClrTx/>
              <a:buSzTx/>
              <a:buFontTx/>
              <a:buNone/>
            </a:pPr>
            <a:r>
              <a:rPr lang="en-US" altLang="en-US" sz="1000">
                <a:latin typeface="Tahoma" panose="020B0604030504040204" pitchFamily="34" charset="0"/>
              </a:rPr>
              <a:t>&lt;param name=bgcolor value="185 235 255"&gt;</a:t>
            </a:r>
          </a:p>
          <a:p>
            <a:pPr eaLnBrk="1" hangingPunct="1">
              <a:spcBef>
                <a:spcPct val="50000"/>
              </a:spcBef>
              <a:buClrTx/>
              <a:buSzTx/>
              <a:buFontTx/>
              <a:buNone/>
            </a:pPr>
            <a:r>
              <a:rPr lang="en-US" altLang="en-US" sz="1000">
                <a:latin typeface="Tahoma" panose="020B0604030504040204" pitchFamily="34" charset="0"/>
              </a:rPr>
              <a:t>&lt;!-- border width (0 = no border) --&gt;</a:t>
            </a:r>
          </a:p>
          <a:p>
            <a:pPr eaLnBrk="1" hangingPunct="1">
              <a:spcBef>
                <a:spcPct val="50000"/>
              </a:spcBef>
              <a:buClrTx/>
              <a:buSzTx/>
              <a:buFontTx/>
              <a:buNone/>
            </a:pPr>
            <a:r>
              <a:rPr lang="en-US" altLang="en-US" sz="1000">
                <a:latin typeface="Tahoma" panose="020B0604030504040204" pitchFamily="34" charset="0"/>
              </a:rPr>
              <a:t>&lt;param name=border value=3&gt;</a:t>
            </a:r>
          </a:p>
          <a:p>
            <a:pPr eaLnBrk="1" hangingPunct="1">
              <a:spcBef>
                <a:spcPct val="50000"/>
              </a:spcBef>
              <a:buClrTx/>
              <a:buSzTx/>
              <a:buFontTx/>
              <a:buNone/>
            </a:pPr>
            <a:r>
              <a:rPr lang="en-US" altLang="en-US" sz="1000">
                <a:latin typeface="Tahoma" panose="020B0604030504040204" pitchFamily="34" charset="0"/>
              </a:rPr>
              <a:t>&lt;!-- link address when mouse is clicked --&gt;</a:t>
            </a:r>
          </a:p>
          <a:p>
            <a:pPr eaLnBrk="1" hangingPunct="1">
              <a:spcBef>
                <a:spcPct val="50000"/>
              </a:spcBef>
              <a:buClrTx/>
              <a:buSzTx/>
              <a:buFontTx/>
              <a:buNone/>
            </a:pPr>
            <a:r>
              <a:rPr lang="en-US" altLang="en-US" sz="1000">
                <a:latin typeface="Tahoma" panose="020B0604030504040204" pitchFamily="34" charset="0"/>
              </a:rPr>
              <a:t>&lt;param name=url value="http://www.thejmaker.com/"&gt;</a:t>
            </a:r>
          </a:p>
          <a:p>
            <a:pPr eaLnBrk="1" hangingPunct="1">
              <a:spcBef>
                <a:spcPct val="50000"/>
              </a:spcBef>
              <a:buClrTx/>
              <a:buSzTx/>
              <a:buFontTx/>
              <a:buNone/>
            </a:pPr>
            <a:r>
              <a:rPr lang="en-US" altLang="en-US" sz="1000">
                <a:latin typeface="Tahoma" panose="020B0604030504040204" pitchFamily="34" charset="0"/>
              </a:rPr>
              <a:t>&lt;!-- number of menu items --&gt;</a:t>
            </a:r>
          </a:p>
          <a:p>
            <a:pPr eaLnBrk="1" hangingPunct="1">
              <a:spcBef>
                <a:spcPct val="50000"/>
              </a:spcBef>
              <a:buClrTx/>
              <a:buSzTx/>
              <a:buFontTx/>
              <a:buNone/>
            </a:pPr>
            <a:r>
              <a:rPr lang="en-US" altLang="en-US" sz="1000">
                <a:latin typeface="Tahoma" panose="020B0604030504040204" pitchFamily="34" charset="0"/>
              </a:rPr>
              <a:t>&lt;param name=total value=5&gt;</a:t>
            </a:r>
          </a:p>
          <a:p>
            <a:pPr eaLnBrk="1" hangingPunct="1">
              <a:spcBef>
                <a:spcPct val="50000"/>
              </a:spcBef>
              <a:buClrTx/>
              <a:buSzTx/>
              <a:buFontTx/>
              <a:buNone/>
            </a:pPr>
            <a:r>
              <a:rPr lang="en-US" altLang="en-US" sz="1000">
                <a:latin typeface="Tahoma" panose="020B0604030504040204" pitchFamily="34" charset="0"/>
              </a:rPr>
              <a:t>&lt;!-- control of individual sprites --&gt;</a:t>
            </a:r>
          </a:p>
          <a:p>
            <a:pPr eaLnBrk="1" hangingPunct="1">
              <a:spcBef>
                <a:spcPct val="50000"/>
              </a:spcBef>
              <a:buClrTx/>
              <a:buSzTx/>
              <a:buFontTx/>
              <a:buNone/>
            </a:pPr>
            <a:r>
              <a:rPr lang="en-US" altLang="en-US" sz="1000">
                <a:latin typeface="Tahoma" panose="020B0604030504040204" pitchFamily="34" charset="0"/>
              </a:rPr>
              <a:t>&lt;!--    where | seperates sprite filename, start x and y, speed x and y, wrap-around option --&gt;</a:t>
            </a:r>
          </a:p>
          <a:p>
            <a:pPr eaLnBrk="1" hangingPunct="1">
              <a:spcBef>
                <a:spcPct val="50000"/>
              </a:spcBef>
              <a:buClrTx/>
              <a:buSzTx/>
              <a:buFontTx/>
              <a:buNone/>
            </a:pPr>
            <a:r>
              <a:rPr lang="en-US" altLang="en-US" sz="1000">
                <a:latin typeface="Tahoma" panose="020B0604030504040204" pitchFamily="34" charset="0"/>
              </a:rPr>
              <a:t>&lt;param name=menu0 value="sprite0.gif|0 30|1 0|1"&gt;</a:t>
            </a:r>
          </a:p>
          <a:p>
            <a:pPr eaLnBrk="1" hangingPunct="1">
              <a:spcBef>
                <a:spcPct val="50000"/>
              </a:spcBef>
              <a:buClrTx/>
              <a:buSzTx/>
              <a:buFontTx/>
              <a:buNone/>
            </a:pPr>
            <a:r>
              <a:rPr lang="en-US" altLang="en-US" sz="1000">
                <a:latin typeface="Tahoma" panose="020B0604030504040204" pitchFamily="34" charset="0"/>
              </a:rPr>
              <a:t>&lt;param name=menu1 value="sprite1.gif|150 35|-1 0|0"&gt;</a:t>
            </a:r>
          </a:p>
          <a:p>
            <a:pPr eaLnBrk="1" hangingPunct="1">
              <a:spcBef>
                <a:spcPct val="50000"/>
              </a:spcBef>
              <a:buClrTx/>
              <a:buSzTx/>
              <a:buFontTx/>
              <a:buNone/>
            </a:pPr>
            <a:r>
              <a:rPr lang="en-US" altLang="en-US" sz="1000">
                <a:latin typeface="Tahoma" panose="020B0604030504040204" pitchFamily="34" charset="0"/>
              </a:rPr>
              <a:t>&lt;param name=menu2 value="sprite2.gif|150 45|-3 0|0"&gt;</a:t>
            </a:r>
          </a:p>
          <a:p>
            <a:pPr eaLnBrk="1" hangingPunct="1">
              <a:spcBef>
                <a:spcPct val="50000"/>
              </a:spcBef>
              <a:buClrTx/>
              <a:buSzTx/>
              <a:buFontTx/>
              <a:buNone/>
            </a:pPr>
            <a:r>
              <a:rPr lang="en-US" altLang="en-US" sz="1000">
                <a:latin typeface="Tahoma" panose="020B0604030504040204" pitchFamily="34" charset="0"/>
              </a:rPr>
              <a:t>&lt;param name=menu3 value="sprite3.gif|0 40|2 0|1"&gt;</a:t>
            </a:r>
          </a:p>
          <a:p>
            <a:pPr eaLnBrk="1" hangingPunct="1">
              <a:spcBef>
                <a:spcPct val="50000"/>
              </a:spcBef>
              <a:buClrTx/>
              <a:buSzTx/>
              <a:buFontTx/>
              <a:buNone/>
            </a:pPr>
            <a:r>
              <a:rPr lang="en-US" altLang="en-US" sz="1000">
                <a:latin typeface="Tahoma" panose="020B0604030504040204" pitchFamily="34" charset="0"/>
              </a:rPr>
              <a:t>&lt;param name=menu4 value="sprite4.gif|100 3|-5 0|0"&gt;</a:t>
            </a:r>
          </a:p>
          <a:p>
            <a:pPr eaLnBrk="1" hangingPunct="1">
              <a:spcBef>
                <a:spcPct val="50000"/>
              </a:spcBef>
              <a:buClrTx/>
              <a:buSzTx/>
              <a:buFontTx/>
              <a:buNone/>
            </a:pPr>
            <a:r>
              <a:rPr lang="en-US" altLang="en-US" sz="1000">
                <a:latin typeface="Tahoma" panose="020B0604030504040204" pitchFamily="34" charset="0"/>
              </a:rPr>
              <a:t>&lt;/applet&gt;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Slide Number Placeholder 4">
            <a:extLst>
              <a:ext uri="{FF2B5EF4-FFF2-40B4-BE49-F238E27FC236}">
                <a16:creationId xmlns:a16="http://schemas.microsoft.com/office/drawing/2014/main" id="{DBA80D27-6AEE-43FC-B529-AD730D813FF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A537694-2738-41C8-ADE8-715221D6DB7A}" type="slidenum">
              <a:rPr lang="en-US" altLang="en-US" sz="1000" smtClean="0"/>
              <a:pPr>
                <a:spcBef>
                  <a:spcPct val="0"/>
                </a:spcBef>
                <a:buClrTx/>
                <a:buSzTx/>
                <a:buFontTx/>
                <a:buNone/>
              </a:pPr>
              <a:t>75</a:t>
            </a:fld>
            <a:endParaRPr lang="en-US" altLang="en-US" sz="1000"/>
          </a:p>
        </p:txBody>
      </p:sp>
      <p:sp>
        <p:nvSpPr>
          <p:cNvPr id="153603" name="Footer Placeholder 5">
            <a:extLst>
              <a:ext uri="{FF2B5EF4-FFF2-40B4-BE49-F238E27FC236}">
                <a16:creationId xmlns:a16="http://schemas.microsoft.com/office/drawing/2014/main" id="{51C89108-9769-4BD4-8B3D-4544E828B00C}"/>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53604" name="Rectangle 2">
            <a:extLst>
              <a:ext uri="{FF2B5EF4-FFF2-40B4-BE49-F238E27FC236}">
                <a16:creationId xmlns:a16="http://schemas.microsoft.com/office/drawing/2014/main" id="{02410E83-DD6F-4ACB-8BBC-93F04656E7C2}"/>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Security Issues</a:t>
            </a:r>
          </a:p>
        </p:txBody>
      </p:sp>
      <p:sp>
        <p:nvSpPr>
          <p:cNvPr id="153605" name="Rectangle 3">
            <a:extLst>
              <a:ext uri="{FF2B5EF4-FFF2-40B4-BE49-F238E27FC236}">
                <a16:creationId xmlns:a16="http://schemas.microsoft.com/office/drawing/2014/main" id="{EC7CBF89-EBAC-424F-9E1E-D46680D40FF8}"/>
              </a:ext>
            </a:extLst>
          </p:cNvPr>
          <p:cNvSpPr>
            <a:spLocks noGrp="1" noChangeArrowheads="1"/>
          </p:cNvSpPr>
          <p:nvPr>
            <p:ph type="body" idx="1"/>
          </p:nvPr>
        </p:nvSpPr>
        <p:spPr/>
        <p:txBody>
          <a:bodyPr/>
          <a:lstStyle/>
          <a:p>
            <a:pPr eaLnBrk="1" hangingPunct="1"/>
            <a:r>
              <a:rPr lang="en-US" altLang="en-US" sz="2400">
                <a:latin typeface="Comic Sans MS" panose="030F0702030302020204" pitchFamily="66" charset="0"/>
              </a:rPr>
              <a:t>Threats</a:t>
            </a:r>
          </a:p>
          <a:p>
            <a:pPr lvl="1" eaLnBrk="1" hangingPunct="1"/>
            <a:r>
              <a:rPr lang="en-US" altLang="en-US" sz="2200">
                <a:latin typeface="Comic Sans MS" panose="030F0702030302020204" pitchFamily="66" charset="0"/>
              </a:rPr>
              <a:t>Data integrity</a:t>
            </a:r>
          </a:p>
          <a:p>
            <a:pPr lvl="2" eaLnBrk="1" hangingPunct="1"/>
            <a:r>
              <a:rPr lang="en-US" altLang="en-US" sz="2100">
                <a:latin typeface="Comic Sans MS" panose="030F0702030302020204" pitchFamily="66" charset="0"/>
              </a:rPr>
              <a:t>code that deletes or modifies data</a:t>
            </a:r>
          </a:p>
          <a:p>
            <a:pPr lvl="1" eaLnBrk="1" hangingPunct="1"/>
            <a:r>
              <a:rPr lang="en-US" altLang="en-US" sz="2200">
                <a:latin typeface="Comic Sans MS" panose="030F0702030302020204" pitchFamily="66" charset="0"/>
              </a:rPr>
              <a:t>Privacy</a:t>
            </a:r>
          </a:p>
          <a:p>
            <a:pPr lvl="2" eaLnBrk="1" hangingPunct="1"/>
            <a:r>
              <a:rPr lang="en-US" altLang="en-US" sz="2100">
                <a:latin typeface="Comic Sans MS" panose="030F0702030302020204" pitchFamily="66" charset="0"/>
              </a:rPr>
              <a:t>code that copies confidential data and makes it available to others</a:t>
            </a:r>
          </a:p>
          <a:p>
            <a:pPr lvl="1" eaLnBrk="1" hangingPunct="1"/>
            <a:r>
              <a:rPr lang="en-US" altLang="en-US" sz="2200">
                <a:latin typeface="Comic Sans MS" panose="030F0702030302020204" pitchFamily="66" charset="0"/>
              </a:rPr>
              <a:t>Denial of service</a:t>
            </a:r>
          </a:p>
          <a:p>
            <a:pPr lvl="2" eaLnBrk="1" hangingPunct="1"/>
            <a:r>
              <a:rPr lang="en-US" altLang="en-US" sz="2100">
                <a:latin typeface="Comic Sans MS" panose="030F0702030302020204" pitchFamily="66" charset="0"/>
              </a:rPr>
              <a:t>code that consumes all of CPU time or disk memory.</a:t>
            </a:r>
          </a:p>
          <a:p>
            <a:pPr lvl="1" eaLnBrk="1" hangingPunct="1"/>
            <a:r>
              <a:rPr lang="en-US" altLang="en-US" sz="2200">
                <a:latin typeface="Comic Sans MS" panose="030F0702030302020204" pitchFamily="66" charset="0"/>
              </a:rPr>
              <a:t>Elevation of privilege</a:t>
            </a:r>
          </a:p>
          <a:p>
            <a:pPr lvl="2" eaLnBrk="1" hangingPunct="1"/>
            <a:r>
              <a:rPr lang="en-US" altLang="en-US" sz="2100">
                <a:latin typeface="Comic Sans MS" panose="030F0702030302020204" pitchFamily="66" charset="0"/>
              </a:rPr>
              <a:t>Code that attempts to gain administrative access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Slide Number Placeholder 2">
            <a:extLst>
              <a:ext uri="{FF2B5EF4-FFF2-40B4-BE49-F238E27FC236}">
                <a16:creationId xmlns:a16="http://schemas.microsoft.com/office/drawing/2014/main" id="{BE80BA97-3C77-45FE-AC87-BA78999496A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66BE37D-F39E-48BB-A2D0-A6F01801D962}" type="slidenum">
              <a:rPr lang="en-US" altLang="en-US" sz="1000" smtClean="0"/>
              <a:pPr>
                <a:spcBef>
                  <a:spcPct val="0"/>
                </a:spcBef>
                <a:buClrTx/>
                <a:buSzTx/>
                <a:buFontTx/>
                <a:buNone/>
              </a:pPr>
              <a:t>76</a:t>
            </a:fld>
            <a:endParaRPr lang="en-US" altLang="en-US" sz="1000"/>
          </a:p>
        </p:txBody>
      </p:sp>
      <p:sp>
        <p:nvSpPr>
          <p:cNvPr id="155651" name="Footer Placeholder 3">
            <a:extLst>
              <a:ext uri="{FF2B5EF4-FFF2-40B4-BE49-F238E27FC236}">
                <a16:creationId xmlns:a16="http://schemas.microsoft.com/office/drawing/2014/main" id="{2FA29A9C-2FFA-4E44-A9D1-B464B29E12B0}"/>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rPr>
              <a:t>Table of Contents</a:t>
            </a:r>
          </a:p>
        </p:txBody>
      </p:sp>
      <p:sp>
        <p:nvSpPr>
          <p:cNvPr id="155652" name="Rectangle 3">
            <a:extLst>
              <a:ext uri="{FF2B5EF4-FFF2-40B4-BE49-F238E27FC236}">
                <a16:creationId xmlns:a16="http://schemas.microsoft.com/office/drawing/2014/main" id="{D51D8E96-59A1-4BC3-A3B5-512ADB3271C9}"/>
              </a:ext>
            </a:extLst>
          </p:cNvPr>
          <p:cNvSpPr>
            <a:spLocks noChangeArrowheads="1"/>
          </p:cNvSpPr>
          <p:nvPr/>
        </p:nvSpPr>
        <p:spPr bwMode="auto">
          <a:xfrm>
            <a:off x="228600" y="304800"/>
            <a:ext cx="1066800" cy="2209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aphicFrame>
        <p:nvGraphicFramePr>
          <p:cNvPr id="155653" name="Object 2">
            <a:extLst>
              <a:ext uri="{FF2B5EF4-FFF2-40B4-BE49-F238E27FC236}">
                <a16:creationId xmlns:a16="http://schemas.microsoft.com/office/drawing/2014/main" id="{73D91C84-D5E0-4138-AA0E-6CDA8C45560F}"/>
              </a:ext>
            </a:extLst>
          </p:cNvPr>
          <p:cNvGraphicFramePr>
            <a:graphicFrameLocks noChangeAspect="1"/>
          </p:cNvGraphicFramePr>
          <p:nvPr/>
        </p:nvGraphicFramePr>
        <p:xfrm>
          <a:off x="914400" y="609600"/>
          <a:ext cx="7086600" cy="6248400"/>
        </p:xfrm>
        <a:graphic>
          <a:graphicData uri="http://schemas.openxmlformats.org/presentationml/2006/ole">
            <mc:AlternateContent xmlns:mc="http://schemas.openxmlformats.org/markup-compatibility/2006">
              <mc:Choice xmlns:v="urn:schemas-microsoft-com:vml" Requires="v">
                <p:oleObj spid="_x0000_s155659" name="Document" r:id="rId4" imgW="7521677" imgH="12049432" progId="Word.Document.8">
                  <p:embed/>
                </p:oleObj>
              </mc:Choice>
              <mc:Fallback>
                <p:oleObj name="Document" r:id="rId4" imgW="7521677" imgH="12049432"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609600"/>
                        <a:ext cx="7086600" cy="624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5654" name="Rectangle 4">
            <a:extLst>
              <a:ext uri="{FF2B5EF4-FFF2-40B4-BE49-F238E27FC236}">
                <a16:creationId xmlns:a16="http://schemas.microsoft.com/office/drawing/2014/main" id="{07702658-A512-49AD-8774-20B929022E0C}"/>
              </a:ext>
            </a:extLst>
          </p:cNvPr>
          <p:cNvSpPr>
            <a:spLocks noChangeArrowheads="1"/>
          </p:cNvSpPr>
          <p:nvPr/>
        </p:nvSpPr>
        <p:spPr bwMode="auto">
          <a:xfrm>
            <a:off x="533400" y="5638800"/>
            <a:ext cx="80010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Slide Number Placeholder 4">
            <a:extLst>
              <a:ext uri="{FF2B5EF4-FFF2-40B4-BE49-F238E27FC236}">
                <a16:creationId xmlns:a16="http://schemas.microsoft.com/office/drawing/2014/main" id="{32335B02-992C-41C2-88EC-A5C7704494D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1A0D895-A152-4888-88BD-ED25C62D5F6D}" type="slidenum">
              <a:rPr lang="en-US" altLang="en-US" sz="1000" smtClean="0"/>
              <a:pPr>
                <a:spcBef>
                  <a:spcPct val="0"/>
                </a:spcBef>
                <a:buClrTx/>
                <a:buSzTx/>
                <a:buFontTx/>
                <a:buNone/>
              </a:pPr>
              <a:t>77</a:t>
            </a:fld>
            <a:endParaRPr lang="en-US" altLang="en-US" sz="1000"/>
          </a:p>
        </p:txBody>
      </p:sp>
      <p:sp>
        <p:nvSpPr>
          <p:cNvPr id="157699" name="Footer Placeholder 5">
            <a:extLst>
              <a:ext uri="{FF2B5EF4-FFF2-40B4-BE49-F238E27FC236}">
                <a16:creationId xmlns:a16="http://schemas.microsoft.com/office/drawing/2014/main" id="{5D1D96D0-74B9-4EDF-A045-54DF59C8EC1C}"/>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57700" name="Rectangle 2">
            <a:extLst>
              <a:ext uri="{FF2B5EF4-FFF2-40B4-BE49-F238E27FC236}">
                <a16:creationId xmlns:a16="http://schemas.microsoft.com/office/drawing/2014/main" id="{E2C8033B-32D3-4F9A-90CE-43DE28782963}"/>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Protections</a:t>
            </a:r>
          </a:p>
        </p:txBody>
      </p:sp>
      <p:sp>
        <p:nvSpPr>
          <p:cNvPr id="157701" name="Rectangle 3">
            <a:extLst>
              <a:ext uri="{FF2B5EF4-FFF2-40B4-BE49-F238E27FC236}">
                <a16:creationId xmlns:a16="http://schemas.microsoft.com/office/drawing/2014/main" id="{84FD57D4-AB2B-468F-8346-986874623956}"/>
              </a:ext>
            </a:extLst>
          </p:cNvPr>
          <p:cNvSpPr>
            <a:spLocks noGrp="1" noChangeArrowheads="1"/>
          </p:cNvSpPr>
          <p:nvPr>
            <p:ph type="body" idx="1"/>
          </p:nvPr>
        </p:nvSpPr>
        <p:spPr/>
        <p:txBody>
          <a:bodyPr/>
          <a:lstStyle/>
          <a:p>
            <a:pPr eaLnBrk="1" hangingPunct="1">
              <a:lnSpc>
                <a:spcPct val="90000"/>
              </a:lnSpc>
            </a:pPr>
            <a:r>
              <a:rPr lang="en-US" altLang="en-US" sz="2400">
                <a:latin typeface="Comic Sans MS" panose="030F0702030302020204" pitchFamily="66" charset="0"/>
              </a:rPr>
              <a:t>Least privilege rule:</a:t>
            </a:r>
          </a:p>
          <a:p>
            <a:pPr lvl="1" eaLnBrk="1" hangingPunct="1">
              <a:lnSpc>
                <a:spcPct val="90000"/>
              </a:lnSpc>
            </a:pPr>
            <a:r>
              <a:rPr lang="en-US" altLang="en-US" sz="2200">
                <a:latin typeface="Comic Sans MS" panose="030F0702030302020204" pitchFamily="66" charset="0"/>
              </a:rPr>
              <a:t>Use the technology with the fewest capabilities that gets the job done.</a:t>
            </a:r>
          </a:p>
          <a:p>
            <a:pPr eaLnBrk="1" hangingPunct="1">
              <a:lnSpc>
                <a:spcPct val="90000"/>
              </a:lnSpc>
            </a:pPr>
            <a:r>
              <a:rPr lang="en-US" altLang="en-US" sz="2400">
                <a:latin typeface="Comic Sans MS" panose="030F0702030302020204" pitchFamily="66" charset="0"/>
              </a:rPr>
              <a:t>Digital signing</a:t>
            </a:r>
          </a:p>
          <a:p>
            <a:pPr lvl="1" eaLnBrk="1" hangingPunct="1">
              <a:lnSpc>
                <a:spcPct val="90000"/>
              </a:lnSpc>
            </a:pPr>
            <a:r>
              <a:rPr lang="en-US" altLang="en-US" sz="2200">
                <a:latin typeface="Comic Sans MS" panose="030F0702030302020204" pitchFamily="66" charset="0"/>
              </a:rPr>
              <a:t>Who are you?</a:t>
            </a:r>
          </a:p>
          <a:p>
            <a:pPr eaLnBrk="1" hangingPunct="1">
              <a:lnSpc>
                <a:spcPct val="90000"/>
              </a:lnSpc>
            </a:pPr>
            <a:r>
              <a:rPr lang="en-US" altLang="en-US" sz="2400">
                <a:latin typeface="Comic Sans MS" panose="030F0702030302020204" pitchFamily="66" charset="0"/>
              </a:rPr>
              <a:t>Security zones</a:t>
            </a:r>
          </a:p>
          <a:p>
            <a:pPr lvl="1" eaLnBrk="1" hangingPunct="1">
              <a:lnSpc>
                <a:spcPct val="90000"/>
              </a:lnSpc>
            </a:pPr>
            <a:r>
              <a:rPr lang="en-US" altLang="en-US" sz="2200">
                <a:latin typeface="Comic Sans MS" panose="030F0702030302020204" pitchFamily="66" charset="0"/>
              </a:rPr>
              <a:t>Trusted and untrusted sites</a:t>
            </a:r>
          </a:p>
          <a:p>
            <a:pPr eaLnBrk="1" hangingPunct="1">
              <a:lnSpc>
                <a:spcPct val="90000"/>
              </a:lnSpc>
            </a:pPr>
            <a:r>
              <a:rPr lang="en-US" altLang="en-US" sz="2400">
                <a:latin typeface="Comic Sans MS" panose="030F0702030302020204" pitchFamily="66" charset="0"/>
              </a:rPr>
              <a:t>Secure sockets layer (SSL)</a:t>
            </a:r>
          </a:p>
          <a:p>
            <a:pPr eaLnBrk="1" hangingPunct="1">
              <a:lnSpc>
                <a:spcPct val="90000"/>
              </a:lnSpc>
            </a:pPr>
            <a:r>
              <a:rPr lang="en-US" altLang="en-US" sz="2400">
                <a:latin typeface="Comic Sans MS" panose="030F0702030302020204" pitchFamily="66" charset="0"/>
              </a:rPr>
              <a:t>Transport layer security (TLS)</a:t>
            </a:r>
          </a:p>
          <a:p>
            <a:pPr eaLnBrk="1" hangingPunct="1">
              <a:lnSpc>
                <a:spcPct val="90000"/>
              </a:lnSpc>
            </a:pPr>
            <a:r>
              <a:rPr lang="en-US" altLang="en-US" sz="2400">
                <a:latin typeface="Comic Sans MS" panose="030F0702030302020204" pitchFamily="66" charset="0"/>
              </a:rPr>
              <a:t>Encryption</a:t>
            </a:r>
          </a:p>
          <a:p>
            <a:pPr eaLnBrk="1" hangingPunct="1">
              <a:lnSpc>
                <a:spcPct val="90000"/>
              </a:lnSpc>
            </a:pPr>
            <a:endParaRPr lang="en-US" altLang="en-US" sz="2400">
              <a:latin typeface="Comic Sans MS" panose="030F0702030302020204" pitchFamily="66"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Slide Number Placeholder 3">
            <a:extLst>
              <a:ext uri="{FF2B5EF4-FFF2-40B4-BE49-F238E27FC236}">
                <a16:creationId xmlns:a16="http://schemas.microsoft.com/office/drawing/2014/main" id="{E0E7633D-BAA8-4768-A160-F65A36E7FAB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9896B4F-7602-4600-9F29-C551D17C1B53}" type="slidenum">
              <a:rPr lang="en-US" altLang="en-US" sz="1000" smtClean="0"/>
              <a:pPr>
                <a:spcBef>
                  <a:spcPct val="0"/>
                </a:spcBef>
                <a:buClrTx/>
                <a:buSzTx/>
                <a:buFontTx/>
                <a:buNone/>
              </a:pPr>
              <a:t>78</a:t>
            </a:fld>
            <a:endParaRPr lang="en-US" altLang="en-US" sz="1000"/>
          </a:p>
        </p:txBody>
      </p:sp>
      <p:sp>
        <p:nvSpPr>
          <p:cNvPr id="159747" name="Footer Placeholder 4">
            <a:extLst>
              <a:ext uri="{FF2B5EF4-FFF2-40B4-BE49-F238E27FC236}">
                <a16:creationId xmlns:a16="http://schemas.microsoft.com/office/drawing/2014/main" id="{09ABA65A-5F92-45FF-82C7-88B6282009B6}"/>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159748" name="Rectangle 2">
            <a:extLst>
              <a:ext uri="{FF2B5EF4-FFF2-40B4-BE49-F238E27FC236}">
                <a16:creationId xmlns:a16="http://schemas.microsoft.com/office/drawing/2014/main" id="{C3EF49E5-3FCB-49C4-93FC-B3575CE2D8B7}"/>
              </a:ext>
            </a:extLst>
          </p:cNvPr>
          <p:cNvSpPr>
            <a:spLocks noGrp="1" noChangeArrowheads="1"/>
          </p:cNvSpPr>
          <p:nvPr>
            <p:ph type="title"/>
          </p:nvPr>
        </p:nvSpPr>
        <p:spPr>
          <a:xfrm>
            <a:off x="1219200" y="2514600"/>
            <a:ext cx="6629400" cy="1143000"/>
          </a:xfrm>
          <a:solidFill>
            <a:schemeClr val="accent1"/>
          </a:solidFill>
        </p:spPr>
        <p:txBody>
          <a:bodyPr/>
          <a:lstStyle/>
          <a:p>
            <a:pPr eaLnBrk="1" hangingPunct="1"/>
            <a:r>
              <a:rPr lang="en-US" altLang="en-US" sz="5000">
                <a:latin typeface="Comic Sans MS" panose="030F0702030302020204" pitchFamily="66" charset="0"/>
              </a:rPr>
              <a:t> Extending The Web</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Slide Number Placeholder 4">
            <a:extLst>
              <a:ext uri="{FF2B5EF4-FFF2-40B4-BE49-F238E27FC236}">
                <a16:creationId xmlns:a16="http://schemas.microsoft.com/office/drawing/2014/main" id="{9CA29A69-1D7D-49D8-9566-65A1030304B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67548C2-5B57-4A9B-8D02-CFA8DD5A92CB}" type="slidenum">
              <a:rPr lang="en-US" altLang="en-US" sz="1000" smtClean="0"/>
              <a:pPr>
                <a:spcBef>
                  <a:spcPct val="0"/>
                </a:spcBef>
                <a:buClrTx/>
                <a:buSzTx/>
                <a:buFontTx/>
                <a:buNone/>
              </a:pPr>
              <a:t>79</a:t>
            </a:fld>
            <a:endParaRPr lang="en-US" altLang="en-US" sz="1000"/>
          </a:p>
        </p:txBody>
      </p:sp>
      <p:sp>
        <p:nvSpPr>
          <p:cNvPr id="161795" name="Footer Placeholder 5">
            <a:extLst>
              <a:ext uri="{FF2B5EF4-FFF2-40B4-BE49-F238E27FC236}">
                <a16:creationId xmlns:a16="http://schemas.microsoft.com/office/drawing/2014/main" id="{DE9A9A0C-9711-424F-9263-98D384F62436}"/>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61796" name="Rectangle 2">
            <a:extLst>
              <a:ext uri="{FF2B5EF4-FFF2-40B4-BE49-F238E27FC236}">
                <a16:creationId xmlns:a16="http://schemas.microsoft.com/office/drawing/2014/main" id="{EF4D268B-092C-4ED8-8AAF-EC6C836C2B45}"/>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Current Extensions</a:t>
            </a:r>
          </a:p>
        </p:txBody>
      </p:sp>
      <p:sp>
        <p:nvSpPr>
          <p:cNvPr id="161797" name="Rectangle 3">
            <a:extLst>
              <a:ext uri="{FF2B5EF4-FFF2-40B4-BE49-F238E27FC236}">
                <a16:creationId xmlns:a16="http://schemas.microsoft.com/office/drawing/2014/main" id="{8B6E771F-62A3-4490-8296-3C1A1B231189}"/>
              </a:ext>
            </a:extLst>
          </p:cNvPr>
          <p:cNvSpPr>
            <a:spLocks noGrp="1" noChangeArrowheads="1"/>
          </p:cNvSpPr>
          <p:nvPr>
            <p:ph type="body" idx="1"/>
          </p:nvPr>
        </p:nvSpPr>
        <p:spPr/>
        <p:txBody>
          <a:bodyPr/>
          <a:lstStyle/>
          <a:p>
            <a:pPr eaLnBrk="1" hangingPunct="1"/>
            <a:r>
              <a:rPr lang="en-US" altLang="en-US">
                <a:latin typeface="Comic Sans MS" panose="030F0702030302020204" pitchFamily="66" charset="0"/>
              </a:rPr>
              <a:t>Describe data with XML</a:t>
            </a:r>
          </a:p>
          <a:p>
            <a:pPr eaLnBrk="1" hangingPunct="1"/>
            <a:r>
              <a:rPr lang="en-US" altLang="en-US">
                <a:latin typeface="Comic Sans MS" panose="030F0702030302020204" pitchFamily="66" charset="0"/>
              </a:rPr>
              <a:t>Extend HTML into XHTML</a:t>
            </a:r>
          </a:p>
          <a:p>
            <a:pPr eaLnBrk="1" hangingPunct="1"/>
            <a:r>
              <a:rPr lang="en-US" altLang="en-US">
                <a:latin typeface="Comic Sans MS" panose="030F0702030302020204" pitchFamily="66" charset="0"/>
              </a:rPr>
              <a:t>Separate style from content with CSS</a:t>
            </a:r>
          </a:p>
          <a:p>
            <a:pPr lvl="1" eaLnBrk="1" hangingPunct="1"/>
            <a:r>
              <a:rPr lang="en-US" altLang="en-US">
                <a:latin typeface="Comic Sans MS" panose="030F0702030302020204" pitchFamily="66" charset="0"/>
              </a:rPr>
              <a:t>Cascading style sheets</a:t>
            </a:r>
          </a:p>
          <a:p>
            <a:pPr lvl="1" eaLnBrk="1" hangingPunct="1"/>
            <a:r>
              <a:rPr lang="en-US" altLang="en-US">
                <a:latin typeface="Comic Sans MS" panose="030F0702030302020204" pitchFamily="66" charset="0"/>
              </a:rPr>
              <a:t>Can be included from a file to give uniform style of pages and documents</a:t>
            </a:r>
          </a:p>
          <a:p>
            <a:pPr eaLnBrk="1" hangingPunct="1"/>
            <a:r>
              <a:rPr lang="en-US" altLang="en-US">
                <a:latin typeface="Comic Sans MS" panose="030F0702030302020204" pitchFamily="66" charset="0"/>
              </a:rPr>
              <a:t>Document Object Model – DOM</a:t>
            </a:r>
          </a:p>
          <a:p>
            <a:pPr lvl="1" eaLnBrk="1" hangingPunct="1"/>
            <a:r>
              <a:rPr lang="en-US" altLang="en-US">
                <a:latin typeface="Comic Sans MS" panose="030F0702030302020204" pitchFamily="66" charset="0"/>
              </a:rPr>
              <a:t>Defines a scripting interface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Slide Number Placeholder 4">
            <a:extLst>
              <a:ext uri="{FF2B5EF4-FFF2-40B4-BE49-F238E27FC236}">
                <a16:creationId xmlns:a16="http://schemas.microsoft.com/office/drawing/2014/main" id="{492AAFEA-25C0-4FC2-B1CF-84789E606A6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D067326-2BF3-4135-8CDC-FC3ACBAFC346}" type="slidenum">
              <a:rPr lang="en-US" altLang="en-US" sz="1000" smtClean="0"/>
              <a:pPr>
                <a:spcBef>
                  <a:spcPct val="0"/>
                </a:spcBef>
                <a:buClrTx/>
                <a:buSzTx/>
                <a:buFontTx/>
                <a:buNone/>
              </a:pPr>
              <a:t>8</a:t>
            </a:fld>
            <a:endParaRPr lang="en-US" altLang="en-US" sz="1000"/>
          </a:p>
        </p:txBody>
      </p:sp>
      <p:sp>
        <p:nvSpPr>
          <p:cNvPr id="20483" name="Footer Placeholder 5">
            <a:extLst>
              <a:ext uri="{FF2B5EF4-FFF2-40B4-BE49-F238E27FC236}">
                <a16:creationId xmlns:a16="http://schemas.microsoft.com/office/drawing/2014/main" id="{F9D4E6A7-1046-4FA0-8384-63EB06C1757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20484" name="Rectangle 2">
            <a:extLst>
              <a:ext uri="{FF2B5EF4-FFF2-40B4-BE49-F238E27FC236}">
                <a16:creationId xmlns:a16="http://schemas.microsoft.com/office/drawing/2014/main" id="{8C8D7C91-421E-400E-A2C4-571517ED373B}"/>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Web Design Principles</a:t>
            </a:r>
          </a:p>
        </p:txBody>
      </p:sp>
      <p:sp>
        <p:nvSpPr>
          <p:cNvPr id="20485" name="Rectangle 3">
            <a:extLst>
              <a:ext uri="{FF2B5EF4-FFF2-40B4-BE49-F238E27FC236}">
                <a16:creationId xmlns:a16="http://schemas.microsoft.com/office/drawing/2014/main" id="{3DF5D1D0-403D-494C-9BC8-5D8994C5628A}"/>
              </a:ext>
            </a:extLst>
          </p:cNvPr>
          <p:cNvSpPr>
            <a:spLocks noGrp="1" noChangeArrowheads="1"/>
          </p:cNvSpPr>
          <p:nvPr>
            <p:ph type="body" idx="1"/>
          </p:nvPr>
        </p:nvSpPr>
        <p:spPr/>
        <p:txBody>
          <a:bodyPr/>
          <a:lstStyle/>
          <a:p>
            <a:pPr eaLnBrk="1" hangingPunct="1"/>
            <a:r>
              <a:rPr lang="en-US" altLang="en-US">
                <a:latin typeface="Comic Sans MS" panose="030F0702030302020204" pitchFamily="66" charset="0"/>
              </a:rPr>
              <a:t>Universal</a:t>
            </a:r>
          </a:p>
          <a:p>
            <a:pPr eaLnBrk="1" hangingPunct="1"/>
            <a:r>
              <a:rPr lang="en-US" altLang="en-US">
                <a:latin typeface="Comic Sans MS" panose="030F0702030302020204" pitchFamily="66" charset="0"/>
              </a:rPr>
              <a:t>Decentralized</a:t>
            </a:r>
          </a:p>
          <a:p>
            <a:pPr eaLnBrk="1" hangingPunct="1"/>
            <a:r>
              <a:rPr lang="en-US" altLang="en-US">
                <a:latin typeface="Comic Sans MS" panose="030F0702030302020204" pitchFamily="66" charset="0"/>
              </a:rPr>
              <a:t>Modular</a:t>
            </a:r>
          </a:p>
          <a:p>
            <a:pPr eaLnBrk="1" hangingPunct="1"/>
            <a:r>
              <a:rPr lang="en-US" altLang="en-US">
                <a:latin typeface="Comic Sans MS" panose="030F0702030302020204" pitchFamily="66" charset="0"/>
              </a:rPr>
              <a:t>Extensible</a:t>
            </a:r>
          </a:p>
          <a:p>
            <a:pPr eaLnBrk="1" hangingPunct="1"/>
            <a:r>
              <a:rPr lang="en-US" altLang="en-US">
                <a:latin typeface="Comic Sans MS" panose="030F0702030302020204" pitchFamily="66" charset="0"/>
              </a:rPr>
              <a:t>Scalable</a:t>
            </a:r>
          </a:p>
          <a:p>
            <a:pPr eaLnBrk="1" hangingPunct="1"/>
            <a:r>
              <a:rPr lang="en-US" altLang="en-US">
                <a:latin typeface="Comic Sans MS" panose="030F0702030302020204" pitchFamily="66" charset="0"/>
              </a:rPr>
              <a:t>Accessible</a:t>
            </a:r>
          </a:p>
          <a:p>
            <a:pPr eaLnBrk="1" hangingPunct="1"/>
            <a:r>
              <a:rPr lang="en-US" altLang="en-US">
                <a:latin typeface="Comic Sans MS" panose="030F0702030302020204" pitchFamily="66" charset="0"/>
              </a:rPr>
              <a:t>Forward/backwards compatibility</a:t>
            </a:r>
          </a:p>
          <a:p>
            <a:pPr eaLnBrk="1" hangingPunct="1"/>
            <a:r>
              <a:rPr lang="en-US" altLang="en-US">
                <a:latin typeface="Comic Sans MS" panose="030F0702030302020204" pitchFamily="66" charset="0"/>
                <a:hlinkClick r:id="rId4"/>
              </a:rPr>
              <a:t>Architecture of World Wide Web</a:t>
            </a:r>
            <a:endParaRPr lang="en-US" altLang="en-US">
              <a:latin typeface="Comic Sans MS" panose="030F0702030302020204" pitchFamily="66"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Slide Number Placeholder 4">
            <a:extLst>
              <a:ext uri="{FF2B5EF4-FFF2-40B4-BE49-F238E27FC236}">
                <a16:creationId xmlns:a16="http://schemas.microsoft.com/office/drawing/2014/main" id="{406D37C6-D4D6-41C0-9F86-009EA0E4D34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FD41067-D339-4191-B1D0-8479B1459BCB}" type="slidenum">
              <a:rPr lang="en-US" altLang="en-US" sz="1000" smtClean="0"/>
              <a:pPr>
                <a:spcBef>
                  <a:spcPct val="0"/>
                </a:spcBef>
                <a:buClrTx/>
                <a:buSzTx/>
                <a:buFontTx/>
                <a:buNone/>
              </a:pPr>
              <a:t>80</a:t>
            </a:fld>
            <a:endParaRPr lang="en-US" altLang="en-US" sz="1000"/>
          </a:p>
        </p:txBody>
      </p:sp>
      <p:sp>
        <p:nvSpPr>
          <p:cNvPr id="163843" name="Footer Placeholder 5">
            <a:extLst>
              <a:ext uri="{FF2B5EF4-FFF2-40B4-BE49-F238E27FC236}">
                <a16:creationId xmlns:a16="http://schemas.microsoft.com/office/drawing/2014/main" id="{6127577D-D73D-4AC1-A6E0-C62AC3BC3A85}"/>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63844" name="Rectangle 3">
            <a:extLst>
              <a:ext uri="{FF2B5EF4-FFF2-40B4-BE49-F238E27FC236}">
                <a16:creationId xmlns:a16="http://schemas.microsoft.com/office/drawing/2014/main" id="{269DDAD1-E4C7-4EC7-9441-6D6930E9D029}"/>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The Extensible Web</a:t>
            </a:r>
          </a:p>
        </p:txBody>
      </p:sp>
      <p:sp>
        <p:nvSpPr>
          <p:cNvPr id="163845" name="Rectangle 4">
            <a:extLst>
              <a:ext uri="{FF2B5EF4-FFF2-40B4-BE49-F238E27FC236}">
                <a16:creationId xmlns:a16="http://schemas.microsoft.com/office/drawing/2014/main" id="{19A95567-F1D8-4474-AE13-89D4DAB9B4D5}"/>
              </a:ext>
            </a:extLst>
          </p:cNvPr>
          <p:cNvSpPr>
            <a:spLocks noGrp="1" noChangeArrowheads="1"/>
          </p:cNvSpPr>
          <p:nvPr>
            <p:ph type="body" idx="1"/>
          </p:nvPr>
        </p:nvSpPr>
        <p:spPr/>
        <p:txBody>
          <a:bodyPr/>
          <a:lstStyle/>
          <a:p>
            <a:pPr eaLnBrk="1" hangingPunct="1"/>
            <a:r>
              <a:rPr lang="en-US" altLang="en-US">
                <a:latin typeface="Comic Sans MS" panose="030F0702030302020204" pitchFamily="66" charset="0"/>
              </a:rPr>
              <a:t>Some recent W3C Technologies</a:t>
            </a:r>
          </a:p>
          <a:p>
            <a:pPr lvl="1" eaLnBrk="1" hangingPunct="1"/>
            <a:r>
              <a:rPr lang="en-US" altLang="en-US">
                <a:latin typeface="Comic Sans MS" panose="030F0702030302020204" pitchFamily="66" charset="0"/>
                <a:hlinkClick r:id="rId4"/>
              </a:rPr>
              <a:t>www.w3.org/2003/Talks/0521-BudapestW3CTrack-IH/6.html</a:t>
            </a:r>
            <a:endParaRPr lang="en-US" altLang="en-US">
              <a:latin typeface="Comic Sans MS" panose="030F0702030302020204" pitchFamily="66" charset="0"/>
            </a:endParaRPr>
          </a:p>
          <a:p>
            <a:pPr lvl="1" eaLnBrk="1" hangingPunct="1"/>
            <a:r>
              <a:rPr lang="en-US" altLang="en-US">
                <a:latin typeface="Comic Sans MS" panose="030F0702030302020204" pitchFamily="66" charset="0"/>
                <a:hlinkClick r:id="rId5"/>
              </a:rPr>
              <a:t>www.w3.org/2003/Talks/0521-BudapestW3CTrack-IH/23.html</a:t>
            </a:r>
            <a:endParaRPr lang="en-US" altLang="en-US">
              <a:latin typeface="Comic Sans MS" panose="030F0702030302020204" pitchFamily="66"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Slide Number Placeholder 4">
            <a:extLst>
              <a:ext uri="{FF2B5EF4-FFF2-40B4-BE49-F238E27FC236}">
                <a16:creationId xmlns:a16="http://schemas.microsoft.com/office/drawing/2014/main" id="{E91DF957-40CF-4FC8-9439-5D8F3DC3880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2C5FD3D-7E0B-4ECD-9E9A-4DA52E5C2376}" type="slidenum">
              <a:rPr lang="en-US" altLang="en-US" sz="1000" smtClean="0"/>
              <a:pPr>
                <a:spcBef>
                  <a:spcPct val="0"/>
                </a:spcBef>
                <a:buClrTx/>
                <a:buSzTx/>
                <a:buFontTx/>
                <a:buNone/>
              </a:pPr>
              <a:t>81</a:t>
            </a:fld>
            <a:endParaRPr lang="en-US" altLang="en-US" sz="1000"/>
          </a:p>
        </p:txBody>
      </p:sp>
      <p:sp>
        <p:nvSpPr>
          <p:cNvPr id="165891" name="Footer Placeholder 5">
            <a:extLst>
              <a:ext uri="{FF2B5EF4-FFF2-40B4-BE49-F238E27FC236}">
                <a16:creationId xmlns:a16="http://schemas.microsoft.com/office/drawing/2014/main" id="{CAD597F9-0F67-4BCE-BDBA-63AD3D7CBC1B}"/>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65892" name="Rectangle 2">
            <a:extLst>
              <a:ext uri="{FF2B5EF4-FFF2-40B4-BE49-F238E27FC236}">
                <a16:creationId xmlns:a16="http://schemas.microsoft.com/office/drawing/2014/main" id="{58B35ED7-4803-4A12-A8E2-4A6AE78D899B}"/>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Areas of Exploration</a:t>
            </a:r>
          </a:p>
        </p:txBody>
      </p:sp>
      <p:sp>
        <p:nvSpPr>
          <p:cNvPr id="165893" name="Rectangle 3">
            <a:extLst>
              <a:ext uri="{FF2B5EF4-FFF2-40B4-BE49-F238E27FC236}">
                <a16:creationId xmlns:a16="http://schemas.microsoft.com/office/drawing/2014/main" id="{9E0E1DB6-F8E9-404C-944B-845AC4B04651}"/>
              </a:ext>
            </a:extLst>
          </p:cNvPr>
          <p:cNvSpPr>
            <a:spLocks noGrp="1" noChangeArrowheads="1"/>
          </p:cNvSpPr>
          <p:nvPr>
            <p:ph type="body" idx="1"/>
          </p:nvPr>
        </p:nvSpPr>
        <p:spPr>
          <a:xfrm>
            <a:off x="685800" y="2017713"/>
            <a:ext cx="8269288" cy="4114800"/>
          </a:xfrm>
        </p:spPr>
        <p:txBody>
          <a:bodyPr/>
          <a:lstStyle/>
          <a:p>
            <a:pPr eaLnBrk="1" hangingPunct="1"/>
            <a:r>
              <a:rPr lang="en-US" altLang="en-US" sz="2000">
                <a:latin typeface="Comic Sans MS" panose="030F0702030302020204" pitchFamily="66" charset="0"/>
              </a:rPr>
              <a:t>XML 		- Universal Data Services</a:t>
            </a:r>
          </a:p>
          <a:p>
            <a:pPr eaLnBrk="1" hangingPunct="1"/>
            <a:r>
              <a:rPr lang="en-US" altLang="en-US" sz="2000">
                <a:latin typeface="Comic Sans MS" panose="030F0702030302020204" pitchFamily="66" charset="0"/>
              </a:rPr>
              <a:t>TVWeb 		- merger of features</a:t>
            </a:r>
          </a:p>
          <a:p>
            <a:pPr eaLnBrk="1" hangingPunct="1"/>
            <a:r>
              <a:rPr lang="en-US" altLang="en-US" sz="2000">
                <a:latin typeface="Comic Sans MS" panose="030F0702030302020204" pitchFamily="66" charset="0"/>
              </a:rPr>
              <a:t>MathML 		- Mathematical Markup Language</a:t>
            </a:r>
          </a:p>
          <a:p>
            <a:pPr eaLnBrk="1" hangingPunct="1"/>
            <a:r>
              <a:rPr lang="en-US" altLang="en-US" sz="2000">
                <a:latin typeface="Comic Sans MS" panose="030F0702030302020204" pitchFamily="66" charset="0"/>
              </a:rPr>
              <a:t>RDF			- Resource Description Framework</a:t>
            </a:r>
          </a:p>
          <a:p>
            <a:pPr eaLnBrk="1" hangingPunct="1"/>
            <a:r>
              <a:rPr lang="en-US" altLang="en-US" sz="2000">
                <a:latin typeface="Comic Sans MS" panose="030F0702030302020204" pitchFamily="66" charset="0"/>
              </a:rPr>
              <a:t>Accessibility	- for the handicapped</a:t>
            </a:r>
          </a:p>
          <a:p>
            <a:pPr eaLnBrk="1" hangingPunct="1"/>
            <a:r>
              <a:rPr lang="en-US" altLang="en-US" sz="2000">
                <a:latin typeface="Comic Sans MS" panose="030F0702030302020204" pitchFamily="66" charset="0"/>
              </a:rPr>
              <a:t>SMIL 	- Synchronized Multimedia Integration Language</a:t>
            </a:r>
          </a:p>
          <a:p>
            <a:pPr eaLnBrk="1" hangingPunct="1"/>
            <a:r>
              <a:rPr lang="en-US" altLang="en-US" sz="2000">
                <a:latin typeface="Comic Sans MS" panose="030F0702030302020204" pitchFamily="66" charset="0"/>
              </a:rPr>
              <a:t>Internationalization</a:t>
            </a:r>
          </a:p>
          <a:p>
            <a:pPr eaLnBrk="1" hangingPunct="1"/>
            <a:r>
              <a:rPr lang="en-US" altLang="en-US" sz="2000">
                <a:latin typeface="Comic Sans MS" panose="030F0702030302020204" pitchFamily="66" charset="0"/>
              </a:rPr>
              <a:t>Speech</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Slide Number Placeholder 4">
            <a:extLst>
              <a:ext uri="{FF2B5EF4-FFF2-40B4-BE49-F238E27FC236}">
                <a16:creationId xmlns:a16="http://schemas.microsoft.com/office/drawing/2014/main" id="{35470D3B-B61E-4F52-B4E7-A7026729B46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EF9F6CA-57FC-4244-970B-8F76A7B148CF}" type="slidenum">
              <a:rPr lang="en-US" altLang="en-US" sz="1000" smtClean="0"/>
              <a:pPr>
                <a:spcBef>
                  <a:spcPct val="0"/>
                </a:spcBef>
                <a:buClrTx/>
                <a:buSzTx/>
                <a:buFontTx/>
                <a:buNone/>
              </a:pPr>
              <a:t>82</a:t>
            </a:fld>
            <a:endParaRPr lang="en-US" altLang="en-US" sz="1000"/>
          </a:p>
        </p:txBody>
      </p:sp>
      <p:sp>
        <p:nvSpPr>
          <p:cNvPr id="167939" name="Footer Placeholder 5">
            <a:extLst>
              <a:ext uri="{FF2B5EF4-FFF2-40B4-BE49-F238E27FC236}">
                <a16:creationId xmlns:a16="http://schemas.microsoft.com/office/drawing/2014/main" id="{284A1499-515B-4AE0-A5DC-4C09BC96995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67940" name="Rectangle 2">
            <a:extLst>
              <a:ext uri="{FF2B5EF4-FFF2-40B4-BE49-F238E27FC236}">
                <a16:creationId xmlns:a16="http://schemas.microsoft.com/office/drawing/2014/main" id="{9887B6BE-FD86-4CA4-9C5D-A6A71B5464A4}"/>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People in the Web</a:t>
            </a:r>
          </a:p>
        </p:txBody>
      </p:sp>
      <p:sp>
        <p:nvSpPr>
          <p:cNvPr id="167941" name="Rectangle 3">
            <a:extLst>
              <a:ext uri="{FF2B5EF4-FFF2-40B4-BE49-F238E27FC236}">
                <a16:creationId xmlns:a16="http://schemas.microsoft.com/office/drawing/2014/main" id="{B105288E-74F5-4C69-93FC-3A7BECBAB729}"/>
              </a:ext>
            </a:extLst>
          </p:cNvPr>
          <p:cNvSpPr>
            <a:spLocks noGrp="1" noChangeArrowheads="1"/>
          </p:cNvSpPr>
          <p:nvPr>
            <p:ph type="body" idx="1"/>
          </p:nvPr>
        </p:nvSpPr>
        <p:spPr/>
        <p:txBody>
          <a:bodyPr/>
          <a:lstStyle/>
          <a:p>
            <a:pPr eaLnBrk="1" hangingPunct="1">
              <a:lnSpc>
                <a:spcPct val="90000"/>
              </a:lnSpc>
            </a:pPr>
            <a:r>
              <a:rPr lang="en-US" altLang="en-US">
                <a:latin typeface="Comic Sans MS" panose="030F0702030302020204" pitchFamily="66" charset="0"/>
              </a:rPr>
              <a:t>Web Development</a:t>
            </a:r>
          </a:p>
          <a:p>
            <a:pPr lvl="1" eaLnBrk="1" hangingPunct="1">
              <a:lnSpc>
                <a:spcPct val="90000"/>
              </a:lnSpc>
            </a:pPr>
            <a:r>
              <a:rPr lang="en-US" altLang="en-US">
                <a:latin typeface="Comic Sans MS" panose="030F0702030302020204" pitchFamily="66" charset="0"/>
              </a:rPr>
              <a:t>Web server, HTTP</a:t>
            </a:r>
          </a:p>
          <a:p>
            <a:pPr lvl="2" eaLnBrk="1" hangingPunct="1">
              <a:lnSpc>
                <a:spcPct val="90000"/>
              </a:lnSpc>
            </a:pPr>
            <a:r>
              <a:rPr lang="en-US" altLang="en-US">
                <a:latin typeface="Comic Sans MS" panose="030F0702030302020204" pitchFamily="66" charset="0"/>
                <a:hlinkClick r:id="rId4"/>
              </a:rPr>
              <a:t>Tim Berners-Lee</a:t>
            </a:r>
            <a:r>
              <a:rPr lang="en-US" altLang="en-US">
                <a:latin typeface="Comic Sans MS" panose="030F0702030302020204" pitchFamily="66" charset="0"/>
              </a:rPr>
              <a:t>, </a:t>
            </a:r>
            <a:r>
              <a:rPr lang="en-US" altLang="en-US">
                <a:latin typeface="Comic Sans MS" panose="030F0702030302020204" pitchFamily="66" charset="0"/>
                <a:hlinkClick r:id="rId5"/>
              </a:rPr>
              <a:t>Robert Cailiau</a:t>
            </a:r>
            <a:r>
              <a:rPr lang="en-US" altLang="en-US">
                <a:latin typeface="Comic Sans MS" panose="030F0702030302020204" pitchFamily="66" charset="0"/>
              </a:rPr>
              <a:t> </a:t>
            </a:r>
          </a:p>
          <a:p>
            <a:pPr lvl="1" eaLnBrk="1" hangingPunct="1">
              <a:lnSpc>
                <a:spcPct val="90000"/>
              </a:lnSpc>
            </a:pPr>
            <a:r>
              <a:rPr lang="en-US" altLang="en-US">
                <a:latin typeface="Comic Sans MS" panose="030F0702030302020204" pitchFamily="66" charset="0"/>
              </a:rPr>
              <a:t>Mosaic web browser</a:t>
            </a:r>
          </a:p>
          <a:p>
            <a:pPr lvl="2" eaLnBrk="1" hangingPunct="1">
              <a:lnSpc>
                <a:spcPct val="90000"/>
              </a:lnSpc>
            </a:pPr>
            <a:r>
              <a:rPr lang="en-US" altLang="en-US">
                <a:latin typeface="Comic Sans MS" panose="030F0702030302020204" pitchFamily="66" charset="0"/>
                <a:hlinkClick r:id="rId6"/>
              </a:rPr>
              <a:t>Marc Andreessen</a:t>
            </a:r>
            <a:endParaRPr lang="en-US" altLang="en-US">
              <a:latin typeface="Comic Sans MS" panose="030F0702030302020204" pitchFamily="66" charset="0"/>
            </a:endParaRPr>
          </a:p>
          <a:p>
            <a:pPr eaLnBrk="1" hangingPunct="1">
              <a:lnSpc>
                <a:spcPct val="90000"/>
              </a:lnSpc>
            </a:pPr>
            <a:r>
              <a:rPr lang="en-US" altLang="en-US">
                <a:latin typeface="Comic Sans MS" panose="030F0702030302020204" pitchFamily="66" charset="0"/>
              </a:rPr>
              <a:t>Internet</a:t>
            </a:r>
          </a:p>
          <a:p>
            <a:pPr lvl="1" eaLnBrk="1" hangingPunct="1">
              <a:lnSpc>
                <a:spcPct val="90000"/>
              </a:lnSpc>
            </a:pPr>
            <a:r>
              <a:rPr lang="en-US" altLang="en-US">
                <a:latin typeface="Comic Sans MS" panose="030F0702030302020204" pitchFamily="66" charset="0"/>
              </a:rPr>
              <a:t>TCP/IP protocol</a:t>
            </a:r>
          </a:p>
          <a:p>
            <a:pPr lvl="2" eaLnBrk="1" hangingPunct="1">
              <a:lnSpc>
                <a:spcPct val="90000"/>
              </a:lnSpc>
            </a:pPr>
            <a:r>
              <a:rPr lang="en-US" altLang="en-US">
                <a:latin typeface="Comic Sans MS" panose="030F0702030302020204" pitchFamily="66" charset="0"/>
                <a:hlinkClick r:id="rId7"/>
              </a:rPr>
              <a:t>Vinton Cerf</a:t>
            </a:r>
            <a:r>
              <a:rPr lang="en-US" altLang="en-US">
                <a:latin typeface="Comic Sans MS" panose="030F0702030302020204" pitchFamily="66" charset="0"/>
              </a:rPr>
              <a:t>, </a:t>
            </a:r>
            <a:r>
              <a:rPr lang="en-US" altLang="en-US">
                <a:latin typeface="Comic Sans MS" panose="030F0702030302020204" pitchFamily="66" charset="0"/>
                <a:hlinkClick r:id="rId8"/>
              </a:rPr>
              <a:t>Robert Kahn</a:t>
            </a:r>
            <a:endParaRPr lang="en-US" altLang="en-US">
              <a:latin typeface="Comic Sans MS" panose="030F0702030302020204" pitchFamily="66" charset="0"/>
            </a:endParaRPr>
          </a:p>
          <a:p>
            <a:pPr lvl="1" eaLnBrk="1" hangingPunct="1">
              <a:lnSpc>
                <a:spcPct val="90000"/>
              </a:lnSpc>
            </a:pPr>
            <a:r>
              <a:rPr lang="en-US" altLang="en-US">
                <a:latin typeface="Comic Sans MS" panose="030F0702030302020204" pitchFamily="66" charset="0"/>
              </a:rPr>
              <a:t>Internet flow control</a:t>
            </a:r>
          </a:p>
          <a:p>
            <a:pPr lvl="2" eaLnBrk="1" hangingPunct="1">
              <a:lnSpc>
                <a:spcPct val="90000"/>
              </a:lnSpc>
            </a:pPr>
            <a:r>
              <a:rPr lang="en-US" altLang="en-US">
                <a:latin typeface="Comic Sans MS" panose="030F0702030302020204" pitchFamily="66" charset="0"/>
                <a:hlinkClick r:id="rId9"/>
              </a:rPr>
              <a:t>Larry Roberts</a:t>
            </a:r>
            <a:endParaRPr lang="en-US" altLang="en-US">
              <a:latin typeface="Comic Sans MS" panose="030F0702030302020204" pitchFamily="66"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Slide Number Placeholder 4">
            <a:extLst>
              <a:ext uri="{FF2B5EF4-FFF2-40B4-BE49-F238E27FC236}">
                <a16:creationId xmlns:a16="http://schemas.microsoft.com/office/drawing/2014/main" id="{13DC9242-90E4-4B7D-A3BA-CD43D4CC818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6AB723-6704-424E-9F62-02C0AE8FEFE8}" type="slidenum">
              <a:rPr lang="en-US" altLang="en-US" sz="1000" smtClean="0"/>
              <a:pPr>
                <a:spcBef>
                  <a:spcPct val="0"/>
                </a:spcBef>
                <a:buClrTx/>
                <a:buSzTx/>
                <a:buFontTx/>
                <a:buNone/>
              </a:pPr>
              <a:t>83</a:t>
            </a:fld>
            <a:endParaRPr lang="en-US" altLang="en-US" sz="1000"/>
          </a:p>
        </p:txBody>
      </p:sp>
      <p:sp>
        <p:nvSpPr>
          <p:cNvPr id="169987" name="Footer Placeholder 5">
            <a:extLst>
              <a:ext uri="{FF2B5EF4-FFF2-40B4-BE49-F238E27FC236}">
                <a16:creationId xmlns:a16="http://schemas.microsoft.com/office/drawing/2014/main" id="{2F8963A0-5C58-4580-84E4-8565538187A3}"/>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169988" name="Rectangle 2">
            <a:extLst>
              <a:ext uri="{FF2B5EF4-FFF2-40B4-BE49-F238E27FC236}">
                <a16:creationId xmlns:a16="http://schemas.microsoft.com/office/drawing/2014/main" id="{06EC44BA-0416-45B8-BBA5-DD793BDEADD1}"/>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References</a:t>
            </a:r>
          </a:p>
        </p:txBody>
      </p:sp>
      <p:sp>
        <p:nvSpPr>
          <p:cNvPr id="169989" name="Rectangle 3">
            <a:extLst>
              <a:ext uri="{FF2B5EF4-FFF2-40B4-BE49-F238E27FC236}">
                <a16:creationId xmlns:a16="http://schemas.microsoft.com/office/drawing/2014/main" id="{C4C33A1B-EE4F-437D-97F4-17526C640356}"/>
              </a:ext>
            </a:extLst>
          </p:cNvPr>
          <p:cNvSpPr>
            <a:spLocks noGrp="1" noChangeArrowheads="1"/>
          </p:cNvSpPr>
          <p:nvPr>
            <p:ph type="body" idx="1"/>
          </p:nvPr>
        </p:nvSpPr>
        <p:spPr>
          <a:xfrm>
            <a:off x="914400" y="1747838"/>
            <a:ext cx="7772400" cy="4383087"/>
          </a:xfrm>
        </p:spPr>
        <p:txBody>
          <a:bodyPr/>
          <a:lstStyle/>
          <a:p>
            <a:pPr eaLnBrk="1" hangingPunct="1"/>
            <a:r>
              <a:rPr lang="en-US" altLang="en-US" sz="1800">
                <a:latin typeface="Comic Sans MS" panose="030F0702030302020204" pitchFamily="66" charset="0"/>
                <a:hlinkClick r:id="rId4"/>
              </a:rPr>
              <a:t>World Wide Web Consortium </a:t>
            </a:r>
            <a:endParaRPr lang="en-US" altLang="en-US" sz="1800">
              <a:latin typeface="Comic Sans MS" panose="030F0702030302020204" pitchFamily="66" charset="0"/>
            </a:endParaRPr>
          </a:p>
          <a:p>
            <a:pPr lvl="1" eaLnBrk="1" hangingPunct="1"/>
            <a:r>
              <a:rPr lang="en-US" altLang="en-US" sz="1700">
                <a:latin typeface="Comic Sans MS" panose="030F0702030302020204" pitchFamily="66" charset="0"/>
              </a:rPr>
              <a:t>Excellent Tutorial Papers, standards</a:t>
            </a:r>
          </a:p>
          <a:p>
            <a:pPr eaLnBrk="1" hangingPunct="1"/>
            <a:r>
              <a:rPr lang="en-US" altLang="en-US" sz="1800">
                <a:latin typeface="Comic Sans MS" panose="030F0702030302020204" pitchFamily="66" charset="0"/>
              </a:rPr>
              <a:t>Source of several slides used here</a:t>
            </a:r>
          </a:p>
          <a:p>
            <a:pPr lvl="1" eaLnBrk="1" hangingPunct="1"/>
            <a:r>
              <a:rPr lang="en-US" altLang="en-US" sz="1700">
                <a:latin typeface="Comic Sans MS" panose="030F0702030302020204" pitchFamily="66" charset="0"/>
                <a:hlinkClick r:id="rId5" action="ppaction://hlinkpres?slideindex=1&amp;slidetitle="/>
              </a:rPr>
              <a:t>Mark Sapposnek</a:t>
            </a:r>
            <a:endParaRPr lang="en-US" altLang="en-US" sz="1700">
              <a:latin typeface="Comic Sans MS" panose="030F0702030302020204" pitchFamily="66" charset="0"/>
            </a:endParaRPr>
          </a:p>
          <a:p>
            <a:pPr eaLnBrk="1" hangingPunct="1"/>
            <a:r>
              <a:rPr lang="en-US" altLang="en-US" sz="1800">
                <a:latin typeface="Comic Sans MS" panose="030F0702030302020204" pitchFamily="66" charset="0"/>
                <a:hlinkClick r:id="rId6"/>
              </a:rPr>
              <a:t>webdev.htm</a:t>
            </a:r>
            <a:endParaRPr lang="en-US" altLang="en-US" sz="1800">
              <a:latin typeface="Comic Sans MS" panose="030F0702030302020204" pitchFamily="66" charset="0"/>
            </a:endParaRPr>
          </a:p>
          <a:p>
            <a:pPr lvl="1" eaLnBrk="1" hangingPunct="1"/>
            <a:r>
              <a:rPr lang="en-US" altLang="en-US" sz="1700">
                <a:latin typeface="Comic Sans MS" panose="030F0702030302020204" pitchFamily="66" charset="0"/>
              </a:rPr>
              <a:t>Tutorials</a:t>
            </a:r>
          </a:p>
          <a:p>
            <a:pPr lvl="1" eaLnBrk="1" hangingPunct="1"/>
            <a:r>
              <a:rPr lang="en-US" altLang="en-US" sz="1700">
                <a:latin typeface="Comic Sans MS" panose="030F0702030302020204" pitchFamily="66" charset="0"/>
              </a:rPr>
              <a:t>Web developer’s links</a:t>
            </a:r>
          </a:p>
          <a:p>
            <a:pPr lvl="1" eaLnBrk="1" hangingPunct="1"/>
            <a:r>
              <a:rPr lang="en-US" altLang="en-US" sz="1700">
                <a:latin typeface="Comic Sans MS" panose="030F0702030302020204" pitchFamily="66" charset="0"/>
              </a:rPr>
              <a:t>Web designer’s links</a:t>
            </a:r>
          </a:p>
          <a:p>
            <a:pPr lvl="1" eaLnBrk="1" hangingPunct="1"/>
            <a:r>
              <a:rPr lang="en-US" altLang="en-US" sz="1700">
                <a:latin typeface="Comic Sans MS" panose="030F0702030302020204" pitchFamily="66" charset="0"/>
              </a:rPr>
              <a:t>Tech details links</a:t>
            </a:r>
          </a:p>
          <a:p>
            <a:pPr eaLnBrk="1" hangingPunct="1"/>
            <a:r>
              <a:rPr lang="en-US" altLang="en-US" sz="1800">
                <a:latin typeface="Comic Sans MS" panose="030F0702030302020204" pitchFamily="66" charset="0"/>
              </a:rPr>
              <a:t>XHTML Black Book, Steven Holzner, Coriolis, 2000</a:t>
            </a:r>
          </a:p>
          <a:p>
            <a:pPr lvl="1" eaLnBrk="1" hangingPunct="1"/>
            <a:r>
              <a:rPr lang="en-US" altLang="en-US" sz="1700">
                <a:latin typeface="Comic Sans MS" panose="030F0702030302020204" pitchFamily="66" charset="0"/>
              </a:rPr>
              <a:t>Aging but comprehensive treatment of HTML, XHTML, JavaScript</a:t>
            </a:r>
          </a:p>
          <a:p>
            <a:pPr eaLnBrk="1" hangingPunct="1"/>
            <a:r>
              <a:rPr lang="en-US" altLang="en-US" sz="1800">
                <a:latin typeface="Comic Sans MS" panose="030F0702030302020204" pitchFamily="66" charset="0"/>
                <a:hlinkClick r:id="rId7"/>
              </a:rPr>
              <a:t>Web Developers Virtual Library</a:t>
            </a:r>
            <a:endParaRPr lang="en-US" altLang="en-US" sz="1800">
              <a:latin typeface="Comic Sans MS" panose="030F0702030302020204" pitchFamily="66" charset="0"/>
            </a:endParaRPr>
          </a:p>
          <a:p>
            <a:pPr lvl="1" eaLnBrk="1" hangingPunct="1"/>
            <a:r>
              <a:rPr lang="en-US" altLang="en-US" sz="1700">
                <a:latin typeface="Comic Sans MS" panose="030F0702030302020204" pitchFamily="66" charset="0"/>
              </a:rPr>
              <a:t>More tutorials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Slide Number Placeholder 3">
            <a:extLst>
              <a:ext uri="{FF2B5EF4-FFF2-40B4-BE49-F238E27FC236}">
                <a16:creationId xmlns:a16="http://schemas.microsoft.com/office/drawing/2014/main" id="{E8279A83-7628-4FD4-9998-B7AA17631EE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C4245CC-16C5-4D4E-A19C-FB9AC2735322}" type="slidenum">
              <a:rPr lang="en-US" altLang="en-US" sz="1000" smtClean="0"/>
              <a:pPr>
                <a:spcBef>
                  <a:spcPct val="0"/>
                </a:spcBef>
                <a:buClrTx/>
                <a:buSzTx/>
                <a:buFontTx/>
                <a:buNone/>
              </a:pPr>
              <a:t>84</a:t>
            </a:fld>
            <a:endParaRPr lang="en-US" altLang="en-US" sz="1000"/>
          </a:p>
        </p:txBody>
      </p:sp>
      <p:sp>
        <p:nvSpPr>
          <p:cNvPr id="172035" name="Footer Placeholder 4">
            <a:extLst>
              <a:ext uri="{FF2B5EF4-FFF2-40B4-BE49-F238E27FC236}">
                <a16:creationId xmlns:a16="http://schemas.microsoft.com/office/drawing/2014/main" id="{3738BC6D-8578-4796-AB5F-7B8E9217BBC0}"/>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hlinkClick r:id="rId3" action="ppaction://hlinksldjump"/>
              </a:rPr>
              <a:t>Table of Contents</a:t>
            </a:r>
            <a:endParaRPr lang="en-US" altLang="en-US" sz="1800">
              <a:solidFill>
                <a:schemeClr val="tx2"/>
              </a:solidFill>
              <a:latin typeface="Comic Sans MS" panose="030F0702030302020204" pitchFamily="66" charset="0"/>
            </a:endParaRPr>
          </a:p>
        </p:txBody>
      </p:sp>
      <p:sp>
        <p:nvSpPr>
          <p:cNvPr id="172036" name="Rectangle 6">
            <a:extLst>
              <a:ext uri="{FF2B5EF4-FFF2-40B4-BE49-F238E27FC236}">
                <a16:creationId xmlns:a16="http://schemas.microsoft.com/office/drawing/2014/main" id="{1F559354-608E-4780-A706-BB8CD9DF1FC5}"/>
              </a:ext>
            </a:extLst>
          </p:cNvPr>
          <p:cNvSpPr>
            <a:spLocks noGrp="1" noChangeArrowheads="1"/>
          </p:cNvSpPr>
          <p:nvPr>
            <p:ph type="title"/>
          </p:nvPr>
        </p:nvSpPr>
        <p:spPr>
          <a:xfrm>
            <a:off x="1676400" y="2895600"/>
            <a:ext cx="5791200" cy="1143000"/>
          </a:xfrm>
          <a:solidFill>
            <a:schemeClr val="accent1"/>
          </a:solidFill>
        </p:spPr>
        <p:txBody>
          <a:bodyPr/>
          <a:lstStyle/>
          <a:p>
            <a:pPr eaLnBrk="1" hangingPunct="1"/>
            <a:r>
              <a:rPr lang="en-US" altLang="en-US">
                <a:latin typeface="Comic Sans MS" panose="030F0702030302020204" pitchFamily="66" charset="0"/>
              </a:rPr>
              <a:t> End of Presentation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Slide Number Placeholder 4">
            <a:extLst>
              <a:ext uri="{FF2B5EF4-FFF2-40B4-BE49-F238E27FC236}">
                <a16:creationId xmlns:a16="http://schemas.microsoft.com/office/drawing/2014/main" id="{293058CE-0DE8-47BB-AE2E-8695AB26CCE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B44A14D-3694-41CE-BE42-4555DE3AD62E}" type="slidenum">
              <a:rPr lang="en-US" altLang="en-US" sz="1000" smtClean="0"/>
              <a:pPr>
                <a:spcBef>
                  <a:spcPct val="0"/>
                </a:spcBef>
                <a:buClrTx/>
                <a:buSzTx/>
                <a:buFontTx/>
                <a:buNone/>
              </a:pPr>
              <a:t>9</a:t>
            </a:fld>
            <a:endParaRPr lang="en-US" altLang="en-US" sz="1000"/>
          </a:p>
        </p:txBody>
      </p:sp>
      <p:sp>
        <p:nvSpPr>
          <p:cNvPr id="22531" name="Footer Placeholder 5">
            <a:extLst>
              <a:ext uri="{FF2B5EF4-FFF2-40B4-BE49-F238E27FC236}">
                <a16:creationId xmlns:a16="http://schemas.microsoft.com/office/drawing/2014/main" id="{2FC7D1A7-EAA0-407B-9606-FF18DC4B568D}"/>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chemeClr val="tx2"/>
                </a:solidFill>
                <a:latin typeface="Comic Sans MS" panose="030F0702030302020204" pitchFamily="66" charset="0"/>
              </a:rPr>
              <a:t>Table of Contents</a:t>
            </a:r>
            <a:endParaRPr lang="en-US" altLang="en-US" sz="1800">
              <a:solidFill>
                <a:schemeClr val="tx2"/>
              </a:solidFill>
              <a:latin typeface="Comic Sans MS" panose="030F0702030302020204" pitchFamily="66" charset="0"/>
              <a:hlinkClick r:id="rId3" action="ppaction://hlinksldjump"/>
            </a:endParaRPr>
          </a:p>
        </p:txBody>
      </p:sp>
      <p:sp>
        <p:nvSpPr>
          <p:cNvPr id="22532" name="Rectangle 2">
            <a:extLst>
              <a:ext uri="{FF2B5EF4-FFF2-40B4-BE49-F238E27FC236}">
                <a16:creationId xmlns:a16="http://schemas.microsoft.com/office/drawing/2014/main" id="{D18DDE7B-B863-418C-BA32-A417B93D9064}"/>
              </a:ext>
            </a:extLst>
          </p:cNvPr>
          <p:cNvSpPr>
            <a:spLocks noGrp="1" noChangeArrowheads="1"/>
          </p:cNvSpPr>
          <p:nvPr>
            <p:ph type="title"/>
          </p:nvPr>
        </p:nvSpPr>
        <p:spPr/>
        <p:txBody>
          <a:bodyPr/>
          <a:lstStyle/>
          <a:p>
            <a:pPr eaLnBrk="1" hangingPunct="1"/>
            <a:r>
              <a:rPr lang="en-US" altLang="en-US">
                <a:latin typeface="Comic Sans MS" panose="030F0702030302020204" pitchFamily="66" charset="0"/>
              </a:rPr>
              <a:t>Basic Concepts</a:t>
            </a:r>
          </a:p>
        </p:txBody>
      </p:sp>
      <p:sp>
        <p:nvSpPr>
          <p:cNvPr id="22533" name="Rectangle 3">
            <a:extLst>
              <a:ext uri="{FF2B5EF4-FFF2-40B4-BE49-F238E27FC236}">
                <a16:creationId xmlns:a16="http://schemas.microsoft.com/office/drawing/2014/main" id="{13624F20-1962-485B-AF1A-47B405243555}"/>
              </a:ext>
            </a:extLst>
          </p:cNvPr>
          <p:cNvSpPr>
            <a:spLocks noGrp="1" noChangeArrowheads="1"/>
          </p:cNvSpPr>
          <p:nvPr>
            <p:ph type="body" idx="1"/>
          </p:nvPr>
        </p:nvSpPr>
        <p:spPr/>
        <p:txBody>
          <a:bodyPr/>
          <a:lstStyle/>
          <a:p>
            <a:pPr eaLnBrk="1" hangingPunct="1"/>
            <a:r>
              <a:rPr lang="en-US" altLang="en-US" sz="2400" dirty="0">
                <a:latin typeface="Comic Sans MS" panose="030F0702030302020204" pitchFamily="66" charset="0"/>
                <a:sym typeface="Wingdings" panose="05000000000000000000" pitchFamily="2" charset="2"/>
              </a:rPr>
              <a:t>Client/Server Model</a:t>
            </a:r>
          </a:p>
          <a:p>
            <a:pPr eaLnBrk="1" hangingPunct="1"/>
            <a:r>
              <a:rPr lang="en-US" altLang="en-US" sz="2400" dirty="0">
                <a:latin typeface="Comic Sans MS" panose="030F0702030302020204" pitchFamily="66" charset="0"/>
              </a:rPr>
              <a:t>Universal Addressing</a:t>
            </a:r>
          </a:p>
          <a:p>
            <a:pPr lvl="1" eaLnBrk="1" hangingPunct="1"/>
            <a:r>
              <a:rPr lang="en-US" altLang="en-US" sz="2200" dirty="0">
                <a:latin typeface="Comic Sans MS" panose="030F0702030302020204" pitchFamily="66" charset="0"/>
              </a:rPr>
              <a:t>TCP/IP, DNS</a:t>
            </a:r>
          </a:p>
          <a:p>
            <a:pPr eaLnBrk="1" hangingPunct="1"/>
            <a:r>
              <a:rPr lang="en-US" altLang="en-US" sz="2400" dirty="0">
                <a:latin typeface="Comic Sans MS" panose="030F0702030302020204" pitchFamily="66" charset="0"/>
                <a:sym typeface="Wingdings" panose="05000000000000000000" pitchFamily="2" charset="2"/>
              </a:rPr>
              <a:t>Search Engines</a:t>
            </a:r>
          </a:p>
          <a:p>
            <a:pPr eaLnBrk="1" hangingPunct="1"/>
            <a:r>
              <a:rPr lang="en-US" altLang="en-US" sz="2400" dirty="0">
                <a:latin typeface="Comic Sans MS" panose="030F0702030302020204" pitchFamily="66" charset="0"/>
                <a:sym typeface="Wingdings" panose="05000000000000000000" pitchFamily="2" charset="2"/>
              </a:rPr>
              <a:t>Universal Protocols</a:t>
            </a:r>
          </a:p>
          <a:p>
            <a:pPr lvl="1" eaLnBrk="1" hangingPunct="1"/>
            <a:r>
              <a:rPr lang="en-US" altLang="en-US" sz="2200" dirty="0">
                <a:latin typeface="Comic Sans MS" panose="030F0702030302020204" pitchFamily="66" charset="0"/>
              </a:rPr>
              <a:t>HTTP, URLs, HTML, FTP</a:t>
            </a:r>
          </a:p>
          <a:p>
            <a:pPr eaLnBrk="1" hangingPunct="1"/>
            <a:r>
              <a:rPr lang="en-US" altLang="en-US" sz="2400" dirty="0">
                <a:latin typeface="Comic Sans MS" panose="030F0702030302020204" pitchFamily="66" charset="0"/>
                <a:sym typeface="Wingdings" panose="05000000000000000000" pitchFamily="2" charset="2"/>
              </a:rPr>
              <a:t>Format Negotiation through HTTP</a:t>
            </a:r>
          </a:p>
          <a:p>
            <a:pPr eaLnBrk="1" hangingPunct="1"/>
            <a:r>
              <a:rPr lang="en-US" altLang="en-US" sz="2400" dirty="0">
                <a:latin typeface="Comic Sans MS" panose="030F0702030302020204" pitchFamily="66" charset="0"/>
              </a:rPr>
              <a:t>Hypertext </a:t>
            </a:r>
            <a:r>
              <a:rPr lang="en-US" altLang="en-US" sz="2400" dirty="0">
                <a:latin typeface="Comic Sans MS" panose="030F0702030302020204" pitchFamily="66" charset="0"/>
                <a:sym typeface="Wingdings" panose="05000000000000000000" pitchFamily="2" charset="2"/>
              </a:rPr>
              <a:t> Hypermedia via HTML </a:t>
            </a:r>
            <a:br>
              <a:rPr lang="en-US" altLang="en-US" sz="2400" dirty="0">
                <a:latin typeface="Comic Sans MS" panose="030F0702030302020204" pitchFamily="66" charset="0"/>
                <a:sym typeface="Wingdings" panose="05000000000000000000" pitchFamily="2" charset="2"/>
              </a:rPr>
            </a:br>
            <a:r>
              <a:rPr lang="en-US" altLang="en-US" sz="2400" dirty="0">
                <a:latin typeface="Comic Sans MS" panose="030F0702030302020204" pitchFamily="66" charset="0"/>
                <a:sym typeface="Wingdings" panose="05000000000000000000" pitchFamily="2" charset="2"/>
              </a:rPr>
              <a:t> 		  XHTML  HTML5</a:t>
            </a:r>
          </a:p>
          <a:p>
            <a:pPr lvl="1" eaLnBrk="1" hangingPunct="1"/>
            <a:r>
              <a:rPr lang="en-US" altLang="en-US" sz="2200" dirty="0">
                <a:latin typeface="Comic Sans MS" panose="030F0702030302020204" pitchFamily="66" charset="0"/>
                <a:sym typeface="Wingdings" panose="05000000000000000000" pitchFamily="2" charset="2"/>
              </a:rPr>
              <a:t>Support for text, images, sound, and scripting</a:t>
            </a:r>
          </a:p>
        </p:txBody>
      </p:sp>
    </p:spTree>
  </p:cSld>
  <p:clrMapOvr>
    <a:masterClrMapping/>
  </p:clrMapOvr>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5494</TotalTime>
  <Words>3723</Words>
  <Application>Microsoft Office PowerPoint</Application>
  <PresentationFormat>On-screen Show (4:3)</PresentationFormat>
  <Paragraphs>969</Paragraphs>
  <Slides>84</Slides>
  <Notes>80</Notes>
  <HiddenSlides>10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84</vt:i4>
      </vt:variant>
    </vt:vector>
  </HeadingPairs>
  <TitlesOfParts>
    <vt:vector size="96" baseType="lpstr">
      <vt:lpstr>Arial</vt:lpstr>
      <vt:lpstr>Comic Sans MS</vt:lpstr>
      <vt:lpstr>Courier New</vt:lpstr>
      <vt:lpstr>Lucida Console</vt:lpstr>
      <vt:lpstr>Tahoma</vt:lpstr>
      <vt:lpstr>Times New Roman</vt:lpstr>
      <vt:lpstr>Verdana</vt:lpstr>
      <vt:lpstr>Wingdings</vt:lpstr>
      <vt:lpstr>Layers</vt:lpstr>
      <vt:lpstr>Visio</vt:lpstr>
      <vt:lpstr>Document</vt:lpstr>
      <vt:lpstr>VISIO</vt:lpstr>
      <vt:lpstr>Ultimate Extensible Distributed System</vt:lpstr>
      <vt:lpstr>Your Assignment</vt:lpstr>
      <vt:lpstr>Introduction to Internet and Web</vt:lpstr>
      <vt:lpstr>Table of Contents</vt:lpstr>
      <vt:lpstr>Goals of the Internet:</vt:lpstr>
      <vt:lpstr>Internet Design Principles</vt:lpstr>
      <vt:lpstr>Original Goals of the Web</vt:lpstr>
      <vt:lpstr>Web Design Principles</vt:lpstr>
      <vt:lpstr>Basic Concepts</vt:lpstr>
      <vt:lpstr> Internet and Web History</vt:lpstr>
      <vt:lpstr>Internet History</vt:lpstr>
      <vt:lpstr>Web History</vt:lpstr>
      <vt:lpstr>Web Growth Phase – 1993</vt:lpstr>
      <vt:lpstr>Web Growth</vt:lpstr>
      <vt:lpstr> Web Technologies</vt:lpstr>
      <vt:lpstr>Tools: Servers on the Internet</vt:lpstr>
      <vt:lpstr>Network Protocol Stack</vt:lpstr>
      <vt:lpstr>Network Protocols</vt:lpstr>
      <vt:lpstr>Networks - Transport Layer</vt:lpstr>
      <vt:lpstr>Communication Between Networks</vt:lpstr>
      <vt:lpstr>Pinging Various URLs</vt:lpstr>
      <vt:lpstr>Tracing HTTP Message with Tracert</vt:lpstr>
      <vt:lpstr>HTTP – Excerpts from W3C Docs skip to HTTP Methods</vt:lpstr>
      <vt:lpstr>HTTP Messages as seen by packet sniffer</vt:lpstr>
      <vt:lpstr>Typical HTTP Transaction</vt:lpstr>
      <vt:lpstr>A Typical HTTP Transaction</vt:lpstr>
      <vt:lpstr>PowerPoint Presentation</vt:lpstr>
      <vt:lpstr>PowerPoint Presentation</vt:lpstr>
      <vt:lpstr>HTTP Methods</vt:lpstr>
      <vt:lpstr>HTTP Request</vt:lpstr>
      <vt:lpstr>Multipurpose Internet Mail Extensions (MIME) skip to HTTP Response</vt:lpstr>
      <vt:lpstr>Request Message</vt:lpstr>
      <vt:lpstr>HTTP Response skip to Programming the Web</vt:lpstr>
      <vt:lpstr>Response Message</vt:lpstr>
      <vt:lpstr>Status Codes</vt:lpstr>
      <vt:lpstr>Headers</vt:lpstr>
      <vt:lpstr>Headers</vt:lpstr>
      <vt:lpstr>Headers</vt:lpstr>
      <vt:lpstr>Web Processing Models</vt:lpstr>
      <vt:lpstr>HTML Structure</vt:lpstr>
      <vt:lpstr>PowerPoint Presentation</vt:lpstr>
      <vt:lpstr>PowerPoint Presentation</vt:lpstr>
      <vt:lpstr>Extension - Cascading Style Sheets</vt:lpstr>
      <vt:lpstr>PowerPoint Presentation</vt:lpstr>
      <vt:lpstr>Extension - JavaScript</vt:lpstr>
      <vt:lpstr>PowerPoint Presentation</vt:lpstr>
      <vt:lpstr> Programming The Web</vt:lpstr>
      <vt:lpstr>Web Programming Model</vt:lpstr>
      <vt:lpstr>Programming the Web</vt:lpstr>
      <vt:lpstr>Web Programming – Language Model</vt:lpstr>
      <vt:lpstr>Programming the Web Server-Side Code</vt:lpstr>
      <vt:lpstr>Traditional HTML Serving Model</vt:lpstr>
      <vt:lpstr>ASP Dynamic Serving Model</vt:lpstr>
      <vt:lpstr>ASP.NET Serving Model</vt:lpstr>
      <vt:lpstr>Programming the Web Server-Side Code</vt:lpstr>
      <vt:lpstr>Three Tier Architecture</vt:lpstr>
      <vt:lpstr>PowerPoint Presentation</vt:lpstr>
      <vt:lpstr>.Net Controls</vt:lpstr>
      <vt:lpstr>Displaying ActiveX Controls on a Web Page</vt:lpstr>
      <vt:lpstr>PowerPoint Presentation</vt:lpstr>
      <vt:lpstr>Browser Object Model</vt:lpstr>
      <vt:lpstr>PowerPoint Presentation</vt:lpstr>
      <vt:lpstr>Some Examples</vt:lpstr>
      <vt:lpstr>Server Object Model</vt:lpstr>
      <vt:lpstr>Server Components skip to Security Issues</vt:lpstr>
      <vt:lpstr>PowerPoint Presentation</vt:lpstr>
      <vt:lpstr>Server Side Programming with ASP</vt:lpstr>
      <vt:lpstr>PowerPoint Presentation</vt:lpstr>
      <vt:lpstr>PowerPoint Presentation</vt:lpstr>
      <vt:lpstr>PowerPoint Presentation</vt:lpstr>
      <vt:lpstr>Server Side Programming with Asp.Net</vt:lpstr>
      <vt:lpstr>ISAPI – Server Side Extensions</vt:lpstr>
      <vt:lpstr>Using Controls and Applets</vt:lpstr>
      <vt:lpstr>Including Java Applet</vt:lpstr>
      <vt:lpstr>Security Issues</vt:lpstr>
      <vt:lpstr>PowerPoint Presentation</vt:lpstr>
      <vt:lpstr>Protections</vt:lpstr>
      <vt:lpstr> Extending The Web</vt:lpstr>
      <vt:lpstr>Current Extensions</vt:lpstr>
      <vt:lpstr>The Extensible Web</vt:lpstr>
      <vt:lpstr>Areas of Exploration</vt:lpstr>
      <vt:lpstr>People in the Web</vt:lpstr>
      <vt:lpstr>References</vt:lpstr>
      <vt:lpstr> End of Presentation</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 Web Model</dc:title>
  <dc:creator>Jim Fawcett</dc:creator>
  <cp:lastModifiedBy>James Fawcett</cp:lastModifiedBy>
  <cp:revision>90</cp:revision>
  <cp:lastPrinted>1601-01-01T00:00:00Z</cp:lastPrinted>
  <dcterms:created xsi:type="dcterms:W3CDTF">2000-11-12T17:36:13Z</dcterms:created>
  <dcterms:modified xsi:type="dcterms:W3CDTF">2018-12-23T13:04:05Z</dcterms:modified>
</cp:coreProperties>
</file>