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4494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0CBE-94FB-4693-8F2F-3E45B7A3E1E7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03A3-8601-4324-AA42-EE99BC8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8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0CBE-94FB-4693-8F2F-3E45B7A3E1E7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03A3-8601-4324-AA42-EE99BC8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0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0CBE-94FB-4693-8F2F-3E45B7A3E1E7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03A3-8601-4324-AA42-EE99BC8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3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2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0379"/>
            <a:ext cx="10515600" cy="45265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0CBE-94FB-4693-8F2F-3E45B7A3E1E7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03A3-8601-4324-AA42-EE99BC8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2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0CBE-94FB-4693-8F2F-3E45B7A3E1E7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03A3-8601-4324-AA42-EE99BC8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6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6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0020"/>
            <a:ext cx="5181600" cy="46269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0020"/>
            <a:ext cx="5181600" cy="462694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0CBE-94FB-4693-8F2F-3E45B7A3E1E7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03A3-8601-4324-AA42-EE99BC8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4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0CBE-94FB-4693-8F2F-3E45B7A3E1E7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03A3-8601-4324-AA42-EE99BC8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6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8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0CBE-94FB-4693-8F2F-3E45B7A3E1E7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03A3-8601-4324-AA42-EE99BC8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4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0CBE-94FB-4693-8F2F-3E45B7A3E1E7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03A3-8601-4324-AA42-EE99BC8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5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0CBE-94FB-4693-8F2F-3E45B7A3E1E7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03A3-8601-4324-AA42-EE99BC8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6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0CBE-94FB-4693-8F2F-3E45B7A3E1E7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03A3-8601-4324-AA42-EE99BC8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8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90CBE-94FB-4693-8F2F-3E45B7A3E1E7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203A3-8601-4324-AA42-EE99BC8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1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Entity Core Framework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/>
              <a:t>CSE686 – Internet Programming</a:t>
            </a:r>
          </a:p>
          <a:p>
            <a:r>
              <a:rPr lang="en-US" dirty="0"/>
              <a:t>Spring 2019</a:t>
            </a:r>
          </a:p>
        </p:txBody>
      </p:sp>
    </p:spTree>
    <p:extLst>
      <p:ext uri="{BB962C8B-B14F-4D97-AF65-F5344CB8AC3E}">
        <p14:creationId xmlns:p14="http://schemas.microsoft.com/office/powerpoint/2010/main" val="393595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Entity Core Framework is:</a:t>
            </a:r>
          </a:p>
          <a:p>
            <a:pPr lvl="1"/>
            <a:r>
              <a:rPr lang="en-US" dirty="0"/>
              <a:t>Cross-platform: Windows, Linux, </a:t>
            </a:r>
            <a:r>
              <a:rPr lang="en-US" dirty="0" err="1"/>
              <a:t>macOS</a:t>
            </a:r>
            <a:endParaRPr lang="en-US" dirty="0"/>
          </a:p>
          <a:p>
            <a:pPr lvl="1"/>
            <a:r>
              <a:rPr lang="en-US" dirty="0"/>
              <a:t>An Object Relational Mapper (ORM)</a:t>
            </a:r>
          </a:p>
          <a:p>
            <a:pPr lvl="1"/>
            <a:r>
              <a:rPr lang="en-US" dirty="0"/>
              <a:t>A wrapper that associates C# classes, that satisfy certain conventions, with relational database tables and their relationships.</a:t>
            </a:r>
          </a:p>
          <a:p>
            <a:pPr lvl="1"/>
            <a:r>
              <a:rPr lang="en-US" dirty="0"/>
              <a:t>A mechanism for:</a:t>
            </a:r>
          </a:p>
          <a:p>
            <a:pPr lvl="2"/>
            <a:r>
              <a:rPr lang="en-US" dirty="0"/>
              <a:t>building database instances from C# classes (Code First)</a:t>
            </a:r>
          </a:p>
          <a:p>
            <a:pPr lvl="2"/>
            <a:r>
              <a:rPr lang="en-US" dirty="0"/>
              <a:t>building C# models from existing databases (Data First)</a:t>
            </a:r>
          </a:p>
          <a:p>
            <a:pPr lvl="2"/>
            <a:r>
              <a:rPr lang="en-US" dirty="0"/>
              <a:t>auto generating SQL queries</a:t>
            </a:r>
          </a:p>
        </p:txBody>
      </p:sp>
    </p:spTree>
    <p:extLst>
      <p:ext uri="{BB962C8B-B14F-4D97-AF65-F5344CB8AC3E}">
        <p14:creationId xmlns:p14="http://schemas.microsoft.com/office/powerpoint/2010/main" val="352059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576" y="570222"/>
            <a:ext cx="9382125" cy="4981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90848" y="6200079"/>
            <a:ext cx="901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https://www.dotnetcurry.com/entityframework/1348/ef-core-web-api-crud-operations</a:t>
            </a:r>
          </a:p>
        </p:txBody>
      </p:sp>
    </p:spTree>
    <p:extLst>
      <p:ext uri="{BB962C8B-B14F-4D97-AF65-F5344CB8AC3E}">
        <p14:creationId xmlns:p14="http://schemas.microsoft.com/office/powerpoint/2010/main" val="4024145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Entity Core Framework can be added to:</a:t>
            </a:r>
          </a:p>
          <a:p>
            <a:pPr lvl="1"/>
            <a:r>
              <a:rPr lang="en-US" dirty="0"/>
              <a:t>a data agnostic application, e.g. a console application</a:t>
            </a:r>
          </a:p>
          <a:p>
            <a:pPr lvl="1"/>
            <a:r>
              <a:rPr lang="en-US" dirty="0"/>
              <a:t>An application that is scaffolded for data management, e.g., MVC web applications</a:t>
            </a:r>
          </a:p>
          <a:p>
            <a:r>
              <a:rPr lang="en-US" dirty="0"/>
              <a:t>EF is most frequently used for </a:t>
            </a:r>
            <a:r>
              <a:rPr lang="en-US" dirty="0" err="1"/>
              <a:t>Asp.Net</a:t>
            </a:r>
            <a:r>
              <a:rPr lang="en-US" dirty="0"/>
              <a:t> </a:t>
            </a:r>
            <a:r>
              <a:rPr lang="en-US" dirty="0" err="1"/>
              <a:t>Mvc</a:t>
            </a:r>
            <a:r>
              <a:rPr lang="en-US" dirty="0"/>
              <a:t> and </a:t>
            </a:r>
            <a:r>
              <a:rPr lang="en-US" dirty="0" err="1"/>
              <a:t>Asp.Net</a:t>
            </a:r>
            <a:r>
              <a:rPr lang="en-US" dirty="0"/>
              <a:t> Core </a:t>
            </a:r>
            <a:r>
              <a:rPr lang="en-US" dirty="0" err="1"/>
              <a:t>Mvc</a:t>
            </a:r>
            <a:r>
              <a:rPr lang="en-US" dirty="0"/>
              <a:t> applications.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422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Enabling Entity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C# Web Application and add EF scaffolding manually</a:t>
            </a:r>
          </a:p>
          <a:p>
            <a:pPr lvl="1"/>
            <a:r>
              <a:rPr lang="en-US" dirty="0"/>
              <a:t>That was how </a:t>
            </a:r>
            <a:r>
              <a:rPr lang="en-US" dirty="0" err="1"/>
              <a:t>Mvc</a:t>
            </a:r>
            <a:r>
              <a:rPr lang="en-US" dirty="0"/>
              <a:t>-Skeleton with CRUD using EF was built.</a:t>
            </a:r>
          </a:p>
          <a:p>
            <a:r>
              <a:rPr lang="en-US" dirty="0"/>
              <a:t>Create a C# </a:t>
            </a:r>
            <a:r>
              <a:rPr lang="en-US" dirty="0" err="1"/>
              <a:t>Asp.Net</a:t>
            </a:r>
            <a:r>
              <a:rPr lang="en-US" dirty="0"/>
              <a:t> Core </a:t>
            </a:r>
            <a:r>
              <a:rPr lang="en-US" dirty="0" err="1"/>
              <a:t>Mvc</a:t>
            </a:r>
            <a:r>
              <a:rPr lang="en-US" dirty="0"/>
              <a:t> Application with individual user accounts for Authentication.</a:t>
            </a:r>
          </a:p>
          <a:p>
            <a:pPr lvl="1"/>
            <a:r>
              <a:rPr lang="en-US" dirty="0"/>
              <a:t>That adds most of the EF scaffolding you need automatically.</a:t>
            </a:r>
          </a:p>
          <a:p>
            <a:r>
              <a:rPr lang="en-US" dirty="0"/>
              <a:t>That assumes that you have installed Visual Studio 2017 with the needed packages.</a:t>
            </a:r>
          </a:p>
          <a:p>
            <a:pPr lvl="1"/>
            <a:r>
              <a:rPr lang="en-US" dirty="0"/>
              <a:t>Some of the tutorials cited on the lecture page lead you through the process of installing anything that is missing.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9517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FA93D9-E437-4464-9B40-1E914E769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450" y="454384"/>
            <a:ext cx="5975350" cy="619247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6192F52-9337-4C1E-B6A1-65859BCF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184650" cy="917265"/>
          </a:xfrm>
        </p:spPr>
        <p:txBody>
          <a:bodyPr/>
          <a:lstStyle/>
          <a:p>
            <a:r>
              <a:rPr lang="en-US" dirty="0"/>
              <a:t>Code First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148AE-89B9-441C-93DF-FA85C9C4D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0379"/>
            <a:ext cx="4184650" cy="4526583"/>
          </a:xfrm>
        </p:spPr>
        <p:txBody>
          <a:bodyPr/>
          <a:lstStyle/>
          <a:p>
            <a:r>
              <a:rPr lang="en-US" dirty="0"/>
              <a:t>Define model classes in Models folder</a:t>
            </a:r>
          </a:p>
          <a:p>
            <a:r>
              <a:rPr lang="en-US" dirty="0"/>
              <a:t>Follow naming conventions to define keys</a:t>
            </a:r>
          </a:p>
          <a:p>
            <a:r>
              <a:rPr lang="en-US" dirty="0"/>
              <a:t>In </a:t>
            </a:r>
            <a:r>
              <a:rPr lang="en-US" dirty="0" err="1"/>
              <a:t>nuget</a:t>
            </a:r>
            <a:r>
              <a:rPr lang="en-US" dirty="0"/>
              <a:t> </a:t>
            </a:r>
            <a:r>
              <a:rPr lang="en-US" dirty="0" err="1"/>
              <a:t>pkgmgr</a:t>
            </a:r>
            <a:r>
              <a:rPr lang="en-US" dirty="0"/>
              <a:t> console:</a:t>
            </a:r>
          </a:p>
          <a:p>
            <a:pPr lvl="1"/>
            <a:r>
              <a:rPr lang="en-US" dirty="0"/>
              <a:t>Add-Migration [context]</a:t>
            </a:r>
          </a:p>
          <a:p>
            <a:pPr lvl="1"/>
            <a:r>
              <a:rPr lang="en-US" dirty="0"/>
              <a:t>Update-Database</a:t>
            </a:r>
          </a:p>
          <a:p>
            <a:pPr marL="0" indent="0">
              <a:buNone/>
            </a:pPr>
            <a:r>
              <a:rPr lang="en-US" dirty="0"/>
              <a:t>   Builds/updates database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6BF726-0AD8-41F4-9CC7-EC3A13F42B80}"/>
              </a:ext>
            </a:extLst>
          </p:cNvPr>
          <p:cNvSpPr txBox="1"/>
          <p:nvPr/>
        </p:nvSpPr>
        <p:spPr>
          <a:xfrm>
            <a:off x="5867400" y="5715297"/>
            <a:ext cx="3460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https://www.tutorialspoint.com/entity_framework/entity_code_first_approach.htm</a:t>
            </a:r>
          </a:p>
        </p:txBody>
      </p:sp>
    </p:spTree>
    <p:extLst>
      <p:ext uri="{BB962C8B-B14F-4D97-AF65-F5344CB8AC3E}">
        <p14:creationId xmlns:p14="http://schemas.microsoft.com/office/powerpoint/2010/main" val="1748222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289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Entity Core Framework</vt:lpstr>
      <vt:lpstr>Introduction</vt:lpstr>
      <vt:lpstr>PowerPoint Presentation</vt:lpstr>
      <vt:lpstr>Applications</vt:lpstr>
      <vt:lpstr>Enabling Entity Framework</vt:lpstr>
      <vt:lpstr>Code First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Fawcett</dc:creator>
  <cp:lastModifiedBy>James Fawcett</cp:lastModifiedBy>
  <cp:revision>10</cp:revision>
  <dcterms:created xsi:type="dcterms:W3CDTF">2019-03-21T17:00:19Z</dcterms:created>
  <dcterms:modified xsi:type="dcterms:W3CDTF">2019-03-25T00:18:56Z</dcterms:modified>
</cp:coreProperties>
</file>