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0"/>
  </p:notesMasterIdLst>
  <p:sldIdLst>
    <p:sldId id="256" r:id="rId2"/>
    <p:sldId id="258" r:id="rId3"/>
    <p:sldId id="259" r:id="rId4"/>
    <p:sldId id="262" r:id="rId5"/>
    <p:sldId id="260" r:id="rId6"/>
    <p:sldId id="261" r:id="rId7"/>
    <p:sldId id="263" r:id="rId8"/>
    <p:sldId id="257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08" autoAdjust="0"/>
    <p:restoredTop sz="94660"/>
  </p:normalViewPr>
  <p:slideViewPr>
    <p:cSldViewPr>
      <p:cViewPr varScale="1">
        <p:scale>
          <a:sx n="74" d="100"/>
          <a:sy n="74" d="100"/>
        </p:scale>
        <p:origin x="-11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24C2AE-7E34-4E7E-B9D5-4DD752617837}" type="datetimeFigureOut">
              <a:rPr lang="en-US" smtClean="0"/>
              <a:t>4/5/2015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874913-A6AD-4BFA-8D4D-FF188335CA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7147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23968-A4D5-4096-8F15-4D6DA624C9A9}" type="datetimeFigureOut">
              <a:rPr lang="en-US" smtClean="0"/>
              <a:pPr/>
              <a:t>4/5/2015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492E60A-3A09-4468-8480-4A15FC55F41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7A23968-A4D5-4096-8F15-4D6DA624C9A9}" type="datetimeFigureOut">
              <a:rPr lang="en-US" smtClean="0"/>
              <a:pPr/>
              <a:t>4/5/2015</a:t>
            </a:fld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2492E60A-3A09-4468-8480-4A15FC55F41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  <p:transition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23968-A4D5-4096-8F15-4D6DA624C9A9}" type="datetimeFigureOut">
              <a:rPr lang="en-US" smtClean="0"/>
              <a:pPr/>
              <a:t>4/5/2015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2E60A-3A09-4468-8480-4A15FC55F41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23968-A4D5-4096-8F15-4D6DA624C9A9}" type="datetimeFigureOut">
              <a:rPr lang="en-US" smtClean="0"/>
              <a:pPr/>
              <a:t>4/5/2015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2E60A-3A09-4468-8480-4A15FC55F41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ransition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2E60A-3A09-4468-8480-4A15FC55F41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23968-A4D5-4096-8F15-4D6DA624C9A9}" type="datetimeFigureOut">
              <a:rPr lang="en-US" smtClean="0"/>
              <a:pPr/>
              <a:t>4/5/2015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23968-A4D5-4096-8F15-4D6DA624C9A9}" type="datetimeFigureOut">
              <a:rPr lang="en-US" smtClean="0"/>
              <a:pPr/>
              <a:t>4/5/2015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2E60A-3A09-4468-8480-4A15FC55F41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  <p:transition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23968-A4D5-4096-8F15-4D6DA624C9A9}" type="datetimeFigureOut">
              <a:rPr lang="en-US" smtClean="0"/>
              <a:pPr/>
              <a:t>4/5/2015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2E60A-3A09-4468-8480-4A15FC55F4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7A23968-A4D5-4096-8F15-4D6DA624C9A9}" type="datetimeFigureOut">
              <a:rPr lang="en-US" smtClean="0"/>
              <a:pPr/>
              <a:t>4/5/2015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492E60A-3A09-4468-8480-4A15FC55F41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23968-A4D5-4096-8F15-4D6DA624C9A9}" type="datetimeFigureOut">
              <a:rPr lang="en-US" smtClean="0"/>
              <a:pPr/>
              <a:t>4/5/2015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492E60A-3A09-4468-8480-4A15FC55F41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23968-A4D5-4096-8F15-4D6DA624C9A9}" type="datetimeFigureOut">
              <a:rPr lang="en-US" smtClean="0"/>
              <a:pPr/>
              <a:t>4/5/2015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2E60A-3A09-4468-8480-4A15FC55F4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23968-A4D5-4096-8F15-4D6DA624C9A9}" type="datetimeFigureOut">
              <a:rPr lang="en-US" smtClean="0"/>
              <a:pPr/>
              <a:t>4/5/2015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2E60A-3A09-4468-8480-4A15FC55F4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77A23968-A4D5-4096-8F15-4D6DA624C9A9}" type="datetimeFigureOut">
              <a:rPr lang="en-US" smtClean="0"/>
              <a:pPr/>
              <a:t>4/5/2015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2492E60A-3A09-4468-8480-4A15FC55F41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>
    <p:fade thruBlk="1"/>
  </p:transition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900" b="1" i="1" dirty="0" smtClean="0"/>
              <a:t>State Management</a:t>
            </a:r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client side</a:t>
            </a:r>
          </a:p>
          <a:p>
            <a:pPr lvl="1"/>
            <a:r>
              <a:rPr lang="en-US" dirty="0" smtClean="0"/>
              <a:t>client can modify</a:t>
            </a:r>
          </a:p>
          <a:p>
            <a:r>
              <a:rPr lang="en-US" dirty="0" smtClean="0"/>
              <a:t>server side</a:t>
            </a:r>
          </a:p>
          <a:p>
            <a:pPr lvl="1"/>
            <a:r>
              <a:rPr lang="en-US" dirty="0" smtClean="0"/>
              <a:t>still have to know which client</a:t>
            </a:r>
          </a:p>
          <a:p>
            <a:pPr lvl="1"/>
            <a:r>
              <a:rPr lang="en-US" dirty="0" smtClean="0"/>
              <a:t>server farms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State Management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9835089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ViewState</a:t>
            </a:r>
            <a:r>
              <a:rPr lang="en-US" dirty="0" smtClean="0"/>
              <a:t>/</a:t>
            </a:r>
            <a:r>
              <a:rPr lang="en-US" dirty="0" err="1" smtClean="0"/>
              <a:t>ViewBag</a:t>
            </a:r>
            <a:r>
              <a:rPr lang="en-US" dirty="0" smtClean="0"/>
              <a:t>/</a:t>
            </a:r>
            <a:r>
              <a:rPr lang="en-US" dirty="0" err="1" smtClean="0"/>
              <a:t>TempData</a:t>
            </a:r>
            <a:r>
              <a:rPr lang="en-US" dirty="0" smtClean="0"/>
              <a:t> (usually server -&gt; client)</a:t>
            </a:r>
          </a:p>
          <a:p>
            <a:r>
              <a:rPr lang="en-US" dirty="0" err="1" smtClean="0"/>
              <a:t>HiddenFields</a:t>
            </a:r>
            <a:r>
              <a:rPr lang="en-US" dirty="0" smtClean="0"/>
              <a:t> (post; server -&gt; client -&gt; server)</a:t>
            </a:r>
            <a:endParaRPr lang="en-US" dirty="0"/>
          </a:p>
          <a:p>
            <a:r>
              <a:rPr lang="en-US" dirty="0" smtClean="0"/>
              <a:t>Cookies (server -&gt; client -&gt; server)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Client Side Option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7625826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sensitive data</a:t>
            </a:r>
          </a:p>
          <a:p>
            <a:r>
              <a:rPr lang="en-US" dirty="0" smtClean="0"/>
              <a:t>client can modify</a:t>
            </a:r>
          </a:p>
          <a:p>
            <a:r>
              <a:rPr lang="en-US" dirty="0" smtClean="0"/>
              <a:t>script modification (</a:t>
            </a:r>
            <a:r>
              <a:rPr lang="en-US" dirty="0" err="1" smtClean="0"/>
              <a:t>HttpOnly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Cookie concerns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9534867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Static Class Properties – shared with all users</a:t>
            </a:r>
          </a:p>
          <a:p>
            <a:r>
              <a:rPr lang="en-US" dirty="0" err="1" smtClean="0"/>
              <a:t>ApplicationState</a:t>
            </a:r>
            <a:r>
              <a:rPr lang="en-US" dirty="0" smtClean="0"/>
              <a:t> – shared with all users</a:t>
            </a:r>
          </a:p>
          <a:p>
            <a:r>
              <a:rPr lang="en-US" dirty="0" smtClean="0"/>
              <a:t>Session – individual user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Server Side Option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5325097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data stored on the server, but Id sent to/from the client</a:t>
            </a:r>
          </a:p>
          <a:p>
            <a:r>
              <a:rPr lang="en-US" dirty="0" smtClean="0"/>
              <a:t>Session Hijacking - “</a:t>
            </a:r>
            <a:r>
              <a:rPr lang="en-US" dirty="0" err="1"/>
              <a:t>SessionID</a:t>
            </a:r>
            <a:r>
              <a:rPr lang="en-US" dirty="0"/>
              <a:t> values are sent in clear </a:t>
            </a:r>
            <a:r>
              <a:rPr lang="en-US" dirty="0" smtClean="0"/>
              <a:t>text</a:t>
            </a:r>
            <a:r>
              <a:rPr lang="en-US" dirty="0"/>
              <a:t>, whether as a cookie or as part of the URL. A malicious user could get access to the session of another user by obtaining the </a:t>
            </a:r>
            <a:r>
              <a:rPr lang="en-US" dirty="0" err="1"/>
              <a:t>SessionID</a:t>
            </a:r>
            <a:r>
              <a:rPr lang="en-US" dirty="0"/>
              <a:t> </a:t>
            </a:r>
            <a:r>
              <a:rPr lang="en-US" dirty="0" smtClean="0"/>
              <a:t>value </a:t>
            </a:r>
            <a:r>
              <a:rPr lang="en-US" dirty="0"/>
              <a:t>and including it in requests to the server.”</a:t>
            </a:r>
          </a:p>
          <a:p>
            <a:r>
              <a:rPr lang="en-US" dirty="0" err="1" smtClean="0"/>
              <a:t>cookieless</a:t>
            </a:r>
            <a:r>
              <a:rPr lang="en-US" dirty="0" smtClean="0"/>
              <a:t> – part of the URL</a:t>
            </a:r>
          </a:p>
          <a:p>
            <a:pPr marL="0" indent="0">
              <a:buNone/>
            </a:pPr>
            <a:r>
              <a:rPr lang="en-US" dirty="0" smtClean="0"/>
              <a:t>	http</a:t>
            </a:r>
            <a:r>
              <a:rPr lang="en-US" dirty="0"/>
              <a:t>://www.example.com/(</a:t>
            </a:r>
            <a:r>
              <a:rPr lang="en-US" dirty="0" smtClean="0"/>
              <a:t>S(lit3py55t21z5v55vlm	25s55</a:t>
            </a:r>
            <a:r>
              <a:rPr lang="en-US" dirty="0"/>
              <a:t>))/orderform.aspx</a:t>
            </a:r>
            <a:endParaRPr lang="en-US" dirty="0" smtClean="0"/>
          </a:p>
          <a:p>
            <a:r>
              <a:rPr lang="en-US" dirty="0" smtClean="0"/>
              <a:t>server farm</a:t>
            </a:r>
          </a:p>
          <a:p>
            <a:r>
              <a:rPr lang="en-US" dirty="0" smtClean="0"/>
              <a:t>session &amp; multiple browsers/tabs</a:t>
            </a:r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Session Concerns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90552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HttpOnly</a:t>
            </a:r>
            <a:r>
              <a:rPr lang="en-US" dirty="0" smtClean="0"/>
              <a:t> cookie</a:t>
            </a:r>
          </a:p>
          <a:p>
            <a:r>
              <a:rPr lang="en-US" dirty="0" smtClean="0"/>
              <a:t>Session Events</a:t>
            </a:r>
          </a:p>
          <a:p>
            <a:r>
              <a:rPr lang="en-US" dirty="0" smtClean="0"/>
              <a:t>User Events</a:t>
            </a:r>
          </a:p>
          <a:p>
            <a:r>
              <a:rPr lang="en-US" dirty="0" smtClean="0"/>
              <a:t>Expire/Clear/Abandon appropriately</a:t>
            </a:r>
          </a:p>
          <a:p>
            <a:pPr lvl="1"/>
            <a:r>
              <a:rPr lang="en-US" dirty="0" smtClean="0"/>
              <a:t>id reuse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Session Management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8079005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smtClean="0"/>
              <a:t>msdn.microsoft.com/en-us/library/75x4ha6s.aspx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Resources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7266393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er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321</TotalTime>
  <Words>165</Words>
  <Application>Microsoft Office PowerPoint</Application>
  <PresentationFormat>On-screen Show (4:3)</PresentationFormat>
  <Paragraphs>34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Paper</vt:lpstr>
      <vt:lpstr>State Management</vt:lpstr>
      <vt:lpstr>State Management</vt:lpstr>
      <vt:lpstr>Client Side Option</vt:lpstr>
      <vt:lpstr>Cookie concerns</vt:lpstr>
      <vt:lpstr>Server Side Option</vt:lpstr>
      <vt:lpstr>Session Concerns</vt:lpstr>
      <vt:lpstr>Session Management</vt:lpstr>
      <vt:lpstr>Resources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Course Name</dc:title>
  <dc:creator>doomHmmr</dc:creator>
  <cp:lastModifiedBy>Dusan Palider</cp:lastModifiedBy>
  <cp:revision>99</cp:revision>
  <dcterms:created xsi:type="dcterms:W3CDTF">2010-11-14T22:01:35Z</dcterms:created>
  <dcterms:modified xsi:type="dcterms:W3CDTF">2015-04-05T13:52:52Z</dcterms:modified>
</cp:coreProperties>
</file>