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8" y="10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5B7BC-28F6-4E6B-91BB-19F23D197961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7C67C-A09F-4A25-B82F-3E5746216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0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9B96A1-D420-4E5D-BFD2-4E145D197845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3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Important Windows Header Files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51A8DC-4CEE-4D64-AE18-8F61E2DE1542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In Program Files (x86)\Microsoft SDKs\Windows\v7.0A\Include</a:t>
            </a:r>
            <a:br>
              <a:rPr lang="en-US" sz="1800" dirty="0" smtClean="0">
                <a:solidFill>
                  <a:schemeClr val="tx1"/>
                </a:solidFill>
              </a:rPr>
            </a:br>
            <a:endParaRPr lang="en-US" sz="1800" dirty="0" smtClean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>
                <a:solidFill>
                  <a:schemeClr val="tx1"/>
                </a:solidFill>
              </a:rPr>
              <a:t>w</a:t>
            </a:r>
            <a:r>
              <a:rPr lang="en-US" sz="1600" dirty="0" err="1" smtClean="0">
                <a:solidFill>
                  <a:schemeClr val="tx1"/>
                </a:solidFill>
              </a:rPr>
              <a:t>indows.h</a:t>
            </a:r>
            <a:r>
              <a:rPr lang="en-US" sz="1600" dirty="0" smtClean="0">
                <a:solidFill>
                  <a:schemeClr val="tx1"/>
                </a:solidFill>
              </a:rPr>
              <a:t>	Includes other headers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/>
              <a:t>c</a:t>
            </a:r>
            <a:r>
              <a:rPr lang="en-US" sz="1600" dirty="0" err="1" smtClean="0">
                <a:solidFill>
                  <a:schemeClr val="tx1"/>
                </a:solidFill>
              </a:rPr>
              <a:t>ommdlg.h</a:t>
            </a:r>
            <a:r>
              <a:rPr lang="en-US" sz="1600" dirty="0" smtClean="0">
                <a:solidFill>
                  <a:schemeClr val="tx1"/>
                </a:solidFill>
              </a:rPr>
              <a:t>	Common controls (COM based)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/>
              <a:t>d</a:t>
            </a:r>
            <a:r>
              <a:rPr lang="en-US" sz="1600" dirty="0" err="1" smtClean="0">
                <a:solidFill>
                  <a:schemeClr val="tx1"/>
                </a:solidFill>
              </a:rPr>
              <a:t>lgs.h</a:t>
            </a:r>
            <a:r>
              <a:rPr lang="en-US" sz="1600" dirty="0" smtClean="0">
                <a:solidFill>
                  <a:schemeClr val="tx1"/>
                </a:solidFill>
              </a:rPr>
              <a:t>		Dialog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>
                <a:solidFill>
                  <a:schemeClr val="tx1"/>
                </a:solidFill>
              </a:rPr>
              <a:t>OLE2.h		COM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/>
              <a:t>S</a:t>
            </a:r>
            <a:r>
              <a:rPr lang="en-US" sz="1600" dirty="0" err="1" smtClean="0">
                <a:solidFill>
                  <a:schemeClr val="tx1"/>
                </a:solidFill>
              </a:rPr>
              <a:t>hellAPI.h</a:t>
            </a:r>
            <a:r>
              <a:rPr lang="en-US" sz="1600" dirty="0" smtClean="0">
                <a:solidFill>
                  <a:schemeClr val="tx1"/>
                </a:solidFill>
              </a:rPr>
              <a:t>	Shell API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ShFolder.h</a:t>
            </a:r>
            <a:r>
              <a:rPr lang="en-US" sz="1600" dirty="0" smtClean="0">
                <a:solidFill>
                  <a:schemeClr val="tx1"/>
                </a:solidFill>
              </a:rPr>
              <a:t>	Folder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/>
              <a:t>w</a:t>
            </a:r>
            <a:r>
              <a:rPr lang="en-US" sz="1600" dirty="0" err="1" smtClean="0">
                <a:solidFill>
                  <a:schemeClr val="tx1"/>
                </a:solidFill>
              </a:rPr>
              <a:t>inbase.h</a:t>
            </a:r>
            <a:r>
              <a:rPr lang="en-US" sz="1600" dirty="0" smtClean="0">
                <a:solidFill>
                  <a:schemeClr val="tx1"/>
                </a:solidFill>
              </a:rPr>
              <a:t>	Managing processes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/>
              <a:t>w</a:t>
            </a:r>
            <a:r>
              <a:rPr lang="en-US" sz="1600" dirty="0" err="1" smtClean="0">
                <a:solidFill>
                  <a:schemeClr val="tx1"/>
                </a:solidFill>
              </a:rPr>
              <a:t>indef.h</a:t>
            </a:r>
            <a:r>
              <a:rPr lang="en-US" sz="1600" dirty="0" smtClean="0">
                <a:solidFill>
                  <a:schemeClr val="tx1"/>
                </a:solidFill>
              </a:rPr>
              <a:t>		Windows type definitions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err="1"/>
              <a:t>w</a:t>
            </a:r>
            <a:r>
              <a:rPr lang="en-US" sz="1600" dirty="0" err="1" smtClean="0">
                <a:solidFill>
                  <a:schemeClr val="tx1"/>
                </a:solidFill>
              </a:rPr>
              <a:t>inUser</a:t>
            </a:r>
            <a:r>
              <a:rPr lang="en-US" sz="1600" dirty="0" smtClean="0">
                <a:solidFill>
                  <a:schemeClr val="tx1"/>
                </a:solidFill>
              </a:rPr>
              <a:t>		Windows messages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>
                <a:solidFill>
                  <a:schemeClr val="tx1"/>
                </a:solidFill>
              </a:rPr>
              <a:t>Many other headers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>
                <a:solidFill>
                  <a:schemeClr val="tx1"/>
                </a:solidFill>
              </a:rPr>
              <a:t>w</a:t>
            </a:r>
            <a:r>
              <a:rPr lang="en-US" sz="1600" dirty="0" err="1" smtClean="0">
                <a:solidFill>
                  <a:schemeClr val="tx1"/>
                </a:solidFill>
              </a:rPr>
              <a:t>inError.h</a:t>
            </a:r>
            <a:r>
              <a:rPr lang="en-US" sz="1600" dirty="0" smtClean="0">
                <a:solidFill>
                  <a:schemeClr val="tx1"/>
                </a:solidFill>
              </a:rPr>
              <a:t>		Error codes and strings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solidFill>
                  <a:schemeClr val="tx1"/>
                </a:solidFill>
              </a:rPr>
              <a:t>w</a:t>
            </a:r>
            <a:r>
              <a:rPr lang="en-US" sz="1600" dirty="0" smtClean="0">
                <a:solidFill>
                  <a:schemeClr val="tx1"/>
                </a:solidFill>
              </a:rPr>
              <a:t>insock2.h</a:t>
            </a:r>
            <a:r>
              <a:rPr lang="en-US" sz="1600" dirty="0" smtClean="0">
                <a:solidFill>
                  <a:schemeClr val="tx1"/>
                </a:solidFill>
              </a:rPr>
              <a:t>		sockets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>
                <a:solidFill>
                  <a:schemeClr val="tx1"/>
                </a:solidFill>
              </a:rPr>
              <a:t>MSHTML.h</a:t>
            </a:r>
            <a:r>
              <a:rPr lang="en-US" sz="1600" dirty="0" smtClean="0">
                <a:solidFill>
                  <a:schemeClr val="tx1"/>
                </a:solidFill>
              </a:rPr>
              <a:t>		Browser Control definitions </a:t>
            </a:r>
            <a:r>
              <a:rPr lang="en-US" sz="1600" dirty="0" smtClean="0">
                <a:solidFill>
                  <a:schemeClr val="tx1"/>
                </a:solidFill>
              </a:rPr>
              <a:t>and </a:t>
            </a:r>
            <a:r>
              <a:rPr lang="en-US" sz="1600" dirty="0" smtClean="0">
                <a:solidFill>
                  <a:schemeClr val="tx1"/>
                </a:solidFill>
              </a:rPr>
              <a:t>IE DOM handling</a:t>
            </a:r>
            <a:br>
              <a:rPr lang="en-US" sz="1600" dirty="0" smtClean="0">
                <a:solidFill>
                  <a:schemeClr val="tx1"/>
                </a:solidFill>
              </a:rPr>
            </a:br>
            <a:endParaRPr lang="en-US" sz="16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800" dirty="0"/>
              <a:t>In Program Files (x86)\Microsoft Visual Studio </a:t>
            </a:r>
            <a:r>
              <a:rPr lang="en-US" sz="1800" dirty="0" smtClean="0"/>
              <a:t>10.0\Windows\VC\Include</a:t>
            </a:r>
            <a:br>
              <a:rPr lang="en-US" sz="1800" dirty="0" smtClean="0"/>
            </a:br>
            <a:endParaRPr lang="en-US" sz="1800" dirty="0"/>
          </a:p>
          <a:p>
            <a:pPr lvl="1">
              <a:lnSpc>
                <a:spcPct val="80000"/>
              </a:lnSpc>
            </a:pPr>
            <a:r>
              <a:rPr lang="en-US" sz="1600" dirty="0" err="1">
                <a:solidFill>
                  <a:schemeClr val="tx1"/>
                </a:solidFill>
              </a:rPr>
              <a:t>process.h</a:t>
            </a:r>
            <a:r>
              <a:rPr lang="en-US" sz="1600" dirty="0">
                <a:solidFill>
                  <a:schemeClr val="tx1"/>
                </a:solidFill>
              </a:rPr>
              <a:t>		Processes, Threading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2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85</TotalTime>
  <Words>14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Civic</vt:lpstr>
      <vt:lpstr>Important Windows Header Files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Windows Header Files</dc:title>
  <dc:creator>Jim Fawcett</dc:creator>
  <cp:lastModifiedBy>Jim Fawcett</cp:lastModifiedBy>
  <cp:revision>5</cp:revision>
  <dcterms:created xsi:type="dcterms:W3CDTF">2012-01-16T20:05:46Z</dcterms:created>
  <dcterms:modified xsi:type="dcterms:W3CDTF">2012-01-23T15:08:15Z</dcterms:modified>
</cp:coreProperties>
</file>