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7" r:id="rId2"/>
    <p:sldId id="258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718" y="-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5B7BC-28F6-4E6B-91BB-19F23D197961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7C67C-A09F-4A25-B82F-3E5746216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01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9B96A1-D420-4E5D-BFD2-4E145D197845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6743700" y="4064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858000" cy="3352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28700" y="3759200"/>
            <a:ext cx="4800600" cy="23368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16586" y="3226816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3200400" y="2820416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3271266" y="2946400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3257550" y="2932601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14350" y="508000"/>
            <a:ext cx="5829300" cy="23368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71266" y="1368497"/>
            <a:ext cx="342900" cy="588433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26314" y="2036064"/>
            <a:ext cx="6377940" cy="6096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6743700" y="2540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4300" y="3048000"/>
            <a:ext cx="6624828" cy="406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16586" y="189803"/>
            <a:ext cx="6624828" cy="28529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9" y="3657601"/>
            <a:ext cx="4860131" cy="2230967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14300" y="325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3200400" y="2820416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3271266" y="2946400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57550" y="2932601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11200"/>
            <a:ext cx="5829300" cy="2032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304800"/>
            <a:ext cx="6400800" cy="1011936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343400" y="8546592"/>
            <a:ext cx="2283714" cy="487680"/>
          </a:xfrm>
        </p:spPr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3422310" y="2100870"/>
            <a:ext cx="6691" cy="6426076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226314" y="1828800"/>
            <a:ext cx="3028950" cy="6242304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3600450" y="1828800"/>
            <a:ext cx="3028950" cy="6242304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3429000" y="2933700"/>
            <a:ext cx="0" cy="5583936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6858000" cy="1930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14300" y="1828800"/>
            <a:ext cx="6624828" cy="1219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09442" y="8522208"/>
            <a:ext cx="6624828" cy="41452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" y="2032000"/>
            <a:ext cx="3030141" cy="977299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593498" y="2032000"/>
            <a:ext cx="3031331" cy="97536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8600" y="8546592"/>
            <a:ext cx="2686050" cy="48768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4300" y="170688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226314" y="3295178"/>
            <a:ext cx="3031236" cy="5091205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3600450" y="3295177"/>
            <a:ext cx="3028950" cy="509625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3200400" y="1274715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3271266" y="1400699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257550" y="1389889"/>
            <a:ext cx="342900" cy="588433"/>
          </a:xfrm>
        </p:spPr>
        <p:txBody>
          <a:bodyPr/>
          <a:lstStyle>
            <a:lvl1pPr algn="ctr">
              <a:defRPr/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257550" y="1381361"/>
            <a:ext cx="342900" cy="588433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6858000" cy="2072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4300" y="211328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200400" y="8432800"/>
            <a:ext cx="457200" cy="58843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14300" y="203200"/>
            <a:ext cx="6624828" cy="4064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858000" cy="15849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14300" y="812800"/>
            <a:ext cx="2057400" cy="7823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219200"/>
            <a:ext cx="1771650" cy="13208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85750" y="2641601"/>
            <a:ext cx="1771650" cy="5526617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4300" y="203200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4300" y="71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2343150" y="914400"/>
            <a:ext cx="4229100" cy="7213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971550" y="304800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042416" y="430784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8700" y="416985"/>
            <a:ext cx="342900" cy="588433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6314" y="8547797"/>
            <a:ext cx="2537460" cy="48768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14300" y="711200"/>
            <a:ext cx="662482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14300" y="203200"/>
            <a:ext cx="6624828" cy="40233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14300" y="812800"/>
            <a:ext cx="2057400" cy="78232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971550" y="304800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42416" y="430784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8700" y="416985"/>
            <a:ext cx="342900" cy="588433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0281" y="6705600"/>
            <a:ext cx="4400550" cy="16256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0281" y="812800"/>
            <a:ext cx="4400550" cy="56896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50" y="1320800"/>
            <a:ext cx="1828800" cy="70104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341114" y="8539979"/>
            <a:ext cx="2283714" cy="487680"/>
          </a:xfrm>
        </p:spPr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6314" y="8547797"/>
            <a:ext cx="2688336" cy="48768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5257800" y="0"/>
            <a:ext cx="16002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6858000" cy="2072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09728" y="8522209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1194816" y="4370832"/>
            <a:ext cx="832713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5129784" y="3901017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5200650" y="4027001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86934" y="4013202"/>
            <a:ext cx="342900" cy="588433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406400"/>
            <a:ext cx="4914900" cy="776182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43550" y="406402"/>
            <a:ext cx="1085850" cy="780203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8940800"/>
            <a:ext cx="6858000" cy="2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6858000" cy="18578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6743700" y="0"/>
            <a:ext cx="114300" cy="9144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2014" y="8517847"/>
            <a:ext cx="6624828" cy="41275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343400" y="8539979"/>
            <a:ext cx="2283714" cy="48768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84B7245-3ED1-4F20-894B-8DCC6BBA1D03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28600" y="8547797"/>
            <a:ext cx="2686050" cy="48768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4300" y="207264"/>
            <a:ext cx="6624828" cy="8729472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4300" y="1702324"/>
            <a:ext cx="662482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3200400" y="1274715"/>
            <a:ext cx="457200" cy="8128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3271266" y="1400699"/>
            <a:ext cx="315468" cy="560832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3257550" y="1386900"/>
            <a:ext cx="342900" cy="588433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226314" y="304800"/>
            <a:ext cx="6400800" cy="101193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26314" y="2032000"/>
            <a:ext cx="6400800" cy="61325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Important Linux Header Files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51A8DC-4CEE-4D64-AE18-8F61E2DE1542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42900" y="2133600"/>
            <a:ext cx="6172200" cy="65024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 err="1" smtClean="0"/>
              <a:t>d</a:t>
            </a:r>
            <a:r>
              <a:rPr lang="en-US" sz="2400" dirty="0" err="1" smtClean="0">
                <a:solidFill>
                  <a:schemeClr val="tx1"/>
                </a:solidFill>
              </a:rPr>
              <a:t>irent.h</a:t>
            </a:r>
            <a:r>
              <a:rPr lang="en-US" sz="2400" dirty="0" smtClean="0">
                <a:solidFill>
                  <a:schemeClr val="tx1"/>
                </a:solidFill>
              </a:rPr>
              <a:t>		directory entries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f</a:t>
            </a:r>
            <a:r>
              <a:rPr lang="en-US" sz="2400" dirty="0" err="1" smtClean="0"/>
              <a:t>cntl.h</a:t>
            </a:r>
            <a:r>
              <a:rPr lang="en-US" sz="2400" dirty="0" smtClean="0"/>
              <a:t>		file control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m</a:t>
            </a:r>
            <a:r>
              <a:rPr lang="en-US" sz="2400" dirty="0" err="1" smtClean="0"/>
              <a:t>queue.h</a:t>
            </a:r>
            <a:r>
              <a:rPr lang="en-US" sz="2400" dirty="0" smtClean="0"/>
              <a:t>		message queues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p</a:t>
            </a:r>
            <a:r>
              <a:rPr lang="en-US" sz="2400" dirty="0" err="1" smtClean="0"/>
              <a:t>thread.h</a:t>
            </a:r>
            <a:r>
              <a:rPr lang="en-US" sz="2400" dirty="0" smtClean="0"/>
              <a:t>		threads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r</a:t>
            </a:r>
            <a:r>
              <a:rPr lang="en-US" sz="2400" dirty="0" err="1" smtClean="0">
                <a:solidFill>
                  <a:schemeClr val="tx1"/>
                </a:solidFill>
              </a:rPr>
              <a:t>egex.h</a:t>
            </a:r>
            <a:r>
              <a:rPr lang="en-US" sz="2400" dirty="0" smtClean="0">
                <a:solidFill>
                  <a:schemeClr val="tx1"/>
                </a:solidFill>
              </a:rPr>
              <a:t>		regular expressions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t</a:t>
            </a:r>
            <a:r>
              <a:rPr lang="en-US" sz="2400" dirty="0" err="1" smtClean="0"/>
              <a:t>ermios.h</a:t>
            </a:r>
            <a:r>
              <a:rPr lang="en-US" sz="2400" dirty="0" smtClean="0"/>
              <a:t>		terminal I/O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u</a:t>
            </a:r>
            <a:r>
              <a:rPr lang="en-US" sz="2400" dirty="0" err="1" smtClean="0">
                <a:solidFill>
                  <a:schemeClr val="tx1"/>
                </a:solidFill>
              </a:rPr>
              <a:t>nistd</a:t>
            </a:r>
            <a:r>
              <a:rPr lang="en-US" sz="2400" dirty="0" smtClean="0">
                <a:solidFill>
                  <a:schemeClr val="tx1"/>
                </a:solidFill>
              </a:rPr>
              <a:t>		symbolic constants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u</a:t>
            </a:r>
            <a:r>
              <a:rPr lang="en-US" sz="2400" dirty="0" err="1" smtClean="0"/>
              <a:t>time.h</a:t>
            </a:r>
            <a:r>
              <a:rPr lang="en-US" sz="2400" dirty="0" smtClean="0"/>
              <a:t>		file times</a:t>
            </a:r>
          </a:p>
          <a:p>
            <a:pPr>
              <a:lnSpc>
                <a:spcPct val="80000"/>
              </a:lnSpc>
            </a:pPr>
            <a:r>
              <a:rPr lang="en-US" sz="2400" dirty="0" err="1" smtClean="0"/>
              <a:t>a</a:t>
            </a:r>
            <a:r>
              <a:rPr lang="en-US" sz="2400" dirty="0" err="1" smtClean="0">
                <a:solidFill>
                  <a:schemeClr val="tx1"/>
                </a:solidFill>
              </a:rPr>
              <a:t>rpa</a:t>
            </a:r>
            <a:r>
              <a:rPr lang="en-US" sz="2400" dirty="0" smtClean="0">
                <a:solidFill>
                  <a:schemeClr val="tx1"/>
                </a:solidFill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</a:rPr>
              <a:t>inet.h</a:t>
            </a:r>
            <a:r>
              <a:rPr lang="en-US" sz="2400" dirty="0" smtClean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	internet definitions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n</a:t>
            </a:r>
            <a:r>
              <a:rPr lang="en-US" sz="2400" dirty="0" err="1" smtClean="0"/>
              <a:t>etinet</a:t>
            </a:r>
            <a:r>
              <a:rPr lang="en-US" sz="2400" dirty="0" smtClean="0"/>
              <a:t>/</a:t>
            </a:r>
            <a:r>
              <a:rPr lang="en-US" sz="2400" dirty="0" err="1" smtClean="0"/>
              <a:t>in.h</a:t>
            </a:r>
            <a:r>
              <a:rPr lang="en-US" sz="2400" dirty="0" smtClean="0"/>
              <a:t>	internet address family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n</a:t>
            </a:r>
            <a:r>
              <a:rPr lang="en-US" sz="2400" dirty="0" err="1" smtClean="0">
                <a:solidFill>
                  <a:schemeClr val="tx1"/>
                </a:solidFill>
              </a:rPr>
              <a:t>etinet</a:t>
            </a:r>
            <a:r>
              <a:rPr lang="en-US" sz="2400" dirty="0" smtClean="0">
                <a:solidFill>
                  <a:schemeClr val="tx1"/>
                </a:solidFill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</a:rPr>
              <a:t>tcp.h</a:t>
            </a:r>
            <a:r>
              <a:rPr lang="en-US" sz="2400" dirty="0" smtClean="0">
                <a:solidFill>
                  <a:schemeClr val="tx1"/>
                </a:solidFill>
              </a:rPr>
              <a:t>	TCP definitions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s</a:t>
            </a:r>
            <a:r>
              <a:rPr lang="en-US" sz="2400" dirty="0" err="1" smtClean="0"/>
              <a:t>trings.h</a:t>
            </a:r>
            <a:r>
              <a:rPr lang="en-US" sz="2400" dirty="0" smtClean="0"/>
              <a:t>		string operations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u</a:t>
            </a:r>
            <a:r>
              <a:rPr lang="en-US" sz="2400" dirty="0" err="1" smtClean="0"/>
              <a:t>limit.h</a:t>
            </a:r>
            <a:r>
              <a:rPr lang="en-US" sz="2400" dirty="0" smtClean="0"/>
              <a:t>		user limits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7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Sys Header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ipc.h</a:t>
            </a:r>
            <a:r>
              <a:rPr lang="en-US" sz="2400" dirty="0"/>
              <a:t>		IPC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msg.h</a:t>
            </a:r>
            <a:r>
              <a:rPr lang="en-US" sz="2400" dirty="0"/>
              <a:t>	</a:t>
            </a:r>
            <a:r>
              <a:rPr lang="en-US" sz="2400" dirty="0" smtClean="0"/>
              <a:t>	message </a:t>
            </a:r>
            <a:r>
              <a:rPr lang="en-US" sz="2400" dirty="0"/>
              <a:t>queues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mman.h</a:t>
            </a:r>
            <a:r>
              <a:rPr lang="en-US" sz="2400" dirty="0"/>
              <a:t>	memory management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sem.h</a:t>
            </a:r>
            <a:r>
              <a:rPr lang="en-US" sz="2400" dirty="0" smtClean="0"/>
              <a:t>		semaphores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shm.h</a:t>
            </a:r>
            <a:r>
              <a:rPr lang="en-US" sz="2400" dirty="0" smtClean="0"/>
              <a:t>		shared memory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socket.h</a:t>
            </a:r>
            <a:r>
              <a:rPr lang="en-US" sz="2400" dirty="0"/>
              <a:t>	sockets interface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stat.h</a:t>
            </a:r>
            <a:r>
              <a:rPr lang="en-US" sz="2400" dirty="0"/>
              <a:t>	</a:t>
            </a:r>
            <a:r>
              <a:rPr lang="en-US" sz="2400" dirty="0" smtClean="0"/>
              <a:t>	file status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time.h</a:t>
            </a:r>
            <a:r>
              <a:rPr lang="en-US" sz="2400" dirty="0" smtClean="0"/>
              <a:t>		time types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times.h</a:t>
            </a:r>
            <a:r>
              <a:rPr lang="en-US" sz="2400" dirty="0"/>
              <a:t>	</a:t>
            </a:r>
            <a:r>
              <a:rPr lang="en-US" sz="2400" dirty="0" smtClean="0"/>
              <a:t>process </a:t>
            </a:r>
            <a:r>
              <a:rPr lang="en-US" sz="2400" dirty="0"/>
              <a:t>times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types.h</a:t>
            </a:r>
            <a:r>
              <a:rPr lang="en-US" sz="2400" dirty="0"/>
              <a:t>	</a:t>
            </a:r>
            <a:r>
              <a:rPr lang="en-US" sz="2400" dirty="0" smtClean="0"/>
              <a:t>	primitive </a:t>
            </a:r>
            <a:r>
              <a:rPr lang="en-US" sz="2400" dirty="0"/>
              <a:t>system types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wait.h</a:t>
            </a:r>
            <a:r>
              <a:rPr lang="en-US" sz="2400" dirty="0"/>
              <a:t>	</a:t>
            </a:r>
            <a:r>
              <a:rPr lang="en-US" sz="2400" dirty="0" smtClean="0"/>
              <a:t>	process </a:t>
            </a:r>
            <a:r>
              <a:rPr lang="en-US" sz="2400" dirty="0"/>
              <a:t>control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275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</TotalTime>
  <Words>12</Words>
  <Application>Microsoft Office PowerPoint</Application>
  <PresentationFormat>On-screen Show (4:3)</PresentationFormat>
  <Paragraphs>28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Civic</vt:lpstr>
      <vt:lpstr>Important Linux Header Files</vt:lpstr>
      <vt:lpstr>Linux Sys Header Files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 Windows Header Files</dc:title>
  <dc:creator>Jim Fawcett</dc:creator>
  <cp:lastModifiedBy>Jim Fawcett</cp:lastModifiedBy>
  <cp:revision>8</cp:revision>
  <dcterms:created xsi:type="dcterms:W3CDTF">2012-01-16T20:05:46Z</dcterms:created>
  <dcterms:modified xsi:type="dcterms:W3CDTF">2012-01-16T20:44:33Z</dcterms:modified>
</cp:coreProperties>
</file>