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75" d="100"/>
          <a:sy n="75" d="100"/>
        </p:scale>
        <p:origin x="53" y="3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3486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58955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1174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69486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6848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343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9400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701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23438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05396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643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CA8CCD2-AE34-46DA-8FCB-DA454CA38875}" type="datetimeFigureOut">
              <a:rPr lang="en-US" smtClean="0"/>
              <a:t>5/16/2017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97C5E2-2D35-47A8-BDB9-50CF39E5334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0728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ecs.syr.edu/faculty/fawcet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br>
              <a:rPr lang="en-US" sz="4800" b="1" dirty="0"/>
            </a:br>
            <a:r>
              <a:rPr lang="en-US" sz="4800" b="1" dirty="0"/>
              <a:t>Website Resources</a:t>
            </a:r>
            <a:br>
              <a:rPr lang="en-US" sz="4800" b="1" dirty="0"/>
            </a:br>
            <a:r>
              <a:rPr lang="en-US" sz="4800" b="1" dirty="0"/>
              <a:t>for</a:t>
            </a:r>
            <a:br>
              <a:rPr lang="en-US" sz="4800" b="1" dirty="0"/>
            </a:br>
            <a:r>
              <a:rPr lang="en-US" sz="4800" b="1" dirty="0"/>
              <a:t>All Courses </a:t>
            </a:r>
            <a:br>
              <a:rPr lang="en-US" sz="4800" b="1" dirty="0"/>
            </a:br>
            <a:r>
              <a:rPr lang="en-US" sz="4800" b="1" dirty="0"/>
              <a:t>Served by this Site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864428"/>
            <a:ext cx="9144000" cy="1393371"/>
          </a:xfrm>
        </p:spPr>
        <p:txBody>
          <a:bodyPr/>
          <a:lstStyle/>
          <a:p>
            <a:r>
              <a:rPr lang="en-US" dirty="0"/>
              <a:t>Jim Fawcett</a:t>
            </a:r>
          </a:p>
          <a:p>
            <a:r>
              <a:rPr lang="en-US" dirty="0">
                <a:hlinkClick r:id="rId2"/>
              </a:rPr>
              <a:t>http://ecs.syr.edu/faculty/fawcett</a:t>
            </a:r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558421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80084"/>
            <a:ext cx="12192000" cy="443047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30555"/>
          </a:xfrm>
        </p:spPr>
        <p:txBody>
          <a:bodyPr>
            <a:normAutofit fontScale="90000"/>
          </a:bodyPr>
          <a:lstStyle/>
          <a:p>
            <a:r>
              <a:rPr lang="en-US" dirty="0"/>
              <a:t>Website Structure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40562" y="4971594"/>
            <a:ext cx="3510875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diagram illustrates the resources that are available to  you on this website.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Almost all of these you will access from links on one of the lecture pages.</a:t>
            </a:r>
          </a:p>
        </p:txBody>
      </p:sp>
    </p:spTree>
    <p:extLst>
      <p:ext uri="{BB962C8B-B14F-4D97-AF65-F5344CB8AC3E}">
        <p14:creationId xmlns:p14="http://schemas.microsoft.com/office/powerpoint/2010/main" val="3381573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98880" y="1204288"/>
            <a:ext cx="7741920" cy="5268662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3115"/>
          </a:xfrm>
        </p:spPr>
        <p:txBody>
          <a:bodyPr/>
          <a:lstStyle/>
          <a:p>
            <a:r>
              <a:rPr lang="en-US" dirty="0"/>
              <a:t>Website Top-Level Menu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693229" y="4495800"/>
            <a:ext cx="4887685" cy="92333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the home page for the entire website.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usually just click through to one of the Course links.</a:t>
            </a:r>
          </a:p>
        </p:txBody>
      </p:sp>
    </p:spTree>
    <p:extLst>
      <p:ext uri="{BB962C8B-B14F-4D97-AF65-F5344CB8AC3E}">
        <p14:creationId xmlns:p14="http://schemas.microsoft.com/office/powerpoint/2010/main" val="24169102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2880" y="1275394"/>
            <a:ext cx="7945646" cy="5247326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822732"/>
          </a:xfrm>
        </p:spPr>
        <p:txBody>
          <a:bodyPr/>
          <a:lstStyle/>
          <a:p>
            <a:r>
              <a:rPr lang="en-US" dirty="0"/>
              <a:t>CSE687 Home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18148" y="4284617"/>
            <a:ext cx="6311900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is the home page for one of the residential courses.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Usually you will just click through to the lectures.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menu items serve all of the courses in the software track so are not tailored specifically for your needs.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If you get lost in the website you will find that all of the menus contain a site map link you can use to get back to this page.</a:t>
            </a:r>
          </a:p>
        </p:txBody>
      </p:sp>
    </p:spTree>
    <p:extLst>
      <p:ext uri="{BB962C8B-B14F-4D97-AF65-F5344CB8AC3E}">
        <p14:creationId xmlns:p14="http://schemas.microsoft.com/office/powerpoint/2010/main" val="148432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799" y="995681"/>
            <a:ext cx="8553121" cy="55000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81355"/>
          </a:xfrm>
        </p:spPr>
        <p:txBody>
          <a:bodyPr>
            <a:normAutofit fontScale="90000"/>
          </a:bodyPr>
          <a:lstStyle/>
          <a:p>
            <a:r>
              <a:rPr lang="en-US" dirty="0"/>
              <a:t>Lecture Level Menu : Lectures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819465" y="3657601"/>
            <a:ext cx="4519385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drop-down lets you quickly navigate to any of the lectures in this course.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It also gives you an idea of the course structure and contents.</a:t>
            </a:r>
          </a:p>
        </p:txBody>
      </p:sp>
    </p:spTree>
    <p:extLst>
      <p:ext uri="{BB962C8B-B14F-4D97-AF65-F5344CB8AC3E}">
        <p14:creationId xmlns:p14="http://schemas.microsoft.com/office/powerpoint/2010/main" val="2668373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80160" y="1148080"/>
            <a:ext cx="7984276" cy="514397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82955"/>
          </a:xfrm>
        </p:spPr>
        <p:txBody>
          <a:bodyPr/>
          <a:lstStyle/>
          <a:p>
            <a:r>
              <a:rPr lang="en-US" dirty="0"/>
              <a:t>Lecture-Level Menu : Projects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26086" y="3582126"/>
            <a:ext cx="4519385" cy="1754326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This project drop-down gives you quick access to your project statements.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remaining items on the drop-down are shared with all the other residential courses and are not specifically tailored to your experience with this course.</a:t>
            </a:r>
          </a:p>
        </p:txBody>
      </p:sp>
    </p:spTree>
    <p:extLst>
      <p:ext uri="{BB962C8B-B14F-4D97-AF65-F5344CB8AC3E}">
        <p14:creationId xmlns:p14="http://schemas.microsoft.com/office/powerpoint/2010/main" val="33330148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63520" y="1219200"/>
            <a:ext cx="8076960" cy="522240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21995"/>
          </a:xfrm>
        </p:spPr>
        <p:txBody>
          <a:bodyPr/>
          <a:lstStyle/>
          <a:p>
            <a:r>
              <a:rPr lang="en-US" dirty="0"/>
              <a:t>Lecture-Level Menu : Notes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01750" y="3995058"/>
            <a:ext cx="3893459" cy="1200329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Notes are small presentations of one specific idea.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intent is to focus your attention on an important idea or process.</a:t>
            </a:r>
          </a:p>
        </p:txBody>
      </p:sp>
    </p:spTree>
    <p:extLst>
      <p:ext uri="{BB962C8B-B14F-4D97-AF65-F5344CB8AC3E}">
        <p14:creationId xmlns:p14="http://schemas.microsoft.com/office/powerpoint/2010/main" val="20833056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Lecture-Level Menu : </a:t>
            </a:r>
            <a:r>
              <a:rPr lang="en-US" dirty="0" err="1"/>
              <a:t>CodeSnaps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44600" y="1530350"/>
            <a:ext cx="9702800" cy="48514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838700" y="4267201"/>
            <a:ext cx="6311900" cy="1477328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 err="1"/>
              <a:t>CodeSnaps</a:t>
            </a:r>
            <a:r>
              <a:rPr lang="en-US" dirty="0"/>
              <a:t> are code embedded in webpages.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That gives you quick access to important code examples without the need to download and open in Visual Studio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We will add more </a:t>
            </a:r>
            <a:r>
              <a:rPr lang="en-US" dirty="0" err="1"/>
              <a:t>CodeSnaps</a:t>
            </a:r>
            <a:r>
              <a:rPr lang="en-US" dirty="0"/>
              <a:t> as needed, based on your questions during the Lectures.</a:t>
            </a:r>
          </a:p>
        </p:txBody>
      </p:sp>
    </p:spTree>
    <p:extLst>
      <p:ext uri="{BB962C8B-B14F-4D97-AF65-F5344CB8AC3E}">
        <p14:creationId xmlns:p14="http://schemas.microsoft.com/office/powerpoint/2010/main" val="5233814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Lecture-Level Menu : Directories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7420" y="1485562"/>
            <a:ext cx="9926637" cy="4975336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227285" y="4049486"/>
            <a:ext cx="6311900" cy="2031325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Code Directory has code examples that you can download and run in Visual Studio.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Repository contains code you may wish to use in your projects.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You will be allowed to use any code from the Repository, as part of your projects, but you may not use code downloaded from elsewhere on the web.</a:t>
            </a:r>
          </a:p>
        </p:txBody>
      </p:sp>
    </p:spTree>
    <p:extLst>
      <p:ext uri="{BB962C8B-B14F-4D97-AF65-F5344CB8AC3E}">
        <p14:creationId xmlns:p14="http://schemas.microsoft.com/office/powerpoint/2010/main" val="42817428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Website Intro</a:t>
            </a:r>
          </a:p>
        </p:txBody>
      </p:sp>
    </p:spTree>
    <p:extLst>
      <p:ext uri="{BB962C8B-B14F-4D97-AF65-F5344CB8AC3E}">
        <p14:creationId xmlns:p14="http://schemas.microsoft.com/office/powerpoint/2010/main" val="22718467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112</TotalTime>
  <Words>353</Words>
  <Application>Microsoft Office PowerPoint</Application>
  <PresentationFormat>Widescreen</PresentationFormat>
  <Paragraphs>32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Arial</vt:lpstr>
      <vt:lpstr>Calibri</vt:lpstr>
      <vt:lpstr>Calibri Light</vt:lpstr>
      <vt:lpstr>Office Theme</vt:lpstr>
      <vt:lpstr> Website Resources for All Courses  Served by this Site</vt:lpstr>
      <vt:lpstr>Website Structure</vt:lpstr>
      <vt:lpstr>Website Top-Level Menu</vt:lpstr>
      <vt:lpstr>CSE687 Home</vt:lpstr>
      <vt:lpstr>Lecture Level Menu : Lectures</vt:lpstr>
      <vt:lpstr>Lecture-Level Menu : Projects</vt:lpstr>
      <vt:lpstr>Lecture-Level Menu : Notes</vt:lpstr>
      <vt:lpstr>Lecture-Level Menu : CodeSnaps</vt:lpstr>
      <vt:lpstr>Lecture-Level Menu : Directories</vt:lpstr>
      <vt:lpstr>End Website Intro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Website Resources for CSE681-OnLine  Software Modeling and Analysis</dc:title>
  <dc:creator>James Fawcett</dc:creator>
  <cp:lastModifiedBy>James Fawcett</cp:lastModifiedBy>
  <cp:revision>14</cp:revision>
  <dcterms:created xsi:type="dcterms:W3CDTF">2017-04-23T14:51:05Z</dcterms:created>
  <dcterms:modified xsi:type="dcterms:W3CDTF">2017-05-16T16:21:31Z</dcterms:modified>
</cp:coreProperties>
</file>