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"/>
  </p:notesMasterIdLst>
  <p:sldIdLst>
    <p:sldId id="257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888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55B7BC-28F6-4E6B-91BB-19F23D197961}" type="datetimeFigureOut">
              <a:rPr lang="en-US" smtClean="0"/>
              <a:t>1/23/2012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B7C67C-A09F-4A25-B82F-3E57462168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7018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49B96A1-D420-4E5D-BFD2-4E145D197845}" type="slidenum">
              <a:rPr lang="en-US" smtClean="0"/>
              <a:pPr eaLnBrk="1" hangingPunct="1"/>
              <a:t>1</a:t>
            </a:fld>
            <a:endParaRPr lang="en-US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7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7245-3ED1-4F20-894B-8DCC6BBA1D03}" type="datetimeFigureOut">
              <a:rPr lang="en-US" smtClean="0"/>
              <a:t>1/23/2012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1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71DECF3-2911-4C15-9869-FAACD571B83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7245-3ED1-4F20-894B-8DCC6BBA1D03}" type="datetimeFigureOut">
              <a:rPr lang="en-US" smtClean="0"/>
              <a:t>1/23/2012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3"/>
            <a:ext cx="457200" cy="441325"/>
          </a:xfrm>
        </p:spPr>
        <p:txBody>
          <a:bodyPr/>
          <a:lstStyle/>
          <a:p>
            <a:fld id="{E71DECF3-2911-4C15-9869-FAACD571B83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1"/>
            <a:ext cx="6480175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7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7245-3ED1-4F20-894B-8DCC6BBA1D03}" type="datetimeFigureOut">
              <a:rPr lang="en-US" smtClean="0"/>
              <a:t>1/23/2012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1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71DECF3-2911-4C15-9869-FAACD571B83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84B7245-3ED1-4F20-894B-8DCC6BBA1D03}" type="datetimeFigureOut">
              <a:rPr lang="en-US" smtClean="0"/>
              <a:t>1/23/2012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DECF3-2911-4C15-9869-FAACD571B83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1" y="1575653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3" y="1524001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1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7245-3ED1-4F20-894B-8DCC6BBA1D03}" type="datetimeFigureOut">
              <a:rPr lang="en-US" smtClean="0"/>
              <a:t>1/23/2012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4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7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E71DECF3-2911-4C15-9869-FAACD571B83E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7245-3ED1-4F20-894B-8DCC6BBA1D03}" type="datetimeFigureOut">
              <a:rPr lang="en-US" smtClean="0"/>
              <a:t>1/23/2012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1"/>
            <a:ext cx="457200" cy="441325"/>
          </a:xfrm>
        </p:spPr>
        <p:txBody>
          <a:bodyPr/>
          <a:lstStyle/>
          <a:p>
            <a:fld id="{E71DECF3-2911-4C15-9869-FAACD571B83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7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7245-3ED1-4F20-894B-8DCC6BBA1D03}" type="datetimeFigureOut">
              <a:rPr lang="en-US" smtClean="0"/>
              <a:t>1/23/2012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71DECF3-2911-4C15-9869-FAACD571B83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1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9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71DECF3-2911-4C15-9869-FAACD571B83E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7245-3ED1-4F20-894B-8DCC6BBA1D03}" type="datetimeFigureOut">
              <a:rPr lang="en-US" smtClean="0"/>
              <a:t>1/23/2012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9"/>
            <a:ext cx="457200" cy="441325"/>
          </a:xfrm>
        </p:spPr>
        <p:txBody>
          <a:bodyPr/>
          <a:lstStyle/>
          <a:p>
            <a:fld id="{E71DECF3-2911-4C15-9869-FAACD571B83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84B7245-3ED1-4F20-894B-8DCC6BBA1D03}" type="datetimeFigureOut">
              <a:rPr lang="en-US" smtClean="0"/>
              <a:t>1/23/2012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7245-3ED1-4F20-894B-8DCC6BBA1D03}" type="datetimeFigureOut">
              <a:rPr lang="en-US" smtClean="0"/>
              <a:t>1/23/2012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DECF3-2911-4C15-9869-FAACD571B83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7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2"/>
            <a:ext cx="457200" cy="441325"/>
          </a:xfrm>
        </p:spPr>
        <p:txBody>
          <a:bodyPr/>
          <a:lstStyle/>
          <a:p>
            <a:fld id="{E71DECF3-2911-4C15-9869-FAACD571B83E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7245-3ED1-4F20-894B-8DCC6BBA1D03}" type="datetimeFigureOut">
              <a:rPr lang="en-US" smtClean="0"/>
              <a:t>1/23/2012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2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1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84B7245-3ED1-4F20-894B-8DCC6BBA1D03}" type="datetimeFigureOut">
              <a:rPr lang="en-US" smtClean="0"/>
              <a:t>1/23/2012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5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71DECF3-2911-4C15-9869-FAACD571B83E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200" dirty="0" smtClean="0"/>
              <a:t>Important Linux Header Files</a:t>
            </a:r>
          </a:p>
        </p:txBody>
      </p:sp>
      <p:sp>
        <p:nvSpPr>
          <p:cNvPr id="614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651A8DC-4CEE-4D64-AE18-8F61E2DE1542}" type="slidenum">
              <a:rPr lang="en-US" smtClean="0"/>
              <a:pPr eaLnBrk="1" hangingPunct="1"/>
              <a:t>1</a:t>
            </a:fld>
            <a:endParaRPr lang="en-US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8229600" cy="48768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2400" dirty="0" err="1" smtClean="0"/>
              <a:t>d</a:t>
            </a:r>
            <a:r>
              <a:rPr lang="en-US" sz="2400" dirty="0" err="1" smtClean="0">
                <a:solidFill>
                  <a:schemeClr val="tx1"/>
                </a:solidFill>
              </a:rPr>
              <a:t>irent.h</a:t>
            </a:r>
            <a:r>
              <a:rPr lang="en-US" sz="2400" dirty="0" smtClean="0">
                <a:solidFill>
                  <a:schemeClr val="tx1"/>
                </a:solidFill>
              </a:rPr>
              <a:t>		directory entries</a:t>
            </a:r>
          </a:p>
          <a:p>
            <a:pPr>
              <a:lnSpc>
                <a:spcPct val="80000"/>
              </a:lnSpc>
            </a:pPr>
            <a:r>
              <a:rPr lang="en-US" sz="2400" dirty="0" err="1"/>
              <a:t>f</a:t>
            </a:r>
            <a:r>
              <a:rPr lang="en-US" sz="2400" dirty="0" err="1" smtClean="0"/>
              <a:t>cntl.h</a:t>
            </a:r>
            <a:r>
              <a:rPr lang="en-US" sz="2400" dirty="0" smtClean="0"/>
              <a:t>		file control</a:t>
            </a:r>
          </a:p>
          <a:p>
            <a:pPr>
              <a:lnSpc>
                <a:spcPct val="80000"/>
              </a:lnSpc>
            </a:pPr>
            <a:r>
              <a:rPr lang="en-US" sz="2400" dirty="0" err="1"/>
              <a:t>m</a:t>
            </a:r>
            <a:r>
              <a:rPr lang="en-US" sz="2400" dirty="0" err="1" smtClean="0"/>
              <a:t>queue.h</a:t>
            </a:r>
            <a:r>
              <a:rPr lang="en-US" sz="2400" dirty="0" smtClean="0"/>
              <a:t>		message queues</a:t>
            </a:r>
          </a:p>
          <a:p>
            <a:pPr>
              <a:lnSpc>
                <a:spcPct val="80000"/>
              </a:lnSpc>
            </a:pPr>
            <a:r>
              <a:rPr lang="en-US" sz="2400" dirty="0" err="1"/>
              <a:t>p</a:t>
            </a:r>
            <a:r>
              <a:rPr lang="en-US" sz="2400" dirty="0" err="1" smtClean="0"/>
              <a:t>thread.h</a:t>
            </a:r>
            <a:r>
              <a:rPr lang="en-US" sz="2400" dirty="0" smtClean="0"/>
              <a:t>		threads</a:t>
            </a:r>
          </a:p>
          <a:p>
            <a:pPr>
              <a:lnSpc>
                <a:spcPct val="80000"/>
              </a:lnSpc>
            </a:pPr>
            <a:r>
              <a:rPr lang="en-US" sz="2400" dirty="0" err="1"/>
              <a:t>r</a:t>
            </a:r>
            <a:r>
              <a:rPr lang="en-US" sz="2400" dirty="0" err="1" smtClean="0">
                <a:solidFill>
                  <a:schemeClr val="tx1"/>
                </a:solidFill>
              </a:rPr>
              <a:t>egex.h</a:t>
            </a:r>
            <a:r>
              <a:rPr lang="en-US" sz="2400" dirty="0" smtClean="0">
                <a:solidFill>
                  <a:schemeClr val="tx1"/>
                </a:solidFill>
              </a:rPr>
              <a:t>		regular expressions</a:t>
            </a:r>
          </a:p>
          <a:p>
            <a:pPr>
              <a:lnSpc>
                <a:spcPct val="80000"/>
              </a:lnSpc>
            </a:pPr>
            <a:r>
              <a:rPr lang="en-US" sz="2400" dirty="0" err="1"/>
              <a:t>t</a:t>
            </a:r>
            <a:r>
              <a:rPr lang="en-US" sz="2400" dirty="0" err="1" smtClean="0"/>
              <a:t>ermios.h</a:t>
            </a:r>
            <a:r>
              <a:rPr lang="en-US" sz="2400" dirty="0" smtClean="0"/>
              <a:t>		terminal I/O</a:t>
            </a:r>
          </a:p>
          <a:p>
            <a:pPr>
              <a:lnSpc>
                <a:spcPct val="80000"/>
              </a:lnSpc>
            </a:pPr>
            <a:r>
              <a:rPr lang="en-US" sz="2400" dirty="0" err="1"/>
              <a:t>u</a:t>
            </a:r>
            <a:r>
              <a:rPr lang="en-US" sz="2400" dirty="0" err="1" smtClean="0">
                <a:solidFill>
                  <a:schemeClr val="tx1"/>
                </a:solidFill>
              </a:rPr>
              <a:t>nistd</a:t>
            </a:r>
            <a:r>
              <a:rPr lang="en-US" sz="2400" dirty="0" smtClean="0">
                <a:solidFill>
                  <a:schemeClr val="tx1"/>
                </a:solidFill>
              </a:rPr>
              <a:t>		symbolic constants</a:t>
            </a:r>
          </a:p>
          <a:p>
            <a:pPr>
              <a:lnSpc>
                <a:spcPct val="80000"/>
              </a:lnSpc>
            </a:pPr>
            <a:r>
              <a:rPr lang="en-US" sz="2400" dirty="0" err="1"/>
              <a:t>u</a:t>
            </a:r>
            <a:r>
              <a:rPr lang="en-US" sz="2400" dirty="0" err="1" smtClean="0"/>
              <a:t>time.h</a:t>
            </a:r>
            <a:r>
              <a:rPr lang="en-US" sz="2400" dirty="0" smtClean="0"/>
              <a:t>		file times</a:t>
            </a:r>
          </a:p>
          <a:p>
            <a:pPr>
              <a:lnSpc>
                <a:spcPct val="80000"/>
              </a:lnSpc>
            </a:pPr>
            <a:r>
              <a:rPr lang="en-US" sz="2400" dirty="0" err="1" smtClean="0"/>
              <a:t>a</a:t>
            </a:r>
            <a:r>
              <a:rPr lang="en-US" sz="2400" dirty="0" err="1" smtClean="0">
                <a:solidFill>
                  <a:schemeClr val="tx1"/>
                </a:solidFill>
              </a:rPr>
              <a:t>rpa</a:t>
            </a:r>
            <a:r>
              <a:rPr lang="en-US" sz="2400" dirty="0" smtClean="0">
                <a:solidFill>
                  <a:schemeClr val="tx1"/>
                </a:solidFill>
              </a:rPr>
              <a:t>/</a:t>
            </a:r>
            <a:r>
              <a:rPr lang="en-US" sz="2400" dirty="0" err="1" smtClean="0">
                <a:solidFill>
                  <a:schemeClr val="tx1"/>
                </a:solidFill>
              </a:rPr>
              <a:t>inet.h</a:t>
            </a:r>
            <a:r>
              <a:rPr lang="en-US" sz="2400" dirty="0" smtClean="0">
                <a:solidFill>
                  <a:schemeClr val="tx1"/>
                </a:solidFill>
              </a:rPr>
              <a:t>		internet definitions</a:t>
            </a:r>
          </a:p>
          <a:p>
            <a:pPr>
              <a:lnSpc>
                <a:spcPct val="80000"/>
              </a:lnSpc>
            </a:pPr>
            <a:r>
              <a:rPr lang="en-US" sz="2400" dirty="0" err="1"/>
              <a:t>n</a:t>
            </a:r>
            <a:r>
              <a:rPr lang="en-US" sz="2400" dirty="0" err="1" smtClean="0"/>
              <a:t>etinet</a:t>
            </a:r>
            <a:r>
              <a:rPr lang="en-US" sz="2400" dirty="0" smtClean="0"/>
              <a:t>/</a:t>
            </a:r>
            <a:r>
              <a:rPr lang="en-US" sz="2400" dirty="0" err="1" smtClean="0"/>
              <a:t>in.h</a:t>
            </a:r>
            <a:r>
              <a:rPr lang="en-US" sz="2400" dirty="0" smtClean="0"/>
              <a:t>	internet address family</a:t>
            </a:r>
          </a:p>
          <a:p>
            <a:pPr>
              <a:lnSpc>
                <a:spcPct val="80000"/>
              </a:lnSpc>
            </a:pPr>
            <a:r>
              <a:rPr lang="en-US" sz="2400" dirty="0" err="1"/>
              <a:t>n</a:t>
            </a:r>
            <a:r>
              <a:rPr lang="en-US" sz="2400" dirty="0" err="1" smtClean="0">
                <a:solidFill>
                  <a:schemeClr val="tx1"/>
                </a:solidFill>
              </a:rPr>
              <a:t>etinet</a:t>
            </a:r>
            <a:r>
              <a:rPr lang="en-US" sz="2400" dirty="0" smtClean="0">
                <a:solidFill>
                  <a:schemeClr val="tx1"/>
                </a:solidFill>
              </a:rPr>
              <a:t>/</a:t>
            </a:r>
            <a:r>
              <a:rPr lang="en-US" sz="2400" dirty="0" err="1" smtClean="0">
                <a:solidFill>
                  <a:schemeClr val="tx1"/>
                </a:solidFill>
              </a:rPr>
              <a:t>tcp.h</a:t>
            </a:r>
            <a:r>
              <a:rPr lang="en-US" sz="2400" dirty="0" smtClean="0">
                <a:solidFill>
                  <a:schemeClr val="tx1"/>
                </a:solidFill>
              </a:rPr>
              <a:t>	TCP definitions</a:t>
            </a:r>
          </a:p>
          <a:p>
            <a:pPr>
              <a:lnSpc>
                <a:spcPct val="80000"/>
              </a:lnSpc>
            </a:pPr>
            <a:r>
              <a:rPr lang="en-US" sz="2400" dirty="0" err="1"/>
              <a:t>s</a:t>
            </a:r>
            <a:r>
              <a:rPr lang="en-US" sz="2400" dirty="0" err="1" smtClean="0"/>
              <a:t>trings.h</a:t>
            </a:r>
            <a:r>
              <a:rPr lang="en-US" sz="2400" dirty="0" smtClean="0"/>
              <a:t>		string operations</a:t>
            </a:r>
          </a:p>
          <a:p>
            <a:pPr>
              <a:lnSpc>
                <a:spcPct val="80000"/>
              </a:lnSpc>
            </a:pPr>
            <a:r>
              <a:rPr lang="en-US" sz="2400" dirty="0" err="1"/>
              <a:t>u</a:t>
            </a:r>
            <a:r>
              <a:rPr lang="en-US" sz="2400" dirty="0" err="1" smtClean="0"/>
              <a:t>limit.h</a:t>
            </a:r>
            <a:r>
              <a:rPr lang="en-US" sz="2400" dirty="0" smtClean="0"/>
              <a:t>		user limits</a:t>
            </a:r>
            <a:endParaRPr lang="en-US" sz="24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3077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Linux Sys Header Files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400" dirty="0" smtClean="0"/>
              <a:t>sys/</a:t>
            </a:r>
            <a:r>
              <a:rPr lang="en-US" sz="2400" dirty="0" err="1" smtClean="0"/>
              <a:t>ipc.h</a:t>
            </a:r>
            <a:r>
              <a:rPr lang="en-US" sz="2400" dirty="0"/>
              <a:t>		IPC</a:t>
            </a:r>
          </a:p>
          <a:p>
            <a:pPr>
              <a:lnSpc>
                <a:spcPct val="80000"/>
              </a:lnSpc>
            </a:pPr>
            <a:r>
              <a:rPr lang="en-US" sz="2400" dirty="0" smtClean="0"/>
              <a:t>sys/</a:t>
            </a:r>
            <a:r>
              <a:rPr lang="en-US" sz="2400" dirty="0" err="1" smtClean="0"/>
              <a:t>msg.h</a:t>
            </a:r>
            <a:r>
              <a:rPr lang="en-US" sz="2400" dirty="0"/>
              <a:t>	</a:t>
            </a:r>
            <a:r>
              <a:rPr lang="en-US" sz="2400" dirty="0" smtClean="0"/>
              <a:t>	message </a:t>
            </a:r>
            <a:r>
              <a:rPr lang="en-US" sz="2400" dirty="0"/>
              <a:t>queues</a:t>
            </a:r>
          </a:p>
          <a:p>
            <a:pPr>
              <a:lnSpc>
                <a:spcPct val="80000"/>
              </a:lnSpc>
            </a:pPr>
            <a:r>
              <a:rPr lang="en-US" sz="2400" dirty="0" smtClean="0"/>
              <a:t>sys/</a:t>
            </a:r>
            <a:r>
              <a:rPr lang="en-US" sz="2400" dirty="0" err="1" smtClean="0"/>
              <a:t>mman.h</a:t>
            </a:r>
            <a:r>
              <a:rPr lang="en-US" sz="2400" dirty="0"/>
              <a:t>	memory management</a:t>
            </a:r>
          </a:p>
          <a:p>
            <a:pPr>
              <a:lnSpc>
                <a:spcPct val="80000"/>
              </a:lnSpc>
            </a:pPr>
            <a:r>
              <a:rPr lang="en-US" sz="2400" dirty="0" smtClean="0"/>
              <a:t>sys/</a:t>
            </a:r>
            <a:r>
              <a:rPr lang="en-US" sz="2400" dirty="0" err="1" smtClean="0"/>
              <a:t>sem.h</a:t>
            </a:r>
            <a:r>
              <a:rPr lang="en-US" sz="2400" dirty="0" smtClean="0"/>
              <a:t>		semaphores</a:t>
            </a:r>
          </a:p>
          <a:p>
            <a:pPr>
              <a:lnSpc>
                <a:spcPct val="80000"/>
              </a:lnSpc>
            </a:pPr>
            <a:r>
              <a:rPr lang="en-US" sz="2400" dirty="0" smtClean="0"/>
              <a:t>sys/</a:t>
            </a:r>
            <a:r>
              <a:rPr lang="en-US" sz="2400" dirty="0" err="1" smtClean="0"/>
              <a:t>shm.h</a:t>
            </a:r>
            <a:r>
              <a:rPr lang="en-US" sz="2400" dirty="0" smtClean="0"/>
              <a:t>		shared memory</a:t>
            </a:r>
          </a:p>
          <a:p>
            <a:pPr>
              <a:lnSpc>
                <a:spcPct val="80000"/>
              </a:lnSpc>
            </a:pPr>
            <a:r>
              <a:rPr lang="en-US" sz="2400" dirty="0" smtClean="0"/>
              <a:t>sys/</a:t>
            </a:r>
            <a:r>
              <a:rPr lang="en-US" sz="2400" dirty="0" err="1" smtClean="0"/>
              <a:t>socket.h</a:t>
            </a:r>
            <a:r>
              <a:rPr lang="en-US" sz="2400" dirty="0"/>
              <a:t>	sockets interface</a:t>
            </a:r>
          </a:p>
          <a:p>
            <a:pPr>
              <a:lnSpc>
                <a:spcPct val="80000"/>
              </a:lnSpc>
            </a:pPr>
            <a:r>
              <a:rPr lang="en-US" sz="2400" dirty="0" smtClean="0"/>
              <a:t>sys/</a:t>
            </a:r>
            <a:r>
              <a:rPr lang="en-US" sz="2400" dirty="0" err="1" smtClean="0"/>
              <a:t>stat.h</a:t>
            </a:r>
            <a:r>
              <a:rPr lang="en-US" sz="2400" dirty="0"/>
              <a:t>	</a:t>
            </a:r>
            <a:r>
              <a:rPr lang="en-US" sz="2400" dirty="0" smtClean="0"/>
              <a:t>	file status</a:t>
            </a:r>
          </a:p>
          <a:p>
            <a:pPr>
              <a:lnSpc>
                <a:spcPct val="80000"/>
              </a:lnSpc>
            </a:pPr>
            <a:r>
              <a:rPr lang="en-US" sz="2400" dirty="0" smtClean="0"/>
              <a:t>sys/</a:t>
            </a:r>
            <a:r>
              <a:rPr lang="en-US" sz="2400" dirty="0" err="1" smtClean="0"/>
              <a:t>time.h</a:t>
            </a:r>
            <a:r>
              <a:rPr lang="en-US" sz="2400" dirty="0" smtClean="0"/>
              <a:t>		time types</a:t>
            </a: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400" dirty="0" smtClean="0"/>
              <a:t>sys/</a:t>
            </a:r>
            <a:r>
              <a:rPr lang="en-US" sz="2400" dirty="0" err="1" smtClean="0"/>
              <a:t>times.h</a:t>
            </a:r>
            <a:r>
              <a:rPr lang="en-US" sz="2400" dirty="0"/>
              <a:t>	</a:t>
            </a:r>
            <a:r>
              <a:rPr lang="en-US" sz="2400" dirty="0" smtClean="0"/>
              <a:t>process </a:t>
            </a:r>
            <a:r>
              <a:rPr lang="en-US" sz="2400" dirty="0"/>
              <a:t>times</a:t>
            </a:r>
          </a:p>
          <a:p>
            <a:pPr>
              <a:lnSpc>
                <a:spcPct val="80000"/>
              </a:lnSpc>
            </a:pPr>
            <a:r>
              <a:rPr lang="en-US" sz="2400" dirty="0" smtClean="0"/>
              <a:t>sys/</a:t>
            </a:r>
            <a:r>
              <a:rPr lang="en-US" sz="2400" dirty="0" err="1" smtClean="0"/>
              <a:t>types.h</a:t>
            </a:r>
            <a:r>
              <a:rPr lang="en-US" sz="2400" dirty="0"/>
              <a:t>	</a:t>
            </a:r>
            <a:r>
              <a:rPr lang="en-US" sz="2400" dirty="0" smtClean="0"/>
              <a:t>	primitive </a:t>
            </a:r>
            <a:r>
              <a:rPr lang="en-US" sz="2400" dirty="0"/>
              <a:t>system types</a:t>
            </a:r>
          </a:p>
          <a:p>
            <a:pPr>
              <a:lnSpc>
                <a:spcPct val="80000"/>
              </a:lnSpc>
            </a:pPr>
            <a:r>
              <a:rPr lang="en-US" sz="2400" dirty="0" smtClean="0"/>
              <a:t>sys/</a:t>
            </a:r>
            <a:r>
              <a:rPr lang="en-US" sz="2400" dirty="0" err="1" smtClean="0"/>
              <a:t>wait.h</a:t>
            </a:r>
            <a:r>
              <a:rPr lang="en-US" sz="2400" dirty="0"/>
              <a:t>	</a:t>
            </a:r>
            <a:r>
              <a:rPr lang="en-US" sz="2400" dirty="0" smtClean="0"/>
              <a:t>	process </a:t>
            </a:r>
            <a:r>
              <a:rPr lang="en-US" sz="2400" dirty="0"/>
              <a:t>control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72750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31</TotalTime>
  <Words>12</Words>
  <Application>Microsoft Office PowerPoint</Application>
  <PresentationFormat>On-screen Show (4:3)</PresentationFormat>
  <Paragraphs>28</Paragraphs>
  <Slides>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Civic</vt:lpstr>
      <vt:lpstr>Important Linux Header Files</vt:lpstr>
      <vt:lpstr>Linux Sys Header Files</vt:lpstr>
    </vt:vector>
  </TitlesOfParts>
  <Company>Syracuse Software Technology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Important Windows Header Files</dc:title>
  <dc:creator>Jim Fawcett</dc:creator>
  <cp:lastModifiedBy>Jim Fawcett</cp:lastModifiedBy>
  <cp:revision>9</cp:revision>
  <dcterms:created xsi:type="dcterms:W3CDTF">2012-01-16T20:05:46Z</dcterms:created>
  <dcterms:modified xsi:type="dcterms:W3CDTF">2012-01-23T15:15:57Z</dcterms:modified>
</cp:coreProperties>
</file>