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2" r:id="rId8"/>
    <p:sldId id="260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1470025"/>
          </a:xfrm>
        </p:spPr>
        <p:txBody>
          <a:bodyPr/>
          <a:lstStyle/>
          <a:p>
            <a:r>
              <a:rPr lang="en-US" dirty="0" smtClean="0"/>
              <a:t>Haskell N/W </a:t>
            </a:r>
            <a:r>
              <a:rPr lang="en-US" dirty="0" smtClean="0"/>
              <a:t>??</a:t>
            </a:r>
            <a:br>
              <a:rPr lang="en-US" dirty="0" smtClean="0"/>
            </a:br>
            <a:r>
              <a:rPr lang="en-US" sz="1100" dirty="0" smtClean="0"/>
              <a:t>Rashmesh </a:t>
            </a:r>
            <a:r>
              <a:rPr lang="en-US" sz="1100" dirty="0" smtClean="0"/>
              <a:t>R</a:t>
            </a:r>
            <a:r>
              <a:rPr lang="en-US" sz="1100" dirty="0" smtClean="0"/>
              <a:t>adhakrishnan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7399" y="1600200"/>
            <a:ext cx="472920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Server.hs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module Main( main ) where</a:t>
            </a:r>
          </a:p>
          <a:p>
            <a:endParaRPr lang="en-US" dirty="0" smtClean="0"/>
          </a:p>
          <a:p>
            <a:r>
              <a:rPr lang="en-US" dirty="0" smtClean="0"/>
              <a:t>import Network</a:t>
            </a:r>
          </a:p>
          <a:p>
            <a:r>
              <a:rPr lang="en-US" dirty="0" smtClean="0"/>
              <a:t>import System.IO</a:t>
            </a:r>
          </a:p>
          <a:p>
            <a:r>
              <a:rPr lang="en-US" dirty="0" smtClean="0"/>
              <a:t>import </a:t>
            </a:r>
            <a:r>
              <a:rPr lang="en-US" dirty="0" err="1" smtClean="0"/>
              <a:t>Control.Concurrent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main :: IO ()</a:t>
            </a:r>
          </a:p>
          <a:p>
            <a:r>
              <a:rPr lang="en-US" dirty="0" smtClean="0"/>
              <a:t>main = </a:t>
            </a:r>
            <a:r>
              <a:rPr lang="en-US" dirty="0" err="1" smtClean="0"/>
              <a:t>withSocketsDo</a:t>
            </a:r>
            <a:r>
              <a:rPr lang="en-US" dirty="0" smtClean="0"/>
              <a:t> $ --For windows compatibility</a:t>
            </a:r>
          </a:p>
          <a:p>
            <a:r>
              <a:rPr lang="en-US" dirty="0" smtClean="0"/>
              <a:t>  do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theSocket</a:t>
            </a:r>
            <a:r>
              <a:rPr lang="en-US" dirty="0" smtClean="0"/>
              <a:t> &lt;- </a:t>
            </a:r>
            <a:r>
              <a:rPr lang="en-US" dirty="0" err="1" smtClean="0"/>
              <a:t>listenOn</a:t>
            </a:r>
            <a:r>
              <a:rPr lang="en-US" dirty="0" smtClean="0"/>
              <a:t> (</a:t>
            </a:r>
            <a:r>
              <a:rPr lang="en-US" dirty="0" err="1" smtClean="0"/>
              <a:t>PortNumber</a:t>
            </a:r>
            <a:r>
              <a:rPr lang="en-US" dirty="0" smtClean="0"/>
              <a:t> 2049)</a:t>
            </a:r>
          </a:p>
          <a:p>
            <a:r>
              <a:rPr lang="en-US" dirty="0" smtClean="0"/>
              <a:t>    sequence_ $ repeat $ </a:t>
            </a:r>
            <a:r>
              <a:rPr lang="en-US" dirty="0" err="1" smtClean="0"/>
              <a:t>acceptConnectionAndFork</a:t>
            </a:r>
            <a:r>
              <a:rPr lang="en-US" dirty="0" smtClean="0"/>
              <a:t> </a:t>
            </a:r>
            <a:r>
              <a:rPr lang="en-US" dirty="0" err="1" smtClean="0"/>
              <a:t>theSocket</a:t>
            </a:r>
            <a:endParaRPr lang="en-US" dirty="0" smtClean="0"/>
          </a:p>
          <a:p>
            <a:r>
              <a:rPr lang="en-US" dirty="0" smtClean="0"/>
              <a:t>  where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acceptConnectionAndFork</a:t>
            </a:r>
            <a:r>
              <a:rPr lang="en-US" dirty="0" smtClean="0"/>
              <a:t> :: Socket -&gt; IO ()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acceptConnectionAndFork</a:t>
            </a:r>
            <a:r>
              <a:rPr lang="en-US" dirty="0" smtClean="0"/>
              <a:t> </a:t>
            </a:r>
            <a:r>
              <a:rPr lang="en-US" dirty="0" err="1" smtClean="0"/>
              <a:t>theSocket</a:t>
            </a:r>
            <a:r>
              <a:rPr lang="en-US" dirty="0" smtClean="0"/>
              <a:t> = do</a:t>
            </a:r>
          </a:p>
          <a:p>
            <a:r>
              <a:rPr lang="en-US" dirty="0" smtClean="0"/>
              <a:t>		connection &lt;- accept </a:t>
            </a:r>
            <a:r>
              <a:rPr lang="en-US" dirty="0" err="1" smtClean="0"/>
              <a:t>theSocket</a:t>
            </a:r>
            <a:endParaRPr lang="en-US" dirty="0" smtClean="0"/>
          </a:p>
          <a:p>
            <a:r>
              <a:rPr lang="en-US" dirty="0" smtClean="0"/>
              <a:t>		let (handle, hostname, </a:t>
            </a:r>
            <a:r>
              <a:rPr lang="en-US" dirty="0" err="1" smtClean="0"/>
              <a:t>portnumber</a:t>
            </a:r>
            <a:r>
              <a:rPr lang="en-US" dirty="0" smtClean="0"/>
              <a:t> ) = connection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putStr</a:t>
            </a:r>
            <a:r>
              <a:rPr lang="en-US" dirty="0" smtClean="0"/>
              <a:t> ("("++ hostname ++ ":" ++ (show </a:t>
            </a:r>
            <a:r>
              <a:rPr lang="en-US" dirty="0" err="1" smtClean="0"/>
              <a:t>portnumber</a:t>
            </a:r>
            <a:r>
              <a:rPr lang="en-US" dirty="0" smtClean="0"/>
              <a:t>) ++ "): Open\n" )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forkIO</a:t>
            </a:r>
            <a:r>
              <a:rPr lang="en-US" dirty="0" smtClean="0"/>
              <a:t> (</a:t>
            </a:r>
            <a:r>
              <a:rPr lang="en-US" dirty="0" err="1" smtClean="0"/>
              <a:t>echoServer</a:t>
            </a:r>
            <a:r>
              <a:rPr lang="en-US" dirty="0" smtClean="0"/>
              <a:t> connection)</a:t>
            </a:r>
          </a:p>
          <a:p>
            <a:r>
              <a:rPr lang="en-US" dirty="0" smtClean="0"/>
              <a:t>		return ()</a:t>
            </a:r>
          </a:p>
          <a:p>
            <a:endParaRPr lang="en-US" dirty="0" smtClean="0"/>
          </a:p>
          <a:p>
            <a:r>
              <a:rPr lang="en-US" dirty="0" err="1" smtClean="0"/>
              <a:t>echoServer</a:t>
            </a:r>
            <a:r>
              <a:rPr lang="en-US" dirty="0" smtClean="0"/>
              <a:t> :: (Handle, String, </a:t>
            </a:r>
            <a:r>
              <a:rPr lang="en-US" dirty="0" err="1" smtClean="0"/>
              <a:t>PortNumber</a:t>
            </a:r>
            <a:r>
              <a:rPr lang="en-US" dirty="0" smtClean="0"/>
              <a:t>) -&gt; IO ()</a:t>
            </a:r>
          </a:p>
          <a:p>
            <a:r>
              <a:rPr lang="en-US" dirty="0" err="1" smtClean="0"/>
              <a:t>echoServer</a:t>
            </a:r>
            <a:r>
              <a:rPr lang="en-US" dirty="0" smtClean="0"/>
              <a:t> (handle, hostname, </a:t>
            </a:r>
            <a:r>
              <a:rPr lang="en-US" dirty="0" err="1" smtClean="0"/>
              <a:t>portnumber</a:t>
            </a:r>
            <a:r>
              <a:rPr lang="en-US" dirty="0" smtClean="0"/>
              <a:t> ) = do</a:t>
            </a:r>
          </a:p>
          <a:p>
            <a:r>
              <a:rPr lang="en-US" dirty="0" smtClean="0"/>
              <a:t>  a &lt;- </a:t>
            </a:r>
            <a:r>
              <a:rPr lang="en-US" dirty="0" err="1" smtClean="0"/>
              <a:t>hGetContents</a:t>
            </a:r>
            <a:r>
              <a:rPr lang="en-US" dirty="0" smtClean="0"/>
              <a:t> handle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putStr</a:t>
            </a:r>
            <a:r>
              <a:rPr lang="en-US" dirty="0" smtClean="0"/>
              <a:t> $ </a:t>
            </a:r>
            <a:r>
              <a:rPr lang="en-US" dirty="0" err="1" smtClean="0"/>
              <a:t>foldr</a:t>
            </a:r>
            <a:r>
              <a:rPr lang="en-US" dirty="0" smtClean="0"/>
              <a:t> (++) "" $ map (\a -&gt; "(" ++ hostname ++ ":" </a:t>
            </a:r>
          </a:p>
          <a:p>
            <a:r>
              <a:rPr lang="en-US" dirty="0" smtClean="0"/>
              <a:t>          ++ (show </a:t>
            </a:r>
            <a:r>
              <a:rPr lang="en-US" dirty="0" err="1" smtClean="0"/>
              <a:t>portnumber</a:t>
            </a:r>
            <a:r>
              <a:rPr lang="en-US" dirty="0" smtClean="0"/>
              <a:t>) ++ "): Changed here " ++ (show a) ++ "\n" ) $ lines a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putStr</a:t>
            </a:r>
            <a:r>
              <a:rPr lang="en-US" dirty="0" smtClean="0"/>
              <a:t> ("("++ hostname ++ ":" ++ (show </a:t>
            </a:r>
            <a:r>
              <a:rPr lang="en-US" dirty="0" err="1" smtClean="0"/>
              <a:t>portnumber</a:t>
            </a:r>
            <a:r>
              <a:rPr lang="en-US" dirty="0" smtClean="0"/>
              <a:t>) ++ "): Close\n" 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Client.hs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4975" y="2652713"/>
            <a:ext cx="57340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module Main( main ) where</a:t>
            </a:r>
          </a:p>
          <a:p>
            <a:endParaRPr lang="en-US" dirty="0" smtClean="0"/>
          </a:p>
          <a:p>
            <a:r>
              <a:rPr lang="en-US" dirty="0" smtClean="0"/>
              <a:t>import Network</a:t>
            </a:r>
          </a:p>
          <a:p>
            <a:r>
              <a:rPr lang="en-US" dirty="0" smtClean="0"/>
              <a:t>import System.IO</a:t>
            </a:r>
          </a:p>
          <a:p>
            <a:r>
              <a:rPr lang="en-US" dirty="0" smtClean="0"/>
              <a:t>import </a:t>
            </a:r>
            <a:r>
              <a:rPr lang="en-US" dirty="0" err="1" smtClean="0"/>
              <a:t>Control.Concurrent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main :: IO ()</a:t>
            </a:r>
          </a:p>
          <a:p>
            <a:r>
              <a:rPr lang="en-US" dirty="0" smtClean="0"/>
              <a:t>main =  </a:t>
            </a:r>
            <a:r>
              <a:rPr lang="en-US" dirty="0" err="1" smtClean="0"/>
              <a:t>withSocketsDo</a:t>
            </a:r>
            <a:r>
              <a:rPr lang="en-US" dirty="0" smtClean="0"/>
              <a:t> $ --For windows compatibility</a:t>
            </a:r>
          </a:p>
          <a:p>
            <a:r>
              <a:rPr lang="en-US" dirty="0" smtClean="0"/>
              <a:t>  do</a:t>
            </a:r>
          </a:p>
          <a:p>
            <a:r>
              <a:rPr lang="en-US" dirty="0" smtClean="0"/>
              <a:t>    handle &lt;- </a:t>
            </a:r>
            <a:r>
              <a:rPr lang="en-US" dirty="0" err="1" smtClean="0"/>
              <a:t>connectTo</a:t>
            </a:r>
            <a:r>
              <a:rPr lang="en-US" dirty="0" smtClean="0"/>
              <a:t> "</a:t>
            </a:r>
            <a:r>
              <a:rPr lang="en-US" dirty="0" err="1" smtClean="0"/>
              <a:t>localhost</a:t>
            </a:r>
            <a:r>
              <a:rPr lang="en-US" dirty="0" smtClean="0"/>
              <a:t>" (</a:t>
            </a:r>
            <a:r>
              <a:rPr lang="en-US" dirty="0" err="1" smtClean="0"/>
              <a:t>PortNumber</a:t>
            </a:r>
            <a:r>
              <a:rPr lang="en-US" dirty="0" smtClean="0"/>
              <a:t> 2049)</a:t>
            </a:r>
          </a:p>
          <a:p>
            <a:r>
              <a:rPr lang="en-US" dirty="0" smtClean="0"/>
              <a:t>    input &lt;- </a:t>
            </a:r>
            <a:r>
              <a:rPr lang="en-US" dirty="0" err="1" smtClean="0"/>
              <a:t>getContents</a:t>
            </a:r>
            <a:endParaRPr lang="en-US" dirty="0" smtClean="0"/>
          </a:p>
          <a:p>
            <a:r>
              <a:rPr lang="en-US" dirty="0" smtClean="0"/>
              <a:t>    sequence_ $ map ( \a -&gt; do 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hPutStr</a:t>
            </a:r>
            <a:r>
              <a:rPr lang="en-US" dirty="0" smtClean="0"/>
              <a:t> handle $ a ++ " Hello \n"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hFlush</a:t>
            </a:r>
            <a:r>
              <a:rPr lang="en-US" dirty="0" smtClean="0"/>
              <a:t> handle ) $ lines input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hClose</a:t>
            </a:r>
            <a:r>
              <a:rPr lang="en-US" dirty="0" smtClean="0"/>
              <a:t> handle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Server.hs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828800"/>
            <a:ext cx="600075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Trivial examples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364807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429000"/>
            <a:ext cx="24860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267200"/>
            <a:ext cx="23812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1600200"/>
            <a:ext cx="4233862" cy="3526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5257800"/>
            <a:ext cx="35814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/>
            <a:r>
              <a:rPr lang="en-US" sz="2400" dirty="0" smtClean="0"/>
              <a:t>Demonstrate in Haskell and C++:</a:t>
            </a:r>
          </a:p>
          <a:p>
            <a:pPr marL="0" lvl="1"/>
            <a:endParaRPr lang="en-US" sz="2400" dirty="0" smtClean="0"/>
          </a:p>
          <a:p>
            <a:pPr lvl="1"/>
            <a:r>
              <a:rPr lang="en-US" sz="2400" dirty="0" smtClean="0"/>
              <a:t>P1: Immutable states</a:t>
            </a:r>
          </a:p>
          <a:p>
            <a:pPr lvl="1"/>
            <a:r>
              <a:rPr lang="en-US" sz="2400" dirty="0" smtClean="0"/>
              <a:t>P1 : Closures</a:t>
            </a:r>
          </a:p>
          <a:p>
            <a:pPr lvl="1"/>
            <a:r>
              <a:rPr lang="en-US" sz="2400" dirty="0" smtClean="0"/>
              <a:t>P1: First-class functions</a:t>
            </a:r>
          </a:p>
          <a:p>
            <a:pPr lvl="1"/>
            <a:r>
              <a:rPr lang="en-US" sz="2400" dirty="0" smtClean="0"/>
              <a:t>P1: Higher-order functions</a:t>
            </a:r>
          </a:p>
          <a:p>
            <a:pPr lvl="1"/>
            <a:r>
              <a:rPr lang="en-US" sz="2400" dirty="0" smtClean="0"/>
              <a:t>P1: Pure functions</a:t>
            </a:r>
          </a:p>
          <a:p>
            <a:pPr lvl="1"/>
            <a:r>
              <a:rPr lang="en-US" sz="2400" dirty="0" smtClean="0"/>
              <a:t>P1: Recursions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N/W example Haskell:</a:t>
            </a:r>
          </a:p>
          <a:p>
            <a:r>
              <a:rPr lang="en-US" dirty="0" smtClean="0"/>
              <a:t>http://www.haskell.org/pipermail/haskell/2003-April/011580.html</a:t>
            </a:r>
          </a:p>
          <a:p>
            <a:r>
              <a:rPr lang="en-US" dirty="0" smtClean="0"/>
              <a:t>https://hackage.haskell.org/package/HTTP-4000.0.9/docs/Network-TCP.html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Learning Elixir:</a:t>
            </a:r>
          </a:p>
          <a:p>
            <a:r>
              <a:rPr lang="en-US" dirty="0" smtClean="0"/>
              <a:t>http://learnxinyminutes.com/docs/elixir/</a:t>
            </a:r>
          </a:p>
          <a:p>
            <a:r>
              <a:rPr lang="en-US" dirty="0" smtClean="0"/>
              <a:t>http://elixir-lang.org/getting_started/1.html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190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Haskell N/W ?? Rashmesh Radhakrishnan</vt:lpstr>
      <vt:lpstr>Server.hs</vt:lpstr>
      <vt:lpstr>Slide 3</vt:lpstr>
      <vt:lpstr>Client.hs</vt:lpstr>
      <vt:lpstr>Slide 5</vt:lpstr>
      <vt:lpstr>Server.hs</vt:lpstr>
      <vt:lpstr>Trivial examples</vt:lpstr>
      <vt:lpstr>To do list</vt:lpstr>
      <vt:lpstr>References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Haskell N/W ??</dc:title>
  <dc:creator>Amrita</dc:creator>
  <cp:lastModifiedBy>Amrita</cp:lastModifiedBy>
  <cp:revision>12</cp:revision>
  <dcterms:created xsi:type="dcterms:W3CDTF">2006-08-16T00:00:00Z</dcterms:created>
  <dcterms:modified xsi:type="dcterms:W3CDTF">2014-10-03T17:22:57Z</dcterms:modified>
</cp:coreProperties>
</file>