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56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A7D-3F1B-4748-B2CF-9A204B3A54A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CC0E-AB41-4D8F-A1C4-B941C8DAF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A7D-3F1B-4748-B2CF-9A204B3A54A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CC0E-AB41-4D8F-A1C4-B941C8DAF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A7D-3F1B-4748-B2CF-9A204B3A54A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CC0E-AB41-4D8F-A1C4-B941C8DAF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A7D-3F1B-4748-B2CF-9A204B3A54A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CC0E-AB41-4D8F-A1C4-B941C8DAF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A7D-3F1B-4748-B2CF-9A204B3A54A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CC0E-AB41-4D8F-A1C4-B941C8DAF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A7D-3F1B-4748-B2CF-9A204B3A54A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CC0E-AB41-4D8F-A1C4-B941C8DAF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A7D-3F1B-4748-B2CF-9A204B3A54A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CC0E-AB41-4D8F-A1C4-B941C8DAF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A7D-3F1B-4748-B2CF-9A204B3A54A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CC0E-AB41-4D8F-A1C4-B941C8DAF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A7D-3F1B-4748-B2CF-9A204B3A54A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CC0E-AB41-4D8F-A1C4-B941C8DAF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A7D-3F1B-4748-B2CF-9A204B3A54A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CC0E-AB41-4D8F-A1C4-B941C8DAF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A7D-3F1B-4748-B2CF-9A204B3A54A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CC0E-AB41-4D8F-A1C4-B941C8DAF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ABA7D-3F1B-4748-B2CF-9A204B3A54A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CC0E-AB41-4D8F-A1C4-B941C8DAF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look at the functional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514600"/>
            <a:ext cx="2590800" cy="1752600"/>
          </a:xfrm>
        </p:spPr>
        <p:txBody>
          <a:bodyPr/>
          <a:lstStyle/>
          <a:p>
            <a:r>
              <a:rPr lang="en-US" dirty="0" smtClean="0"/>
              <a:t>Haskell </a:t>
            </a:r>
          </a:p>
          <a:p>
            <a:r>
              <a:rPr lang="en-US" dirty="0" smtClean="0"/>
              <a:t>F#</a:t>
            </a:r>
          </a:p>
          <a:p>
            <a:r>
              <a:rPr lang="en-US" dirty="0" smtClean="0"/>
              <a:t>OCaml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5486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Rashmesh Radhakrishnan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Haskell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33600"/>
            <a:ext cx="714358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F#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9339"/>
            <a:ext cx="8229600" cy="420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OCaml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65151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8600"/>
            <a:ext cx="5311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Compare Functional languages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143002"/>
          <a:ext cx="7772400" cy="446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4727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Haskell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OCaml</a:t>
                      </a:r>
                      <a:endParaRPr lang="en-US" dirty="0"/>
                    </a:p>
                  </a:txBody>
                  <a:tcPr/>
                </a:tc>
              </a:tr>
              <a:tr h="105125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F# has aspects of both imperative/OO and functional languages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Haskell is a "pure" functional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OCaml seems like a gentle introduction to Haskell.</a:t>
                      </a:r>
                      <a:endParaRPr lang="en-US" dirty="0"/>
                    </a:p>
                  </a:txBody>
                  <a:tcPr/>
                </a:tc>
              </a:tr>
              <a:tr h="81596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F# provides a “lazy” keyword to force lazy evaluation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let</a:t>
                      </a:r>
                      <a:r>
                        <a:rPr lang="en-US" dirty="0" smtClean="0"/>
                        <a:t> result =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lazy</a:t>
                      </a:r>
                      <a:r>
                        <a:rPr lang="en-US" dirty="0" smtClean="0"/>
                        <a:t> (x + 10)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Haskell has lazy evaluation implicitly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Haskell has lazy evaluation implicitly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472742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Probably easier to learn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Haskell</a:t>
                      </a:r>
                      <a:r>
                        <a:rPr lang="en-US" baseline="0" dirty="0" smtClean="0"/>
                        <a:t> syntax cleaner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Clumsy like double ;; </a:t>
                      </a:r>
                      <a:r>
                        <a:rPr lang="en-US" smtClean="0"/>
                        <a:t>for recursion</a:t>
                      </a:r>
                      <a:endParaRPr lang="en-US" dirty="0"/>
                    </a:p>
                  </a:txBody>
                  <a:tcPr/>
                </a:tc>
              </a:tr>
              <a:tr h="472742">
                <a:tc>
                  <a:txBody>
                    <a:bodyPr/>
                    <a:lstStyle/>
                    <a:p>
                      <a:r>
                        <a:rPr lang="en-US" dirty="0" smtClean="0"/>
                        <a:t>Tasks</a:t>
                      </a:r>
                      <a:r>
                        <a:rPr lang="en-US" baseline="0" dirty="0" smtClean="0"/>
                        <a:t> parallel library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Parallel</a:t>
                      </a:r>
                      <a:r>
                        <a:rPr lang="en-US" baseline="0" dirty="0" smtClean="0"/>
                        <a:t> tuning , stack overflow tail recursive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 performance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727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F# or Haskell ?</a:t>
            </a:r>
          </a:p>
          <a:p>
            <a:r>
              <a:rPr lang="en-US" dirty="0" smtClean="0"/>
              <a:t>Better documentation and easier learning curve for F#.</a:t>
            </a:r>
          </a:p>
          <a:p>
            <a:r>
              <a:rPr lang="en-US" dirty="0" smtClean="0"/>
              <a:t>Haskell better as a strict representation of functional programming language.</a:t>
            </a:r>
          </a:p>
          <a:p>
            <a:r>
              <a:rPr lang="en-US" dirty="0" smtClean="0"/>
              <a:t>????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/>
            <a:r>
              <a:rPr lang="en-US" sz="2400" dirty="0" smtClean="0"/>
              <a:t>Demonstrate in </a:t>
            </a:r>
            <a:r>
              <a:rPr lang="en-US" sz="2400" dirty="0" err="1" smtClean="0"/>
              <a:t>Fp</a:t>
            </a:r>
            <a:r>
              <a:rPr lang="en-US" sz="2400" dirty="0" smtClean="0"/>
              <a:t> Lang and C++:</a:t>
            </a:r>
          </a:p>
          <a:p>
            <a:pPr marL="0" lvl="1"/>
            <a:endParaRPr lang="en-US" sz="2400" dirty="0" smtClean="0"/>
          </a:p>
          <a:p>
            <a:pPr lvl="1"/>
            <a:r>
              <a:rPr lang="en-US" sz="2400" dirty="0" smtClean="0"/>
              <a:t>P1: Immutable </a:t>
            </a:r>
            <a:r>
              <a:rPr lang="en-US" sz="2400" dirty="0" smtClean="0"/>
              <a:t>states</a:t>
            </a:r>
          </a:p>
          <a:p>
            <a:pPr lvl="1"/>
            <a:r>
              <a:rPr lang="en-US" sz="2400" dirty="0" smtClean="0"/>
              <a:t>P1 </a:t>
            </a:r>
            <a:r>
              <a:rPr lang="en-US" sz="2400" smtClean="0"/>
              <a:t>: Closures</a:t>
            </a:r>
            <a:endParaRPr lang="en-US" sz="2400" dirty="0" smtClean="0"/>
          </a:p>
          <a:p>
            <a:pPr lvl="1"/>
            <a:r>
              <a:rPr lang="en-US" sz="2400" dirty="0" smtClean="0"/>
              <a:t>P1: First-class functions</a:t>
            </a:r>
          </a:p>
          <a:p>
            <a:pPr lvl="1"/>
            <a:r>
              <a:rPr lang="en-US" sz="2400" dirty="0" smtClean="0"/>
              <a:t>P1: Higher-order functions</a:t>
            </a:r>
          </a:p>
          <a:p>
            <a:pPr lvl="1"/>
            <a:r>
              <a:rPr lang="en-US" sz="2400" dirty="0" smtClean="0"/>
              <a:t>P1: Pure functions</a:t>
            </a:r>
          </a:p>
          <a:p>
            <a:pPr lvl="1"/>
            <a:r>
              <a:rPr lang="en-US" sz="2400" dirty="0" smtClean="0"/>
              <a:t>P1: Recursions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167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look at the functional languages</vt:lpstr>
      <vt:lpstr>Haskell</vt:lpstr>
      <vt:lpstr>F#</vt:lpstr>
      <vt:lpstr>OCaml</vt:lpstr>
      <vt:lpstr>Slide 5</vt:lpstr>
      <vt:lpstr>Conclusion</vt:lpstr>
      <vt:lpstr>To do list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Amrita</dc:creator>
  <cp:lastModifiedBy>Amrita</cp:lastModifiedBy>
  <cp:revision>25</cp:revision>
  <dcterms:created xsi:type="dcterms:W3CDTF">2014-09-17T12:05:30Z</dcterms:created>
  <dcterms:modified xsi:type="dcterms:W3CDTF">2014-09-19T17:42:02Z</dcterms:modified>
</cp:coreProperties>
</file>