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A996-7930-4188-9284-F17468D476E0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50B0-FBCF-4B49-9E50-002DDA0B7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436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A996-7930-4188-9284-F17468D476E0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50B0-FBCF-4B49-9E50-002DDA0B7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843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A996-7930-4188-9284-F17468D476E0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50B0-FBCF-4B49-9E50-002DDA0B7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200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A996-7930-4188-9284-F17468D476E0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50B0-FBCF-4B49-9E50-002DDA0B7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320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A996-7930-4188-9284-F17468D476E0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50B0-FBCF-4B49-9E50-002DDA0B7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13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A996-7930-4188-9284-F17468D476E0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50B0-FBCF-4B49-9E50-002DDA0B7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758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A996-7930-4188-9284-F17468D476E0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50B0-FBCF-4B49-9E50-002DDA0B7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677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A996-7930-4188-9284-F17468D476E0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50B0-FBCF-4B49-9E50-002DDA0B7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732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A996-7930-4188-9284-F17468D476E0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50B0-FBCF-4B49-9E50-002DDA0B7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069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A996-7930-4188-9284-F17468D476E0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50B0-FBCF-4B49-9E50-002DDA0B7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345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A996-7930-4188-9284-F17468D476E0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50B0-FBCF-4B49-9E50-002DDA0B7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864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0A996-7930-4188-9284-F17468D476E0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550B0-FBCF-4B49-9E50-002DDA0B7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663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Independent Study Project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0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1"/>
                </a:solidFill>
              </a:rPr>
              <a:t>Dependency Graph Visualization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Visual representation of Code using dependency graph.</a:t>
            </a:r>
          </a:p>
          <a:p>
            <a:endParaRPr lang="en-US" dirty="0" smtClean="0"/>
          </a:p>
          <a:p>
            <a:r>
              <a:rPr lang="en-US" dirty="0" smtClean="0"/>
              <a:t>Evaluate dependencies among C++ source code files</a:t>
            </a:r>
          </a:p>
          <a:p>
            <a:endParaRPr lang="en-US" dirty="0" smtClean="0"/>
          </a:p>
          <a:p>
            <a:r>
              <a:rPr lang="en-US" dirty="0" smtClean="0"/>
              <a:t>Generates Visual Representation of Graph</a:t>
            </a:r>
          </a:p>
          <a:p>
            <a:pPr lvl="1"/>
            <a:r>
              <a:rPr lang="en-US" dirty="0" smtClean="0"/>
              <a:t>Rearrange items on the Graph</a:t>
            </a:r>
          </a:p>
          <a:p>
            <a:pPr lvl="1"/>
            <a:r>
              <a:rPr lang="en-US" dirty="0" smtClean="0"/>
              <a:t>Expand each file to see the useful information</a:t>
            </a:r>
          </a:p>
          <a:p>
            <a:pPr lvl="1"/>
            <a:r>
              <a:rPr lang="en-US" dirty="0" smtClean="0"/>
              <a:t>Determine external dependencies</a:t>
            </a:r>
          </a:p>
          <a:p>
            <a:pPr lvl="1"/>
            <a:r>
              <a:rPr lang="en-US" dirty="0" smtClean="0"/>
              <a:t>Implementation of common graph algorithms</a:t>
            </a:r>
          </a:p>
          <a:p>
            <a:pPr lvl="1"/>
            <a:r>
              <a:rPr lang="en-US" dirty="0" smtClean="0"/>
              <a:t>Analyzer to find circular dependencies</a:t>
            </a:r>
          </a:p>
        </p:txBody>
      </p:sp>
    </p:spTree>
    <p:extLst>
      <p:ext uri="{BB962C8B-B14F-4D97-AF65-F5344CB8AC3E}">
        <p14:creationId xmlns:p14="http://schemas.microsoft.com/office/powerpoint/2010/main" val="288134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1"/>
                </a:solidFill>
              </a:rPr>
              <a:t>Deliverables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C++ application for the generation of dependency graph</a:t>
            </a:r>
          </a:p>
          <a:p>
            <a:endParaRPr lang="en-US" dirty="0"/>
          </a:p>
          <a:p>
            <a:r>
              <a:rPr lang="en-US" dirty="0" smtClean="0"/>
              <a:t>C# application for the visualization of dependency graph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2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72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Independent Study Project</vt:lpstr>
      <vt:lpstr>Dependency Graph Visualization</vt:lpstr>
      <vt:lpstr>Deliverables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Independent Study</dc:title>
  <dc:creator>Microsoft account</dc:creator>
  <cp:lastModifiedBy>Microsoft account</cp:lastModifiedBy>
  <cp:revision>20</cp:revision>
  <dcterms:created xsi:type="dcterms:W3CDTF">2014-08-29T02:14:26Z</dcterms:created>
  <dcterms:modified xsi:type="dcterms:W3CDTF">2014-08-29T02:34:37Z</dcterms:modified>
</cp:coreProperties>
</file>