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A7C5-F64D-44BB-9C15-44AE4E3F64ED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650E8-2795-46A8-811A-618A4B11C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57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A7C5-F64D-44BB-9C15-44AE4E3F64ED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650E8-2795-46A8-811A-618A4B11C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655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A7C5-F64D-44BB-9C15-44AE4E3F64ED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650E8-2795-46A8-811A-618A4B11C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722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A7C5-F64D-44BB-9C15-44AE4E3F64ED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650E8-2795-46A8-811A-618A4B11C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793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A7C5-F64D-44BB-9C15-44AE4E3F64ED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650E8-2795-46A8-811A-618A4B11C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95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A7C5-F64D-44BB-9C15-44AE4E3F64ED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650E8-2795-46A8-811A-618A4B11C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679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A7C5-F64D-44BB-9C15-44AE4E3F64ED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650E8-2795-46A8-811A-618A4B11C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074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A7C5-F64D-44BB-9C15-44AE4E3F64ED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650E8-2795-46A8-811A-618A4B11C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3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A7C5-F64D-44BB-9C15-44AE4E3F64ED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650E8-2795-46A8-811A-618A4B11C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910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A7C5-F64D-44BB-9C15-44AE4E3F64ED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650E8-2795-46A8-811A-618A4B11C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310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A7C5-F64D-44BB-9C15-44AE4E3F64ED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650E8-2795-46A8-811A-618A4B11C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68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8A7C5-F64D-44BB-9C15-44AE4E3F64ED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650E8-2795-46A8-811A-618A4B11C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156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Source Code Dependency Visualizer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Prateek</a:t>
            </a:r>
            <a:r>
              <a:rPr lang="en-US" dirty="0" smtClean="0"/>
              <a:t> Sharma</a:t>
            </a:r>
          </a:p>
          <a:p>
            <a:r>
              <a:rPr lang="en-US" dirty="0" smtClean="0"/>
              <a:t>Instructor: Prof. Jim Fawcett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719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Existing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C++ application to find dependencies between source code files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186" y="2479747"/>
            <a:ext cx="9906326" cy="3293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692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Existing Work(…)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C# WPF Application Demo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392" y="2250257"/>
            <a:ext cx="7940722" cy="446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542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Improving the current UI to make it more effective</a:t>
            </a:r>
          </a:p>
          <a:p>
            <a:endParaRPr lang="en-US" dirty="0"/>
          </a:p>
          <a:p>
            <a:r>
              <a:rPr lang="en-US" dirty="0" smtClean="0"/>
              <a:t>Drag and Drop support for Graph components </a:t>
            </a:r>
          </a:p>
          <a:p>
            <a:endParaRPr lang="en-US" dirty="0" smtClean="0"/>
          </a:p>
          <a:p>
            <a:r>
              <a:rPr lang="en-US" dirty="0" smtClean="0"/>
              <a:t>Visualization capability for graph based algorithms like finding the strong components in the Graph </a:t>
            </a:r>
            <a:r>
              <a:rPr lang="en-US" dirty="0" err="1" smtClean="0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024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smtClean="0"/>
          </a:p>
          <a:p>
            <a:pPr marL="0" indent="0" algn="ctr">
              <a:buNone/>
            </a:pPr>
            <a:r>
              <a:rPr lang="en-US" smtClean="0"/>
              <a:t>Thank You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509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67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Source Code Dependency Visualizer</vt:lpstr>
      <vt:lpstr>Existing Work</vt:lpstr>
      <vt:lpstr>Existing Work(…)</vt:lpstr>
      <vt:lpstr>Future Work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Source Code Dependency Visualizer</dc:title>
  <dc:creator>Microsoft account</dc:creator>
  <cp:lastModifiedBy>Microsoft account</cp:lastModifiedBy>
  <cp:revision>8</cp:revision>
  <dcterms:created xsi:type="dcterms:W3CDTF">2014-10-03T14:31:57Z</dcterms:created>
  <dcterms:modified xsi:type="dcterms:W3CDTF">2014-10-03T16:06:06Z</dcterms:modified>
</cp:coreProperties>
</file>