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10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F87D7-AB55-48D8-9231-89938FA71F99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5948-D5E7-4BCE-84CE-E075D3CE1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96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F87D7-AB55-48D8-9231-89938FA71F99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5948-D5E7-4BCE-84CE-E075D3CE1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253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F87D7-AB55-48D8-9231-89938FA71F99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5948-D5E7-4BCE-84CE-E075D3CE1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22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F87D7-AB55-48D8-9231-89938FA71F99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5948-D5E7-4BCE-84CE-E075D3CE1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99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F87D7-AB55-48D8-9231-89938FA71F99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5948-D5E7-4BCE-84CE-E075D3CE1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40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F87D7-AB55-48D8-9231-89938FA71F99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5948-D5E7-4BCE-84CE-E075D3CE1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90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F87D7-AB55-48D8-9231-89938FA71F99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5948-D5E7-4BCE-84CE-E075D3CE1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82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F87D7-AB55-48D8-9231-89938FA71F99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5948-D5E7-4BCE-84CE-E075D3CE1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56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F87D7-AB55-48D8-9231-89938FA71F99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5948-D5E7-4BCE-84CE-E075D3CE1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631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F87D7-AB55-48D8-9231-89938FA71F99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5948-D5E7-4BCE-84CE-E075D3CE1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12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F87D7-AB55-48D8-9231-89938FA71F99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F5948-D5E7-4BCE-84CE-E075D3CE1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42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F87D7-AB55-48D8-9231-89938FA71F99}" type="datetimeFigureOut">
              <a:rPr lang="en-US" smtClean="0"/>
              <a:t>3/20/2015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F5948-D5E7-4BCE-84CE-E075D3CE1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0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dotnet/roslyn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r>
              <a:rPr lang="en-US" b="1" u="sng" dirty="0" smtClean="0"/>
              <a:t>Independent Study</a:t>
            </a:r>
            <a:endParaRPr lang="en-US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209800"/>
            <a:ext cx="7467600" cy="3429000"/>
          </a:xfrm>
        </p:spPr>
        <p:txBody>
          <a:bodyPr>
            <a:normAutofit lnSpcReduction="10000"/>
          </a:bodyPr>
          <a:lstStyle/>
          <a:p>
            <a:pPr algn="l"/>
            <a:endParaRPr lang="en-US" dirty="0" smtClean="0"/>
          </a:p>
          <a:p>
            <a:pPr algn="l"/>
            <a:r>
              <a:rPr lang="en-US" u="sng" dirty="0" smtClean="0">
                <a:solidFill>
                  <a:schemeClr val="tx1"/>
                </a:solidFill>
              </a:rPr>
              <a:t>Topic:</a:t>
            </a:r>
            <a:r>
              <a:rPr lang="en-US" dirty="0" smtClean="0">
                <a:solidFill>
                  <a:schemeClr val="tx1"/>
                </a:solidFill>
              </a:rPr>
              <a:t> Roslyn </a:t>
            </a:r>
            <a:r>
              <a:rPr lang="en-US" dirty="0" err="1" smtClean="0">
                <a:solidFill>
                  <a:schemeClr val="tx1"/>
                </a:solidFill>
              </a:rPr>
              <a:t>.Net</a:t>
            </a:r>
            <a:r>
              <a:rPr lang="en-US" dirty="0" smtClean="0">
                <a:solidFill>
                  <a:schemeClr val="tx1"/>
                </a:solidFill>
              </a:rPr>
              <a:t> Compiler Platform</a:t>
            </a: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u="sng" dirty="0" smtClean="0">
                <a:solidFill>
                  <a:schemeClr val="tx1"/>
                </a:solidFill>
              </a:rPr>
              <a:t>Instructor:</a:t>
            </a:r>
            <a:r>
              <a:rPr lang="en-US" dirty="0" smtClean="0">
                <a:solidFill>
                  <a:schemeClr val="tx1"/>
                </a:solidFill>
              </a:rPr>
              <a:t> Dr. Jim Fawcett</a:t>
            </a: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u="sng" dirty="0" smtClean="0">
                <a:solidFill>
                  <a:schemeClr val="tx1"/>
                </a:solidFill>
              </a:rPr>
              <a:t>Student:</a:t>
            </a:r>
            <a:r>
              <a:rPr lang="en-US" dirty="0" smtClean="0">
                <a:solidFill>
                  <a:schemeClr val="tx1"/>
                </a:solidFill>
              </a:rPr>
              <a:t> Shrikant Thakare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65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Why Roslyn?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200" dirty="0" smtClean="0"/>
              <a:t>Chance to learn about </a:t>
            </a:r>
            <a:r>
              <a:rPr lang="en-US" sz="2200" dirty="0" err="1" smtClean="0"/>
              <a:t>.Net</a:t>
            </a:r>
            <a:r>
              <a:rPr lang="en-US" sz="2200" dirty="0" smtClean="0"/>
              <a:t> C# abstract syntax trees.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200" dirty="0" smtClean="0"/>
              <a:t>Learn about APIs for code analysis, refactoring.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200" dirty="0" smtClean="0"/>
              <a:t>Develop static code analysis tool.</a:t>
            </a:r>
          </a:p>
          <a:p>
            <a:pPr marL="914400" lvl="1" indent="-514350">
              <a:buFont typeface="+mj-lt"/>
              <a:buAutoNum type="arabicPeriod"/>
            </a:pPr>
            <a:endParaRPr lang="en-US" sz="2200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Outcome</a:t>
            </a:r>
          </a:p>
          <a:p>
            <a:pPr marL="914400" lvl="2" indent="-514350">
              <a:buFont typeface="+mj-lt"/>
              <a:buAutoNum type="arabicPeriod"/>
            </a:pPr>
            <a:r>
              <a:rPr lang="en-US" sz="2200" dirty="0" smtClean="0"/>
              <a:t>Develop various code samples which will provide static code analysis and help in refactoring of code, bug fixing etc.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86294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Roslyn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500" dirty="0" smtClean="0"/>
              <a:t>APIs for code analysis, refactoring</a:t>
            </a:r>
          </a:p>
          <a:p>
            <a:r>
              <a:rPr lang="en-US" sz="2500" dirty="0" smtClean="0"/>
              <a:t>Two main layers of APIs</a:t>
            </a:r>
          </a:p>
          <a:p>
            <a:endParaRPr lang="en-US" sz="2500" dirty="0" smtClean="0"/>
          </a:p>
          <a:p>
            <a:endParaRPr lang="en-US" sz="2500" dirty="0" smtClean="0"/>
          </a:p>
          <a:p>
            <a:endParaRPr lang="en-US" sz="2500" dirty="0"/>
          </a:p>
          <a:p>
            <a:endParaRPr lang="en-US" sz="2500" dirty="0" smtClean="0"/>
          </a:p>
          <a:p>
            <a:endParaRPr lang="en-US" sz="2500" dirty="0"/>
          </a:p>
          <a:p>
            <a:r>
              <a:rPr lang="en-US" sz="2500" dirty="0" smtClean="0"/>
              <a:t>Workspace layer provides APIs for direct access to Compiler.</a:t>
            </a:r>
          </a:p>
          <a:p>
            <a:r>
              <a:rPr lang="en-US" sz="2500" dirty="0" smtClean="0"/>
              <a:t>Compiler supplies data structures as Syntax Trees, Syntax Nodes, Tokens </a:t>
            </a:r>
            <a:endParaRPr lang="en-US" sz="25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14600"/>
            <a:ext cx="56102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79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 Roslyn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Visual Studio 2015 Preview</a:t>
            </a:r>
          </a:p>
          <a:p>
            <a:r>
              <a:rPr lang="en-US" dirty="0"/>
              <a:t>Microsoft Visual Studio 2015 Preview </a:t>
            </a:r>
            <a:r>
              <a:rPr lang="en-US" dirty="0" smtClean="0"/>
              <a:t>SDK (project templates, tools)</a:t>
            </a:r>
          </a:p>
          <a:p>
            <a:r>
              <a:rPr lang="en-US" dirty="0"/>
              <a:t> SDK Templates VSIX </a:t>
            </a:r>
            <a:r>
              <a:rPr lang="en-US" dirty="0" smtClean="0"/>
              <a:t>package (Diagnostic with Code Fix, Code Refactoring)</a:t>
            </a:r>
          </a:p>
          <a:p>
            <a:r>
              <a:rPr lang="en-US" dirty="0"/>
              <a:t> Syntax Visualizer VSIX </a:t>
            </a:r>
            <a:r>
              <a:rPr lang="en-US" dirty="0" smtClean="0"/>
              <a:t>package (Syntax Tree)</a:t>
            </a:r>
          </a:p>
          <a:p>
            <a:r>
              <a:rPr lang="en-US" dirty="0"/>
              <a:t>Refer: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github.com/dotnet/roslyn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79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DiagnosticAnalyzer1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dirty="0" smtClean="0"/>
              <a:t>Analyze Symbols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err="1"/>
              <a:t>DiagnosticDescriptor</a:t>
            </a: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err="1"/>
              <a:t>RegisterSymbolAction</a:t>
            </a: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err="1" smtClean="0"/>
              <a:t>NamedType</a:t>
            </a:r>
            <a:r>
              <a:rPr lang="en-US" sz="2400" dirty="0" smtClean="0"/>
              <a:t> </a:t>
            </a:r>
            <a:r>
              <a:rPr lang="en-US" sz="2400" dirty="0"/>
              <a:t>symbols. (</a:t>
            </a:r>
            <a:r>
              <a:rPr lang="en-US" sz="2400" dirty="0" err="1"/>
              <a:t>eg</a:t>
            </a:r>
            <a:r>
              <a:rPr lang="en-US" sz="2400" dirty="0"/>
              <a:t>. class</a:t>
            </a:r>
            <a:r>
              <a:rPr lang="en-US" sz="2400" dirty="0" smtClean="0"/>
              <a:t>)</a:t>
            </a: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Name </a:t>
            </a:r>
            <a:r>
              <a:rPr lang="en-US" sz="2400" dirty="0" smtClean="0"/>
              <a:t>property</a:t>
            </a:r>
          </a:p>
          <a:p>
            <a:pPr lvl="1"/>
            <a:endParaRPr lang="en-US" sz="2400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3200" dirty="0" err="1"/>
              <a:t>CodeFix</a:t>
            </a:r>
            <a:r>
              <a:rPr lang="en-US" sz="3200" dirty="0"/>
              <a:t> </a:t>
            </a:r>
            <a:endParaRPr lang="en-US" sz="3200" dirty="0" smtClean="0"/>
          </a:p>
          <a:p>
            <a:pPr marL="742950" lvl="2" indent="-342900"/>
            <a:r>
              <a:rPr lang="en-US" dirty="0" smtClean="0"/>
              <a:t>Diagnostics collection</a:t>
            </a:r>
          </a:p>
          <a:p>
            <a:pPr marL="742950" lvl="2" indent="-342900"/>
            <a:r>
              <a:rPr lang="en-US" dirty="0" err="1" smtClean="0"/>
              <a:t>TypeDeclarationSyntax</a:t>
            </a:r>
            <a:r>
              <a:rPr lang="en-US" dirty="0" smtClean="0"/>
              <a:t> token</a:t>
            </a:r>
          </a:p>
          <a:p>
            <a:pPr marL="742950" lvl="2" indent="-342900"/>
            <a:r>
              <a:rPr lang="en-US" dirty="0" err="1" smtClean="0"/>
              <a:t>RenameSymbolAsync</a:t>
            </a:r>
            <a:r>
              <a:rPr lang="en-US" dirty="0" smtClean="0"/>
              <a:t> (</a:t>
            </a:r>
            <a:r>
              <a:rPr lang="en-US" dirty="0" err="1" smtClean="0"/>
              <a:t>Renamer</a:t>
            </a:r>
            <a:r>
              <a:rPr lang="en-US" dirty="0" smtClean="0"/>
              <a:t> class)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03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DiagnosticAnalyzer2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 smtClean="0"/>
              <a:t>Analyze Syntax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err="1" smtClean="0"/>
              <a:t>DiagnosticDescriptor</a:t>
            </a:r>
            <a:endParaRPr lang="en-US" sz="24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err="1"/>
              <a:t>RegisterSyntaxNodeAction</a:t>
            </a: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err="1" smtClean="0"/>
              <a:t>IfStatement</a:t>
            </a:r>
            <a:r>
              <a:rPr lang="en-US" sz="2400" dirty="0" smtClean="0"/>
              <a:t> </a:t>
            </a:r>
            <a:r>
              <a:rPr lang="en-US" sz="2400" dirty="0" smtClean="0"/>
              <a:t>syntax</a:t>
            </a: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Statement property</a:t>
            </a:r>
          </a:p>
          <a:p>
            <a:pPr lvl="1"/>
            <a:endParaRPr lang="en-US" sz="2400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3200" dirty="0" err="1"/>
              <a:t>CodeFix</a:t>
            </a:r>
            <a:r>
              <a:rPr lang="en-US" sz="3200" dirty="0"/>
              <a:t> </a:t>
            </a:r>
            <a:endParaRPr lang="en-US" sz="3200" dirty="0" smtClean="0"/>
          </a:p>
          <a:p>
            <a:pPr marL="742950" lvl="2" indent="-342900"/>
            <a:r>
              <a:rPr lang="en-US" dirty="0" smtClean="0"/>
              <a:t>Diagnostics collection</a:t>
            </a:r>
          </a:p>
          <a:p>
            <a:pPr marL="742950" lvl="2" indent="-342900"/>
            <a:r>
              <a:rPr lang="en-US" dirty="0" err="1" smtClean="0"/>
              <a:t>IfStatementSyntax</a:t>
            </a:r>
            <a:r>
              <a:rPr lang="en-US" dirty="0" smtClean="0"/>
              <a:t> token</a:t>
            </a:r>
          </a:p>
          <a:p>
            <a:pPr marL="742950" lvl="2" indent="-342900"/>
            <a:r>
              <a:rPr lang="en-US" dirty="0" smtClean="0"/>
              <a:t>Block (</a:t>
            </a:r>
            <a:r>
              <a:rPr lang="en-US" dirty="0" err="1"/>
              <a:t>SyntaxFactory</a:t>
            </a:r>
            <a:r>
              <a:rPr lang="en-US" dirty="0" err="1" smtClean="0"/>
              <a:t>class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12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</TotalTime>
  <Words>166</Words>
  <Application>Microsoft Office PowerPoint</Application>
  <PresentationFormat>On-screen Show (4:3)</PresentationFormat>
  <Paragraphs>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Independent Study</vt:lpstr>
      <vt:lpstr>PowerPoint Presentation</vt:lpstr>
      <vt:lpstr>Roslyn</vt:lpstr>
      <vt:lpstr>Install Roslyn</vt:lpstr>
      <vt:lpstr>DiagnosticAnalyzer1 </vt:lpstr>
      <vt:lpstr>DiagnosticAnalyzer2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Independent Study</dc:title>
  <dc:creator>Shrikant Thakare</dc:creator>
  <cp:lastModifiedBy>Shrikant Thakare</cp:lastModifiedBy>
  <cp:revision>39</cp:revision>
  <dcterms:created xsi:type="dcterms:W3CDTF">2015-01-15T19:12:36Z</dcterms:created>
  <dcterms:modified xsi:type="dcterms:W3CDTF">2015-03-20T19:51:16Z</dcterms:modified>
</cp:coreProperties>
</file>