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65" r:id="rId3"/>
    <p:sldId id="310" r:id="rId4"/>
    <p:sldId id="325" r:id="rId5"/>
    <p:sldId id="326" r:id="rId6"/>
    <p:sldId id="320" r:id="rId7"/>
    <p:sldId id="321" r:id="rId8"/>
    <p:sldId id="323" r:id="rId9"/>
    <p:sldId id="324" r:id="rId10"/>
    <p:sldId id="327" r:id="rId11"/>
    <p:sldId id="328" r:id="rId12"/>
    <p:sldId id="329" r:id="rId13"/>
    <p:sldId id="330" r:id="rId14"/>
  </p:sldIdLst>
  <p:sldSz cx="12188825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36" autoAdjust="0"/>
    <p:restoredTop sz="94629" autoAdjust="0"/>
  </p:normalViewPr>
  <p:slideViewPr>
    <p:cSldViewPr showGuides="1">
      <p:cViewPr>
        <p:scale>
          <a:sx n="86" d="100"/>
          <a:sy n="86" d="100"/>
        </p:scale>
        <p:origin x="-222" y="18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9/25/2013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9/25/2013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9/25/2013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9/25/2013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Android Application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Campus Guided Tour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Independent study presentation-1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By</a:t>
            </a:r>
          </a:p>
          <a:p>
            <a:r>
              <a:rPr lang="it-IT" dirty="0" smtClean="0"/>
              <a:t>Ranjini Umamaheshwarappa</a:t>
            </a:r>
          </a:p>
          <a:p>
            <a:r>
              <a:rPr lang="it-IT" dirty="0" smtClean="0"/>
              <a:t>Advisor: Dr. Jim Fawcett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r>
              <a:rPr lang="en-US" dirty="0" smtClean="0"/>
              <a:t> Idea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Application shall </a:t>
            </a:r>
            <a:endParaRPr lang="en-US" dirty="0"/>
          </a:p>
          <a:p>
            <a:r>
              <a:rPr lang="en-US" dirty="0"/>
              <a:t>G</a:t>
            </a:r>
            <a:r>
              <a:rPr lang="en-US" dirty="0" smtClean="0"/>
              <a:t>uide </a:t>
            </a:r>
            <a:r>
              <a:rPr lang="en-US" dirty="0"/>
              <a:t>a user around </a:t>
            </a:r>
            <a:r>
              <a:rPr lang="en-US" dirty="0" smtClean="0"/>
              <a:t>campus</a:t>
            </a:r>
          </a:p>
          <a:p>
            <a:r>
              <a:rPr lang="en-US" dirty="0" smtClean="0"/>
              <a:t> Provide important </a:t>
            </a:r>
            <a:r>
              <a:rPr lang="en-US" dirty="0"/>
              <a:t>details about buildings and other landmarks. </a:t>
            </a:r>
          </a:p>
          <a:p>
            <a:r>
              <a:rPr lang="en-US" dirty="0" smtClean="0"/>
              <a:t> Make a Trip Plan for the User based on their Points of Interest 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2" y="1524000"/>
            <a:ext cx="9144001" cy="1371600"/>
          </a:xfrm>
        </p:spPr>
        <p:txBody>
          <a:bodyPr/>
          <a:lstStyle/>
          <a:p>
            <a:r>
              <a:rPr lang="en-US" dirty="0" smtClean="0"/>
              <a:t>Intent and Motivation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3" y="3352799"/>
            <a:ext cx="9134391" cy="4114801"/>
          </a:xfrm>
        </p:spPr>
        <p:txBody>
          <a:bodyPr/>
          <a:lstStyle/>
          <a:p>
            <a:r>
              <a:rPr lang="en-US" dirty="0" smtClean="0"/>
              <a:t>SU does not yet have an app which guides a Student/Faculty around the campus</a:t>
            </a:r>
          </a:p>
          <a:p>
            <a:r>
              <a:rPr lang="en-US" dirty="0" smtClean="0"/>
              <a:t>Would serve as an important tool after complete development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4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Users and Uses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of the Important Uses:</a:t>
            </a:r>
          </a:p>
          <a:p>
            <a:r>
              <a:rPr lang="en-US" dirty="0" smtClean="0"/>
              <a:t>A Prospective student admitted to the Campus can take a Self Guided Tour to know the Campus well</a:t>
            </a:r>
          </a:p>
          <a:p>
            <a:r>
              <a:rPr lang="en-US" dirty="0" smtClean="0"/>
              <a:t>An Employee On Campus can use the App to locate Buildings        Example: RSA Employee</a:t>
            </a:r>
          </a:p>
          <a:p>
            <a:r>
              <a:rPr lang="en-US" dirty="0" smtClean="0"/>
              <a:t>Any user can find Shuttle Stops on campus</a:t>
            </a:r>
          </a:p>
          <a:p>
            <a:r>
              <a:rPr lang="en-US" dirty="0" smtClean="0"/>
              <a:t>Current Event Info serves as a nice tool for a family to plan a visit to Campus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3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Used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Android SDK - Eclipse - Java </a:t>
            </a:r>
          </a:p>
          <a:p>
            <a:r>
              <a:rPr lang="en-US" dirty="0" smtClean="0"/>
              <a:t>ADT Plugin 20.0 or Higher</a:t>
            </a:r>
          </a:p>
          <a:p>
            <a:r>
              <a:rPr lang="en-US" dirty="0" smtClean="0"/>
              <a:t>Google Play Services – Google Maps API</a:t>
            </a:r>
          </a:p>
          <a:p>
            <a:r>
              <a:rPr lang="en-US" dirty="0" smtClean="0"/>
              <a:t>SQLite 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3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of the Proposed Model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1905000"/>
            <a:ext cx="9144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0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 Guide can show the Map of the SU CAMPUS</a:t>
            </a:r>
          </a:p>
          <a:p>
            <a:r>
              <a:rPr lang="en-US" dirty="0" smtClean="0"/>
              <a:t>Map can be zoomed in/out</a:t>
            </a:r>
          </a:p>
          <a:p>
            <a:r>
              <a:rPr lang="en-US" dirty="0" smtClean="0"/>
              <a:t>Users can move around the Map</a:t>
            </a:r>
          </a:p>
          <a:p>
            <a:r>
              <a:rPr lang="en-US" dirty="0" smtClean="0"/>
              <a:t>Users are able to select their Points of Interest on Map</a:t>
            </a:r>
          </a:p>
          <a:p>
            <a:r>
              <a:rPr lang="en-US" dirty="0" smtClean="0"/>
              <a:t>Map is customized to show only those POIs</a:t>
            </a:r>
          </a:p>
          <a:p>
            <a:r>
              <a:rPr lang="en-US" dirty="0" smtClean="0"/>
              <a:t>SU App should retrieve the Photo Gallery of the desired Location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6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Extended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 App should provide the Current Event Info for each POI selected</a:t>
            </a:r>
            <a:r>
              <a:rPr lang="en-US" dirty="0"/>
              <a:t> </a:t>
            </a:r>
            <a:r>
              <a:rPr lang="en-US" dirty="0" smtClean="0"/>
              <a:t>Example: A Basketball game in Carrier Dome</a:t>
            </a:r>
          </a:p>
          <a:p>
            <a:r>
              <a:rPr lang="en-US" dirty="0" smtClean="0"/>
              <a:t>Users can select POI based on Classification-Library, Dining Halls, Bus Stops etc.</a:t>
            </a:r>
          </a:p>
          <a:p>
            <a:r>
              <a:rPr lang="en-US" dirty="0" smtClean="0"/>
              <a:t>Users are able to make their Trip plan using Weather Data (</a:t>
            </a:r>
            <a:r>
              <a:rPr lang="en-US" dirty="0" err="1" smtClean="0"/>
              <a:t>IGoogle</a:t>
            </a:r>
            <a:r>
              <a:rPr lang="en-US" dirty="0" smtClean="0"/>
              <a:t> Weather API) and are able to select the mode of Travel for the Tour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1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2412" y="457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ScreenShots</a:t>
            </a:r>
            <a:endParaRPr lang="en-US" b="1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1609725"/>
            <a:ext cx="24765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1604963"/>
            <a:ext cx="26289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2" y="1604963"/>
            <a:ext cx="27241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55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2412" y="457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ScreenShots</a:t>
            </a:r>
            <a:endParaRPr lang="en-US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2" y="1362075"/>
            <a:ext cx="27813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362" y="1390650"/>
            <a:ext cx="268605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32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98600" y="457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 MAP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871538"/>
            <a:ext cx="5457825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63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65612" y="3182815"/>
            <a:ext cx="8634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Thank You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5063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298</Words>
  <Application>Microsoft Office PowerPoint</Application>
  <PresentationFormat>Custom</PresentationFormat>
  <Paragraphs>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TS102895261</vt:lpstr>
      <vt:lpstr>Android Application Campus Guided Tour </vt:lpstr>
      <vt:lpstr>Application Idea</vt:lpstr>
      <vt:lpstr>Intent and Motivation</vt:lpstr>
      <vt:lpstr>Users and Uses</vt:lpstr>
      <vt:lpstr>Tools Used</vt:lpstr>
      <vt:lpstr>Architecture of the Proposed Model</vt:lpstr>
      <vt:lpstr>Requirements</vt:lpstr>
      <vt:lpstr>Requirements Extended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2013-09-25T19:30:11Z</dcterms:created>
  <dcterms:modified xsi:type="dcterms:W3CDTF">2013-09-26T16:40:10Z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