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14"/>
  </p:notesMasterIdLst>
  <p:handoutMasterIdLst>
    <p:handoutMasterId r:id="rId15"/>
  </p:handoutMasterIdLst>
  <p:sldIdLst>
    <p:sldId id="265" r:id="rId3"/>
    <p:sldId id="310" r:id="rId4"/>
    <p:sldId id="311" r:id="rId5"/>
    <p:sldId id="313" r:id="rId6"/>
    <p:sldId id="312" r:id="rId7"/>
    <p:sldId id="314" r:id="rId8"/>
    <p:sldId id="315" r:id="rId9"/>
    <p:sldId id="316" r:id="rId10"/>
    <p:sldId id="317" r:id="rId11"/>
    <p:sldId id="318" r:id="rId12"/>
    <p:sldId id="319" r:id="rId13"/>
  </p:sldIdLst>
  <p:sldSz cx="12188825" cy="6858000"/>
  <p:notesSz cx="6858000" cy="9144000"/>
  <p:custDataLst>
    <p:tags r:id="rId16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39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78" autoAdjust="0"/>
    <p:restoredTop sz="94629" autoAdjust="0"/>
  </p:normalViewPr>
  <p:slideViewPr>
    <p:cSldViewPr showGuides="1">
      <p:cViewPr varScale="1">
        <p:scale>
          <a:sx n="101" d="100"/>
          <a:sy n="101" d="100"/>
        </p:scale>
        <p:origin x="182" y="72"/>
      </p:cViewPr>
      <p:guideLst>
        <p:guide pos="3839"/>
        <p:guide orient="horz"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63" d="100"/>
          <a:sy n="63" d="100"/>
        </p:scale>
        <p:origin x="1986" y="10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tags" Target="tags/tag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68633312"/>
        <c:axId val="468633704"/>
      </c:barChart>
      <c:lineChart>
        <c:grouping val="standard"/>
        <c:varyColors val="0"/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68633312"/>
        <c:axId val="468633704"/>
      </c:lineChart>
      <c:catAx>
        <c:axId val="4686333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68633704"/>
        <c:crosses val="autoZero"/>
        <c:auto val="1"/>
        <c:lblAlgn val="ctr"/>
        <c:lblOffset val="100"/>
        <c:noMultiLvlLbl val="0"/>
      </c:catAx>
      <c:valAx>
        <c:axId val="46863370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686333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E9DE493-19D7-4EC9-97C9-5F26233F1106}" type="doc">
      <dgm:prSet loTypeId="urn:microsoft.com/office/officeart/2005/8/layout/hProcess4" loCatId="process" qsTypeId="urn:microsoft.com/office/officeart/2005/8/quickstyle/simple5" qsCatId="simple" csTypeId="urn:microsoft.com/office/officeart/2005/8/colors/accent1_5" csCatId="accent1" phldr="1"/>
      <dgm:spPr/>
      <dgm:t>
        <a:bodyPr/>
        <a:lstStyle/>
        <a:p>
          <a:endParaRPr lang="en-US"/>
        </a:p>
      </dgm:t>
    </dgm:pt>
    <dgm:pt modelId="{FB986F71-3126-4196-BD30-74AEDC39A1CA}">
      <dgm:prSet phldrT="[Text]"/>
      <dgm:spPr/>
      <dgm:t>
        <a:bodyPr/>
        <a:lstStyle/>
        <a:p>
          <a:r>
            <a:rPr lang="en-US" dirty="0" smtClean="0"/>
            <a:t>Step 1 Title</a:t>
          </a:r>
          <a:endParaRPr lang="en-US" dirty="0"/>
        </a:p>
      </dgm:t>
    </dgm:pt>
    <dgm:pt modelId="{9B3CE34A-9B3E-4D5F-94E0-DFBB94FF5A03}" type="parTrans" cxnId="{1423FC72-83C7-4510-8021-28EAEA493E68}">
      <dgm:prSet/>
      <dgm:spPr/>
      <dgm:t>
        <a:bodyPr/>
        <a:lstStyle/>
        <a:p>
          <a:endParaRPr lang="en-US"/>
        </a:p>
      </dgm:t>
    </dgm:pt>
    <dgm:pt modelId="{D0B150DF-3AA4-454C-8652-25880449C422}" type="sibTrans" cxnId="{1423FC72-83C7-4510-8021-28EAEA493E68}">
      <dgm:prSet/>
      <dgm:spPr/>
      <dgm:t>
        <a:bodyPr/>
        <a:lstStyle/>
        <a:p>
          <a:endParaRPr lang="en-US"/>
        </a:p>
      </dgm:t>
    </dgm:pt>
    <dgm:pt modelId="{AB2E8498-CC81-452F-A895-08F3845AA347}">
      <dgm:prSet phldrT="[Text]"/>
      <dgm:spPr/>
      <dgm:t>
        <a:bodyPr/>
        <a:lstStyle/>
        <a:p>
          <a:r>
            <a:rPr lang="en-US" dirty="0" smtClean="0"/>
            <a:t>Task description</a:t>
          </a:r>
          <a:endParaRPr lang="en-US" dirty="0"/>
        </a:p>
      </dgm:t>
    </dgm:pt>
    <dgm:pt modelId="{4C65E2C8-0CBB-4D8C-AD60-6B0105C62B84}" type="parTrans" cxnId="{2D5B3E3B-3EE5-4072-933E-27DF5400591C}">
      <dgm:prSet/>
      <dgm:spPr/>
      <dgm:t>
        <a:bodyPr/>
        <a:lstStyle/>
        <a:p>
          <a:endParaRPr lang="en-US"/>
        </a:p>
      </dgm:t>
    </dgm:pt>
    <dgm:pt modelId="{9A1F3304-AA9E-4FBC-89BA-9095C80E47C9}" type="sibTrans" cxnId="{2D5B3E3B-3EE5-4072-933E-27DF5400591C}">
      <dgm:prSet/>
      <dgm:spPr/>
      <dgm:t>
        <a:bodyPr/>
        <a:lstStyle/>
        <a:p>
          <a:endParaRPr lang="en-US"/>
        </a:p>
      </dgm:t>
    </dgm:pt>
    <dgm:pt modelId="{BF381BD4-48DC-48BF-8C18-C307CDD4D490}">
      <dgm:prSet phldrT="[Text]"/>
      <dgm:spPr/>
      <dgm:t>
        <a:bodyPr/>
        <a:lstStyle/>
        <a:p>
          <a:r>
            <a:rPr lang="en-US" dirty="0" smtClean="0"/>
            <a:t>Task description</a:t>
          </a:r>
          <a:endParaRPr lang="en-US" dirty="0"/>
        </a:p>
      </dgm:t>
    </dgm:pt>
    <dgm:pt modelId="{5D881325-883F-44A1-A5FB-E01856D07A5B}" type="parTrans" cxnId="{5F9EDECD-FB20-4615-B5EC-47255B2B532F}">
      <dgm:prSet/>
      <dgm:spPr/>
      <dgm:t>
        <a:bodyPr/>
        <a:lstStyle/>
        <a:p>
          <a:endParaRPr lang="en-US"/>
        </a:p>
      </dgm:t>
    </dgm:pt>
    <dgm:pt modelId="{2C645F98-BC4B-4797-BC42-0872EA7B0575}" type="sibTrans" cxnId="{5F9EDECD-FB20-4615-B5EC-47255B2B532F}">
      <dgm:prSet/>
      <dgm:spPr/>
      <dgm:t>
        <a:bodyPr/>
        <a:lstStyle/>
        <a:p>
          <a:endParaRPr lang="en-US"/>
        </a:p>
      </dgm:t>
    </dgm:pt>
    <dgm:pt modelId="{F6D27D1B-CDCB-481F-B8FA-AB31B2A119DE}">
      <dgm:prSet phldrT="[Text]"/>
      <dgm:spPr/>
      <dgm:t>
        <a:bodyPr/>
        <a:lstStyle/>
        <a:p>
          <a:r>
            <a:rPr lang="en-US" dirty="0" smtClean="0"/>
            <a:t>Step 2 Title</a:t>
          </a:r>
          <a:endParaRPr lang="en-US" dirty="0"/>
        </a:p>
      </dgm:t>
    </dgm:pt>
    <dgm:pt modelId="{8A7BF306-8E53-4B16-9E7E-A79AE3DF6BE2}" type="parTrans" cxnId="{A63D53AC-541A-4D09-9620-8B1C8D7B91DE}">
      <dgm:prSet/>
      <dgm:spPr/>
      <dgm:t>
        <a:bodyPr/>
        <a:lstStyle/>
        <a:p>
          <a:endParaRPr lang="en-US"/>
        </a:p>
      </dgm:t>
    </dgm:pt>
    <dgm:pt modelId="{7AEB6639-3258-49E8-8B1F-B4A9C61922BE}" type="sibTrans" cxnId="{A63D53AC-541A-4D09-9620-8B1C8D7B91DE}">
      <dgm:prSet/>
      <dgm:spPr/>
      <dgm:t>
        <a:bodyPr/>
        <a:lstStyle/>
        <a:p>
          <a:endParaRPr lang="en-US"/>
        </a:p>
      </dgm:t>
    </dgm:pt>
    <dgm:pt modelId="{0B00F5A8-A0EF-4111-9D86-004317B4F49E}">
      <dgm:prSet phldrT="[Text]"/>
      <dgm:spPr/>
      <dgm:t>
        <a:bodyPr/>
        <a:lstStyle/>
        <a:p>
          <a:r>
            <a:rPr lang="en-US" dirty="0" smtClean="0"/>
            <a:t>Task description</a:t>
          </a:r>
          <a:endParaRPr lang="en-US" dirty="0"/>
        </a:p>
      </dgm:t>
    </dgm:pt>
    <dgm:pt modelId="{EC916B99-8D26-4265-B7BE-BB461C68DA5C}" type="parTrans" cxnId="{86F910E7-C9D0-48E5-A3A3-C70127E96FC1}">
      <dgm:prSet/>
      <dgm:spPr/>
      <dgm:t>
        <a:bodyPr/>
        <a:lstStyle/>
        <a:p>
          <a:endParaRPr lang="en-US"/>
        </a:p>
      </dgm:t>
    </dgm:pt>
    <dgm:pt modelId="{CE48C676-980A-4BAC-A3C8-9ABC315DAE51}" type="sibTrans" cxnId="{86F910E7-C9D0-48E5-A3A3-C70127E96FC1}">
      <dgm:prSet/>
      <dgm:spPr/>
      <dgm:t>
        <a:bodyPr/>
        <a:lstStyle/>
        <a:p>
          <a:endParaRPr lang="en-US"/>
        </a:p>
      </dgm:t>
    </dgm:pt>
    <dgm:pt modelId="{58828492-5CEF-4AFE-95CB-5D7E6A18158B}">
      <dgm:prSet phldrT="[Text]"/>
      <dgm:spPr/>
      <dgm:t>
        <a:bodyPr/>
        <a:lstStyle/>
        <a:p>
          <a:r>
            <a:rPr lang="en-US" dirty="0" smtClean="0"/>
            <a:t>Step 3 Title</a:t>
          </a:r>
          <a:endParaRPr lang="en-US" dirty="0"/>
        </a:p>
      </dgm:t>
    </dgm:pt>
    <dgm:pt modelId="{F664BA43-1B81-496F-A04E-CE4B4A525697}" type="parTrans" cxnId="{ECE9152A-59A8-4A3A-9D34-DB38A074F636}">
      <dgm:prSet/>
      <dgm:spPr/>
      <dgm:t>
        <a:bodyPr/>
        <a:lstStyle/>
        <a:p>
          <a:endParaRPr lang="en-US"/>
        </a:p>
      </dgm:t>
    </dgm:pt>
    <dgm:pt modelId="{2D386477-EC66-449A-8D41-5F8A212C3D8E}" type="sibTrans" cxnId="{ECE9152A-59A8-4A3A-9D34-DB38A074F636}">
      <dgm:prSet/>
      <dgm:spPr/>
      <dgm:t>
        <a:bodyPr/>
        <a:lstStyle/>
        <a:p>
          <a:endParaRPr lang="en-US"/>
        </a:p>
      </dgm:t>
    </dgm:pt>
    <dgm:pt modelId="{68838C34-4D02-49F8-ADD7-BFA90D87B7EA}">
      <dgm:prSet phldrT="[Text]"/>
      <dgm:spPr/>
      <dgm:t>
        <a:bodyPr/>
        <a:lstStyle/>
        <a:p>
          <a:r>
            <a:rPr lang="en-US" smtClean="0"/>
            <a:t>Task description</a:t>
          </a:r>
          <a:endParaRPr lang="en-US" dirty="0"/>
        </a:p>
      </dgm:t>
    </dgm:pt>
    <dgm:pt modelId="{F2AD00AD-6A23-4C89-A107-68EF5D1F0B94}" type="parTrans" cxnId="{4143D757-8617-4C89-8322-E3B29A1874AF}">
      <dgm:prSet/>
      <dgm:spPr/>
      <dgm:t>
        <a:bodyPr/>
        <a:lstStyle/>
        <a:p>
          <a:endParaRPr lang="en-US"/>
        </a:p>
      </dgm:t>
    </dgm:pt>
    <dgm:pt modelId="{FFC4FCE7-6F2F-4F91-A74A-7C4C32A81657}" type="sibTrans" cxnId="{4143D757-8617-4C89-8322-E3B29A1874AF}">
      <dgm:prSet/>
      <dgm:spPr/>
      <dgm:t>
        <a:bodyPr/>
        <a:lstStyle/>
        <a:p>
          <a:endParaRPr lang="en-US"/>
        </a:p>
      </dgm:t>
    </dgm:pt>
    <dgm:pt modelId="{65B6D8B9-E558-4264-B37F-7B4B2A8896DF}">
      <dgm:prSet phldrT="[Text]"/>
      <dgm:spPr/>
      <dgm:t>
        <a:bodyPr/>
        <a:lstStyle/>
        <a:p>
          <a:r>
            <a:rPr lang="en-US" dirty="0" smtClean="0"/>
            <a:t>Task description</a:t>
          </a:r>
          <a:endParaRPr lang="en-US" dirty="0"/>
        </a:p>
      </dgm:t>
    </dgm:pt>
    <dgm:pt modelId="{04F5A724-3AA7-4E78-B992-BCB3E916993F}" type="parTrans" cxnId="{CA96E113-7151-48C8-B4D5-7AA211772CC8}">
      <dgm:prSet/>
      <dgm:spPr/>
      <dgm:t>
        <a:bodyPr/>
        <a:lstStyle/>
        <a:p>
          <a:endParaRPr lang="en-US"/>
        </a:p>
      </dgm:t>
    </dgm:pt>
    <dgm:pt modelId="{370A79FF-9957-49E1-811F-78AB198DD9E0}" type="sibTrans" cxnId="{CA96E113-7151-48C8-B4D5-7AA211772CC8}">
      <dgm:prSet/>
      <dgm:spPr/>
      <dgm:t>
        <a:bodyPr/>
        <a:lstStyle/>
        <a:p>
          <a:endParaRPr lang="en-US"/>
        </a:p>
      </dgm:t>
    </dgm:pt>
    <dgm:pt modelId="{6E7DBE00-7E5B-46F8-BBA0-CF0079A58E82}">
      <dgm:prSet phldrT="[Text]"/>
      <dgm:spPr/>
      <dgm:t>
        <a:bodyPr/>
        <a:lstStyle/>
        <a:p>
          <a:r>
            <a:rPr lang="en-US" dirty="0" smtClean="0"/>
            <a:t>Task description</a:t>
          </a:r>
          <a:endParaRPr lang="en-US" dirty="0"/>
        </a:p>
      </dgm:t>
    </dgm:pt>
    <dgm:pt modelId="{6FAC7821-43C2-4A12-9638-E9B1BDE7C8D8}" type="parTrans" cxnId="{3D080EE7-BDF0-495B-A4FB-103A296CD73B}">
      <dgm:prSet/>
      <dgm:spPr/>
      <dgm:t>
        <a:bodyPr/>
        <a:lstStyle/>
        <a:p>
          <a:endParaRPr lang="en-US"/>
        </a:p>
      </dgm:t>
    </dgm:pt>
    <dgm:pt modelId="{65147ED7-18A4-49A5-9AEE-066FB0363316}" type="sibTrans" cxnId="{3D080EE7-BDF0-495B-A4FB-103A296CD73B}">
      <dgm:prSet/>
      <dgm:spPr/>
      <dgm:t>
        <a:bodyPr/>
        <a:lstStyle/>
        <a:p>
          <a:endParaRPr lang="en-US"/>
        </a:p>
      </dgm:t>
    </dgm:pt>
    <dgm:pt modelId="{3960CFF8-4383-4382-8D6D-F2A00F508E8D}" type="pres">
      <dgm:prSet presAssocID="{0E9DE493-19D7-4EC9-97C9-5F26233F1106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66CFF54-5C8F-47F9-BFD8-D9AF3EADDA3E}" type="pres">
      <dgm:prSet presAssocID="{0E9DE493-19D7-4EC9-97C9-5F26233F1106}" presName="tSp" presStyleCnt="0"/>
      <dgm:spPr/>
    </dgm:pt>
    <dgm:pt modelId="{13688FBD-4079-41FE-A6A2-B5B0F293E6BF}" type="pres">
      <dgm:prSet presAssocID="{0E9DE493-19D7-4EC9-97C9-5F26233F1106}" presName="bSp" presStyleCnt="0"/>
      <dgm:spPr/>
    </dgm:pt>
    <dgm:pt modelId="{224851B6-C14D-49DE-883B-A13003DA4601}" type="pres">
      <dgm:prSet presAssocID="{0E9DE493-19D7-4EC9-97C9-5F26233F1106}" presName="process" presStyleCnt="0"/>
      <dgm:spPr/>
    </dgm:pt>
    <dgm:pt modelId="{1439717B-283C-48FF-AF62-1990F52B6512}" type="pres">
      <dgm:prSet presAssocID="{FB986F71-3126-4196-BD30-74AEDC39A1CA}" presName="composite1" presStyleCnt="0"/>
      <dgm:spPr/>
    </dgm:pt>
    <dgm:pt modelId="{BCCE6711-D1D8-4B2C-917E-41AB5A6114A8}" type="pres">
      <dgm:prSet presAssocID="{FB986F71-3126-4196-BD30-74AEDC39A1CA}" presName="dummyNode1" presStyleLbl="node1" presStyleIdx="0" presStyleCnt="3"/>
      <dgm:spPr/>
    </dgm:pt>
    <dgm:pt modelId="{96015622-8A46-45CF-A72A-2856B699B374}" type="pres">
      <dgm:prSet presAssocID="{FB986F71-3126-4196-BD30-74AEDC39A1CA}" presName="childNode1" presStyleLbl="bgAcc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FE859F2-A9E8-4F95-9161-8EC68F2D30C4}" type="pres">
      <dgm:prSet presAssocID="{FB986F71-3126-4196-BD30-74AEDC39A1CA}" presName="childNode1tx" presStyleLbl="bgAcc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18C6CF4-EDEB-4539-A36D-E0355B626199}" type="pres">
      <dgm:prSet presAssocID="{FB986F71-3126-4196-BD30-74AEDC39A1CA}" presName="parentNode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9FCD5E9-9E94-4534-BAB4-3DB8EB44E7D0}" type="pres">
      <dgm:prSet presAssocID="{FB986F71-3126-4196-BD30-74AEDC39A1CA}" presName="connSite1" presStyleCnt="0"/>
      <dgm:spPr/>
    </dgm:pt>
    <dgm:pt modelId="{6A63D16E-EEE6-4267-97EA-5AD7D2BC4E84}" type="pres">
      <dgm:prSet presAssocID="{D0B150DF-3AA4-454C-8652-25880449C422}" presName="Name9" presStyleLbl="sibTrans2D1" presStyleIdx="0" presStyleCnt="2"/>
      <dgm:spPr/>
      <dgm:t>
        <a:bodyPr/>
        <a:lstStyle/>
        <a:p>
          <a:endParaRPr lang="en-US"/>
        </a:p>
      </dgm:t>
    </dgm:pt>
    <dgm:pt modelId="{59BAED1E-A4FE-4FA3-8716-57917AF47F38}" type="pres">
      <dgm:prSet presAssocID="{F6D27D1B-CDCB-481F-B8FA-AB31B2A119DE}" presName="composite2" presStyleCnt="0"/>
      <dgm:spPr/>
    </dgm:pt>
    <dgm:pt modelId="{5C833856-7FAF-4B27-932C-67C7D08339F2}" type="pres">
      <dgm:prSet presAssocID="{F6D27D1B-CDCB-481F-B8FA-AB31B2A119DE}" presName="dummyNode2" presStyleLbl="node1" presStyleIdx="0" presStyleCnt="3"/>
      <dgm:spPr/>
    </dgm:pt>
    <dgm:pt modelId="{E83793B4-2C5C-4D90-82FA-E5EE4745664D}" type="pres">
      <dgm:prSet presAssocID="{F6D27D1B-CDCB-481F-B8FA-AB31B2A119DE}" presName="childNode2" presStyleLbl="bgAcc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7FFE978-6FBE-4424-80BE-B9E4B4DD0695}" type="pres">
      <dgm:prSet presAssocID="{F6D27D1B-CDCB-481F-B8FA-AB31B2A119DE}" presName="childNode2tx" presStyleLbl="bgAcc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29D1FDE-4DD7-4FA5-8C70-0C747477B66C}" type="pres">
      <dgm:prSet presAssocID="{F6D27D1B-CDCB-481F-B8FA-AB31B2A119DE}" presName="parentNode2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556EF6-41FF-46C6-8829-911BFA533FFE}" type="pres">
      <dgm:prSet presAssocID="{F6D27D1B-CDCB-481F-B8FA-AB31B2A119DE}" presName="connSite2" presStyleCnt="0"/>
      <dgm:spPr/>
    </dgm:pt>
    <dgm:pt modelId="{DC2A0ADB-DCE3-4BF4-9952-0394865777AC}" type="pres">
      <dgm:prSet presAssocID="{7AEB6639-3258-49E8-8B1F-B4A9C61922BE}" presName="Name18" presStyleLbl="sibTrans2D1" presStyleIdx="1" presStyleCnt="2"/>
      <dgm:spPr/>
      <dgm:t>
        <a:bodyPr/>
        <a:lstStyle/>
        <a:p>
          <a:endParaRPr lang="en-US"/>
        </a:p>
      </dgm:t>
    </dgm:pt>
    <dgm:pt modelId="{A874A3A3-A340-4ABC-99B5-7529D4415335}" type="pres">
      <dgm:prSet presAssocID="{58828492-5CEF-4AFE-95CB-5D7E6A18158B}" presName="composite1" presStyleCnt="0"/>
      <dgm:spPr/>
    </dgm:pt>
    <dgm:pt modelId="{14032C0B-60AE-432B-A713-F993D1C4BA8F}" type="pres">
      <dgm:prSet presAssocID="{58828492-5CEF-4AFE-95CB-5D7E6A18158B}" presName="dummyNode1" presStyleLbl="node1" presStyleIdx="1" presStyleCnt="3"/>
      <dgm:spPr/>
    </dgm:pt>
    <dgm:pt modelId="{69C28D3B-E083-42DF-9EA0-916CA12125A9}" type="pres">
      <dgm:prSet presAssocID="{58828492-5CEF-4AFE-95CB-5D7E6A18158B}" presName="childNode1" presStyleLbl="bg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43715D2-C2C2-41EB-BDA3-21230FBA46DB}" type="pres">
      <dgm:prSet presAssocID="{58828492-5CEF-4AFE-95CB-5D7E6A18158B}" presName="childNode1tx" presStyleLbl="bg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47F5837-10E2-4FFC-A492-DB8A19EF48CA}" type="pres">
      <dgm:prSet presAssocID="{58828492-5CEF-4AFE-95CB-5D7E6A18158B}" presName="parentNode1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D6A154D-27BB-4CCE-9250-BCDD2CD5C383}" type="pres">
      <dgm:prSet presAssocID="{58828492-5CEF-4AFE-95CB-5D7E6A18158B}" presName="connSite1" presStyleCnt="0"/>
      <dgm:spPr/>
    </dgm:pt>
  </dgm:ptLst>
  <dgm:cxnLst>
    <dgm:cxn modelId="{0C68F2E9-D20E-4DD0-B6CB-F7DB9484C868}" type="presOf" srcId="{BF381BD4-48DC-48BF-8C18-C307CDD4D490}" destId="{BFE859F2-A9E8-4F95-9161-8EC68F2D30C4}" srcOrd="1" destOrd="1" presId="urn:microsoft.com/office/officeart/2005/8/layout/hProcess4"/>
    <dgm:cxn modelId="{1423FC72-83C7-4510-8021-28EAEA493E68}" srcId="{0E9DE493-19D7-4EC9-97C9-5F26233F1106}" destId="{FB986F71-3126-4196-BD30-74AEDC39A1CA}" srcOrd="0" destOrd="0" parTransId="{9B3CE34A-9B3E-4D5F-94E0-DFBB94FF5A03}" sibTransId="{D0B150DF-3AA4-454C-8652-25880449C422}"/>
    <dgm:cxn modelId="{3B2CD89C-CF67-43E3-9293-C53C72995678}" type="presOf" srcId="{BF381BD4-48DC-48BF-8C18-C307CDD4D490}" destId="{96015622-8A46-45CF-A72A-2856B699B374}" srcOrd="0" destOrd="1" presId="urn:microsoft.com/office/officeart/2005/8/layout/hProcess4"/>
    <dgm:cxn modelId="{A106624A-0005-41D4-B64A-901644325FEA}" type="presOf" srcId="{6E7DBE00-7E5B-46F8-BBA0-CF0079A58E82}" destId="{843715D2-C2C2-41EB-BDA3-21230FBA46DB}" srcOrd="1" destOrd="1" presId="urn:microsoft.com/office/officeart/2005/8/layout/hProcess4"/>
    <dgm:cxn modelId="{4143D757-8617-4C89-8322-E3B29A1874AF}" srcId="{58828492-5CEF-4AFE-95CB-5D7E6A18158B}" destId="{68838C34-4D02-49F8-ADD7-BFA90D87B7EA}" srcOrd="0" destOrd="0" parTransId="{F2AD00AD-6A23-4C89-A107-68EF5D1F0B94}" sibTransId="{FFC4FCE7-6F2F-4F91-A74A-7C4C32A81657}"/>
    <dgm:cxn modelId="{0C99A0E7-7B5A-462A-BC31-41CB3B1D1005}" type="presOf" srcId="{0E9DE493-19D7-4EC9-97C9-5F26233F1106}" destId="{3960CFF8-4383-4382-8D6D-F2A00F508E8D}" srcOrd="0" destOrd="0" presId="urn:microsoft.com/office/officeart/2005/8/layout/hProcess4"/>
    <dgm:cxn modelId="{300E722A-937B-4681-BF9C-7933B3C6956A}" type="presOf" srcId="{F6D27D1B-CDCB-481F-B8FA-AB31B2A119DE}" destId="{029D1FDE-4DD7-4FA5-8C70-0C747477B66C}" srcOrd="0" destOrd="0" presId="urn:microsoft.com/office/officeart/2005/8/layout/hProcess4"/>
    <dgm:cxn modelId="{0DE04CA7-8D0A-42E1-B07A-0D64581626CA}" type="presOf" srcId="{7AEB6639-3258-49E8-8B1F-B4A9C61922BE}" destId="{DC2A0ADB-DCE3-4BF4-9952-0394865777AC}" srcOrd="0" destOrd="0" presId="urn:microsoft.com/office/officeart/2005/8/layout/hProcess4"/>
    <dgm:cxn modelId="{878AE697-35FC-403D-92A3-0B92F7B7EB7A}" type="presOf" srcId="{0B00F5A8-A0EF-4111-9D86-004317B4F49E}" destId="{E83793B4-2C5C-4D90-82FA-E5EE4745664D}" srcOrd="0" destOrd="0" presId="urn:microsoft.com/office/officeart/2005/8/layout/hProcess4"/>
    <dgm:cxn modelId="{E9730C94-0A42-4F8E-B45A-02CE25449719}" type="presOf" srcId="{AB2E8498-CC81-452F-A895-08F3845AA347}" destId="{BFE859F2-A9E8-4F95-9161-8EC68F2D30C4}" srcOrd="1" destOrd="0" presId="urn:microsoft.com/office/officeart/2005/8/layout/hProcess4"/>
    <dgm:cxn modelId="{0731A115-58A3-481B-8A1D-4C0F1D56F785}" type="presOf" srcId="{FB986F71-3126-4196-BD30-74AEDC39A1CA}" destId="{E18C6CF4-EDEB-4539-A36D-E0355B626199}" srcOrd="0" destOrd="0" presId="urn:microsoft.com/office/officeart/2005/8/layout/hProcess4"/>
    <dgm:cxn modelId="{C875BEE4-598B-4FE7-9AAC-474318887EB0}" type="presOf" srcId="{D0B150DF-3AA4-454C-8652-25880449C422}" destId="{6A63D16E-EEE6-4267-97EA-5AD7D2BC4E84}" srcOrd="0" destOrd="0" presId="urn:microsoft.com/office/officeart/2005/8/layout/hProcess4"/>
    <dgm:cxn modelId="{5F9EDECD-FB20-4615-B5EC-47255B2B532F}" srcId="{FB986F71-3126-4196-BD30-74AEDC39A1CA}" destId="{BF381BD4-48DC-48BF-8C18-C307CDD4D490}" srcOrd="1" destOrd="0" parTransId="{5D881325-883F-44A1-A5FB-E01856D07A5B}" sibTransId="{2C645F98-BC4B-4797-BC42-0872EA7B0575}"/>
    <dgm:cxn modelId="{8593019D-C207-4E1B-B1C1-18E0CC95AA04}" type="presOf" srcId="{65B6D8B9-E558-4264-B37F-7B4B2A8896DF}" destId="{67FFE978-6FBE-4424-80BE-B9E4B4DD0695}" srcOrd="1" destOrd="1" presId="urn:microsoft.com/office/officeart/2005/8/layout/hProcess4"/>
    <dgm:cxn modelId="{F3D001C7-FD84-41F5-B497-6421DAD4965E}" type="presOf" srcId="{65B6D8B9-E558-4264-B37F-7B4B2A8896DF}" destId="{E83793B4-2C5C-4D90-82FA-E5EE4745664D}" srcOrd="0" destOrd="1" presId="urn:microsoft.com/office/officeart/2005/8/layout/hProcess4"/>
    <dgm:cxn modelId="{DC0556BF-DB8E-4C8C-A27B-FEA575AE48F1}" type="presOf" srcId="{68838C34-4D02-49F8-ADD7-BFA90D87B7EA}" destId="{843715D2-C2C2-41EB-BDA3-21230FBA46DB}" srcOrd="1" destOrd="0" presId="urn:microsoft.com/office/officeart/2005/8/layout/hProcess4"/>
    <dgm:cxn modelId="{004946A5-CBD1-4C7F-A823-A85DAC245DF7}" type="presOf" srcId="{6E7DBE00-7E5B-46F8-BBA0-CF0079A58E82}" destId="{69C28D3B-E083-42DF-9EA0-916CA12125A9}" srcOrd="0" destOrd="1" presId="urn:microsoft.com/office/officeart/2005/8/layout/hProcess4"/>
    <dgm:cxn modelId="{56878CDA-253E-4C45-8745-6F7C37074EAE}" type="presOf" srcId="{58828492-5CEF-4AFE-95CB-5D7E6A18158B}" destId="{047F5837-10E2-4FFC-A492-DB8A19EF48CA}" srcOrd="0" destOrd="0" presId="urn:microsoft.com/office/officeart/2005/8/layout/hProcess4"/>
    <dgm:cxn modelId="{E113FEAA-1F7F-443C-BD88-38A807CEBD28}" type="presOf" srcId="{0B00F5A8-A0EF-4111-9D86-004317B4F49E}" destId="{67FFE978-6FBE-4424-80BE-B9E4B4DD0695}" srcOrd="1" destOrd="0" presId="urn:microsoft.com/office/officeart/2005/8/layout/hProcess4"/>
    <dgm:cxn modelId="{A63D53AC-541A-4D09-9620-8B1C8D7B91DE}" srcId="{0E9DE493-19D7-4EC9-97C9-5F26233F1106}" destId="{F6D27D1B-CDCB-481F-B8FA-AB31B2A119DE}" srcOrd="1" destOrd="0" parTransId="{8A7BF306-8E53-4B16-9E7E-A79AE3DF6BE2}" sibTransId="{7AEB6639-3258-49E8-8B1F-B4A9C61922BE}"/>
    <dgm:cxn modelId="{CA96E113-7151-48C8-B4D5-7AA211772CC8}" srcId="{F6D27D1B-CDCB-481F-B8FA-AB31B2A119DE}" destId="{65B6D8B9-E558-4264-B37F-7B4B2A8896DF}" srcOrd="1" destOrd="0" parTransId="{04F5A724-3AA7-4E78-B992-BCB3E916993F}" sibTransId="{370A79FF-9957-49E1-811F-78AB198DD9E0}"/>
    <dgm:cxn modelId="{3D080EE7-BDF0-495B-A4FB-103A296CD73B}" srcId="{58828492-5CEF-4AFE-95CB-5D7E6A18158B}" destId="{6E7DBE00-7E5B-46F8-BBA0-CF0079A58E82}" srcOrd="1" destOrd="0" parTransId="{6FAC7821-43C2-4A12-9638-E9B1BDE7C8D8}" sibTransId="{65147ED7-18A4-49A5-9AEE-066FB0363316}"/>
    <dgm:cxn modelId="{1BE66046-E00C-4ECF-A4C7-64A3E9346530}" type="presOf" srcId="{68838C34-4D02-49F8-ADD7-BFA90D87B7EA}" destId="{69C28D3B-E083-42DF-9EA0-916CA12125A9}" srcOrd="0" destOrd="0" presId="urn:microsoft.com/office/officeart/2005/8/layout/hProcess4"/>
    <dgm:cxn modelId="{86F910E7-C9D0-48E5-A3A3-C70127E96FC1}" srcId="{F6D27D1B-CDCB-481F-B8FA-AB31B2A119DE}" destId="{0B00F5A8-A0EF-4111-9D86-004317B4F49E}" srcOrd="0" destOrd="0" parTransId="{EC916B99-8D26-4265-B7BE-BB461C68DA5C}" sibTransId="{CE48C676-980A-4BAC-A3C8-9ABC315DAE51}"/>
    <dgm:cxn modelId="{ECE9152A-59A8-4A3A-9D34-DB38A074F636}" srcId="{0E9DE493-19D7-4EC9-97C9-5F26233F1106}" destId="{58828492-5CEF-4AFE-95CB-5D7E6A18158B}" srcOrd="2" destOrd="0" parTransId="{F664BA43-1B81-496F-A04E-CE4B4A525697}" sibTransId="{2D386477-EC66-449A-8D41-5F8A212C3D8E}"/>
    <dgm:cxn modelId="{792CF8D9-766B-49FE-B851-31297691E0C7}" type="presOf" srcId="{AB2E8498-CC81-452F-A895-08F3845AA347}" destId="{96015622-8A46-45CF-A72A-2856B699B374}" srcOrd="0" destOrd="0" presId="urn:microsoft.com/office/officeart/2005/8/layout/hProcess4"/>
    <dgm:cxn modelId="{2D5B3E3B-3EE5-4072-933E-27DF5400591C}" srcId="{FB986F71-3126-4196-BD30-74AEDC39A1CA}" destId="{AB2E8498-CC81-452F-A895-08F3845AA347}" srcOrd="0" destOrd="0" parTransId="{4C65E2C8-0CBB-4D8C-AD60-6B0105C62B84}" sibTransId="{9A1F3304-AA9E-4FBC-89BA-9095C80E47C9}"/>
    <dgm:cxn modelId="{7BE7AED0-385C-460E-A868-06962FF7BF4D}" type="presParOf" srcId="{3960CFF8-4383-4382-8D6D-F2A00F508E8D}" destId="{366CFF54-5C8F-47F9-BFD8-D9AF3EADDA3E}" srcOrd="0" destOrd="0" presId="urn:microsoft.com/office/officeart/2005/8/layout/hProcess4"/>
    <dgm:cxn modelId="{7C708C67-6B57-4F62-BFC8-44484A4BB8C4}" type="presParOf" srcId="{3960CFF8-4383-4382-8D6D-F2A00F508E8D}" destId="{13688FBD-4079-41FE-A6A2-B5B0F293E6BF}" srcOrd="1" destOrd="0" presId="urn:microsoft.com/office/officeart/2005/8/layout/hProcess4"/>
    <dgm:cxn modelId="{697CCE2B-9683-4DC0-A208-89C15D73093F}" type="presParOf" srcId="{3960CFF8-4383-4382-8D6D-F2A00F508E8D}" destId="{224851B6-C14D-49DE-883B-A13003DA4601}" srcOrd="2" destOrd="0" presId="urn:microsoft.com/office/officeart/2005/8/layout/hProcess4"/>
    <dgm:cxn modelId="{FB980B6C-7B77-4691-82C5-788FE8D96E48}" type="presParOf" srcId="{224851B6-C14D-49DE-883B-A13003DA4601}" destId="{1439717B-283C-48FF-AF62-1990F52B6512}" srcOrd="0" destOrd="0" presId="urn:microsoft.com/office/officeart/2005/8/layout/hProcess4"/>
    <dgm:cxn modelId="{77B1C0E7-D435-456C-A00F-39975DCDAA0B}" type="presParOf" srcId="{1439717B-283C-48FF-AF62-1990F52B6512}" destId="{BCCE6711-D1D8-4B2C-917E-41AB5A6114A8}" srcOrd="0" destOrd="0" presId="urn:microsoft.com/office/officeart/2005/8/layout/hProcess4"/>
    <dgm:cxn modelId="{983A13E1-DBFA-4048-8932-72A07B33F957}" type="presParOf" srcId="{1439717B-283C-48FF-AF62-1990F52B6512}" destId="{96015622-8A46-45CF-A72A-2856B699B374}" srcOrd="1" destOrd="0" presId="urn:microsoft.com/office/officeart/2005/8/layout/hProcess4"/>
    <dgm:cxn modelId="{9E4D9DC2-5878-4DF4-8197-C19BA06D0937}" type="presParOf" srcId="{1439717B-283C-48FF-AF62-1990F52B6512}" destId="{BFE859F2-A9E8-4F95-9161-8EC68F2D30C4}" srcOrd="2" destOrd="0" presId="urn:microsoft.com/office/officeart/2005/8/layout/hProcess4"/>
    <dgm:cxn modelId="{5175F6D1-9CB0-4593-BAC3-692D80EF050C}" type="presParOf" srcId="{1439717B-283C-48FF-AF62-1990F52B6512}" destId="{E18C6CF4-EDEB-4539-A36D-E0355B626199}" srcOrd="3" destOrd="0" presId="urn:microsoft.com/office/officeart/2005/8/layout/hProcess4"/>
    <dgm:cxn modelId="{43BDCF09-31AC-43B0-805E-DD1025F260DD}" type="presParOf" srcId="{1439717B-283C-48FF-AF62-1990F52B6512}" destId="{D9FCD5E9-9E94-4534-BAB4-3DB8EB44E7D0}" srcOrd="4" destOrd="0" presId="urn:microsoft.com/office/officeart/2005/8/layout/hProcess4"/>
    <dgm:cxn modelId="{6A5928FD-0A79-4F7E-879C-5F088F4602E9}" type="presParOf" srcId="{224851B6-C14D-49DE-883B-A13003DA4601}" destId="{6A63D16E-EEE6-4267-97EA-5AD7D2BC4E84}" srcOrd="1" destOrd="0" presId="urn:microsoft.com/office/officeart/2005/8/layout/hProcess4"/>
    <dgm:cxn modelId="{1C0B2966-A4D5-49CC-B7F2-A121C5C9817C}" type="presParOf" srcId="{224851B6-C14D-49DE-883B-A13003DA4601}" destId="{59BAED1E-A4FE-4FA3-8716-57917AF47F38}" srcOrd="2" destOrd="0" presId="urn:microsoft.com/office/officeart/2005/8/layout/hProcess4"/>
    <dgm:cxn modelId="{FE2DC098-A539-4BB8-8D74-C108718A6D23}" type="presParOf" srcId="{59BAED1E-A4FE-4FA3-8716-57917AF47F38}" destId="{5C833856-7FAF-4B27-932C-67C7D08339F2}" srcOrd="0" destOrd="0" presId="urn:microsoft.com/office/officeart/2005/8/layout/hProcess4"/>
    <dgm:cxn modelId="{16AAA183-E1A3-4ECF-997A-81333DC4EFCA}" type="presParOf" srcId="{59BAED1E-A4FE-4FA3-8716-57917AF47F38}" destId="{E83793B4-2C5C-4D90-82FA-E5EE4745664D}" srcOrd="1" destOrd="0" presId="urn:microsoft.com/office/officeart/2005/8/layout/hProcess4"/>
    <dgm:cxn modelId="{A310F834-0A95-4F4E-9CFF-8ED098D6F853}" type="presParOf" srcId="{59BAED1E-A4FE-4FA3-8716-57917AF47F38}" destId="{67FFE978-6FBE-4424-80BE-B9E4B4DD0695}" srcOrd="2" destOrd="0" presId="urn:microsoft.com/office/officeart/2005/8/layout/hProcess4"/>
    <dgm:cxn modelId="{FC3C9877-F1AB-4630-B09D-E2422D71C1B2}" type="presParOf" srcId="{59BAED1E-A4FE-4FA3-8716-57917AF47F38}" destId="{029D1FDE-4DD7-4FA5-8C70-0C747477B66C}" srcOrd="3" destOrd="0" presId="urn:microsoft.com/office/officeart/2005/8/layout/hProcess4"/>
    <dgm:cxn modelId="{0C23CC14-2827-4D42-B3F2-24A9658D4CA9}" type="presParOf" srcId="{59BAED1E-A4FE-4FA3-8716-57917AF47F38}" destId="{C2556EF6-41FF-46C6-8829-911BFA533FFE}" srcOrd="4" destOrd="0" presId="urn:microsoft.com/office/officeart/2005/8/layout/hProcess4"/>
    <dgm:cxn modelId="{03B78875-546F-4B9E-B138-1C0FF132346D}" type="presParOf" srcId="{224851B6-C14D-49DE-883B-A13003DA4601}" destId="{DC2A0ADB-DCE3-4BF4-9952-0394865777AC}" srcOrd="3" destOrd="0" presId="urn:microsoft.com/office/officeart/2005/8/layout/hProcess4"/>
    <dgm:cxn modelId="{470A6CA6-A9CE-464F-84DB-5DC13565A2C8}" type="presParOf" srcId="{224851B6-C14D-49DE-883B-A13003DA4601}" destId="{A874A3A3-A340-4ABC-99B5-7529D4415335}" srcOrd="4" destOrd="0" presId="urn:microsoft.com/office/officeart/2005/8/layout/hProcess4"/>
    <dgm:cxn modelId="{F6B1C4DA-988E-4055-9765-306F5A98CD06}" type="presParOf" srcId="{A874A3A3-A340-4ABC-99B5-7529D4415335}" destId="{14032C0B-60AE-432B-A713-F993D1C4BA8F}" srcOrd="0" destOrd="0" presId="urn:microsoft.com/office/officeart/2005/8/layout/hProcess4"/>
    <dgm:cxn modelId="{F9FB30AF-82A1-4872-8383-99625B6C2D69}" type="presParOf" srcId="{A874A3A3-A340-4ABC-99B5-7529D4415335}" destId="{69C28D3B-E083-42DF-9EA0-916CA12125A9}" srcOrd="1" destOrd="0" presId="urn:microsoft.com/office/officeart/2005/8/layout/hProcess4"/>
    <dgm:cxn modelId="{16665CFF-3E48-4ABD-A683-4C6BF569EDAE}" type="presParOf" srcId="{A874A3A3-A340-4ABC-99B5-7529D4415335}" destId="{843715D2-C2C2-41EB-BDA3-21230FBA46DB}" srcOrd="2" destOrd="0" presId="urn:microsoft.com/office/officeart/2005/8/layout/hProcess4"/>
    <dgm:cxn modelId="{A27E2538-F421-4EB9-A2F6-3C451A831951}" type="presParOf" srcId="{A874A3A3-A340-4ABC-99B5-7529D4415335}" destId="{047F5837-10E2-4FFC-A492-DB8A19EF48CA}" srcOrd="3" destOrd="0" presId="urn:microsoft.com/office/officeart/2005/8/layout/hProcess4"/>
    <dgm:cxn modelId="{043CCFDB-C988-4DED-8C9A-2A3B586895E5}" type="presParOf" srcId="{A874A3A3-A340-4ABC-99B5-7529D4415335}" destId="{7D6A154D-27BB-4CCE-9250-BCDD2CD5C383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088EAF-6ECA-4616-85EF-35AA19C641F3}" type="datetimeFigureOut">
              <a:rPr lang="en-US"/>
              <a:t>10/5/2014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F912AB-2776-42F2-A957-313FC7EFEDB9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3206574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BD2D7A-D230-4F91-BD59-0A39C2703BA8}" type="datetimeFigureOut">
              <a:rPr lang="en-US"/>
              <a:t>10/5/2014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3199CD-3E1B-4AE6-990F-76F925F5EA9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765798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5214" y="1828800"/>
            <a:ext cx="8229600" cy="2895600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66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5213" y="4800600"/>
            <a:ext cx="8229600" cy="12192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000" cap="all" spc="200" baseline="0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94999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t>10/5/2014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38254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9614" y="2514600"/>
            <a:ext cx="8692399" cy="2819400"/>
          </a:xfrm>
        </p:spPr>
        <p:txBody>
          <a:bodyPr anchor="b">
            <a:normAutofit/>
          </a:bodyPr>
          <a:lstStyle>
            <a:lvl1pPr algn="l">
              <a:lnSpc>
                <a:spcPct val="80000"/>
              </a:lnSpc>
              <a:defRPr sz="4800" b="0" cap="none" baseline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5213" y="5410200"/>
            <a:ext cx="8687333" cy="6096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buNone/>
              <a:defRPr sz="2000" cap="all" spc="2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t>10/5/2014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61813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4781" y="1905001"/>
            <a:ext cx="4419599" cy="41148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29183" y="1905001"/>
            <a:ext cx="4419600" cy="41148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t>10/5/2014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25340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1" y="1905000"/>
            <a:ext cx="4416552" cy="762000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000" b="0" cap="all" spc="2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2411" y="2743201"/>
            <a:ext cx="4416552" cy="3276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49861" y="1905000"/>
            <a:ext cx="4416552" cy="762000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000" b="0" cap="all" spc="2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49861" y="2743201"/>
            <a:ext cx="4416552" cy="3276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t>10/5/2014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08419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t>10/5/2014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26631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t>10/5/2014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07540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5604" y="1905000"/>
            <a:ext cx="3596607" cy="2667000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sz="3600" b="0" baseline="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51414" y="685800"/>
            <a:ext cx="6400800" cy="53340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65213" y="4648200"/>
            <a:ext cx="3581399" cy="13716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t>10/5/2014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44981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951414" y="685800"/>
            <a:ext cx="6400799" cy="5334000"/>
          </a:xfrm>
          <a:solidFill>
            <a:schemeClr val="bg2"/>
          </a:solidFill>
          <a:ln w="76200">
            <a:solidFill>
              <a:schemeClr val="tx1"/>
            </a:solidFill>
            <a:miter lim="800000"/>
          </a:ln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5604" y="1905000"/>
            <a:ext cx="3596607" cy="266700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3600" b="0" i="0" baseline="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65213" y="4648200"/>
            <a:ext cx="3581399" cy="13716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pPr/>
              <a:t>10/5/2014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49172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t>10/5/2014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60095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42412" y="381001"/>
            <a:ext cx="1524001" cy="5638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2412" y="381001"/>
            <a:ext cx="7391399" cy="5638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t>10/5/2014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79035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2413" y="381000"/>
            <a:ext cx="9144001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1904999"/>
            <a:ext cx="9134391" cy="41148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6422" y="6400800"/>
            <a:ext cx="1449389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F41C87-7AD9-4845-A077-840E4A0F3F06}" type="datetimeFigureOut">
              <a:rPr lang="en-US"/>
              <a:pPr/>
              <a:t>10/5/2014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22413" y="6400800"/>
            <a:ext cx="6553199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828211" y="6400800"/>
            <a:ext cx="838201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013F82-EE5E-44EE-A61D-E31C6657F26F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0305999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1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3838" indent="-223838" algn="l" defTabSz="914400" rtl="0" eaLnBrk="1" latinLnBrk="0" hangingPunct="1">
        <a:lnSpc>
          <a:spcPct val="90000"/>
        </a:lnSpc>
        <a:spcBef>
          <a:spcPts val="1800"/>
        </a:spcBef>
        <a:buClr>
          <a:schemeClr val="accent1"/>
        </a:buClr>
        <a:buSzPct val="10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63550" indent="-231775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SzPct val="10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82625" indent="-219075" algn="l" defTabSz="91440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10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57250" indent="-174625" algn="l" defTabSz="91440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10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30288" indent="-173038" algn="l" defTabSz="91440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10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380744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554480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728216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39" userDrawn="1">
          <p15:clr>
            <a:srgbClr val="F26B43"/>
          </p15:clr>
        </p15:guide>
        <p15:guide id="2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Title Layout</a:t>
            </a:r>
            <a:endParaRPr lang="en-US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it-IT" dirty="0" smtClean="0"/>
              <a:t>Subtitle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808920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 and Content Layout with List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Add your first bullet point here</a:t>
            </a:r>
          </a:p>
          <a:p>
            <a:r>
              <a:rPr lang="en-US" smtClean="0"/>
              <a:t>Add your second bullet point here</a:t>
            </a:r>
          </a:p>
          <a:p>
            <a:r>
              <a:rPr lang="en-US" smtClean="0"/>
              <a:t>Add your third bullet point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9132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Title and Content Layout with Chart</a:t>
            </a:r>
            <a:endParaRPr lang="en-US" dirty="0"/>
          </a:p>
        </p:txBody>
      </p:sp>
      <p:graphicFrame>
        <p:nvGraphicFramePr>
          <p:cNvPr id="6" name="Content Placeholder 5" descr="Clustered Column – Line Combination chart" title="Chart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85095878"/>
              </p:ext>
            </p:extLst>
          </p:nvPr>
        </p:nvGraphicFramePr>
        <p:xfrm>
          <a:off x="1522413" y="1905000"/>
          <a:ext cx="9134475" cy="4114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106206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Two Content Layout with Table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smtClean="0"/>
              <a:t>First bullet point here</a:t>
            </a:r>
          </a:p>
          <a:p>
            <a:r>
              <a:rPr lang="en-US" smtClean="0"/>
              <a:t>Second bullet point here</a:t>
            </a:r>
          </a:p>
          <a:p>
            <a:r>
              <a:rPr lang="en-US" smtClean="0"/>
              <a:t>Third bullet point here</a:t>
            </a:r>
            <a:endParaRPr lang="en-US" dirty="0"/>
          </a:p>
        </p:txBody>
      </p:sp>
      <p:graphicFrame>
        <p:nvGraphicFramePr>
          <p:cNvPr id="9" name="Content Placeholder 8" descr="Sample table with 3 columns, 4 rows" title="Table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370186230"/>
              </p:ext>
            </p:extLst>
          </p:nvPr>
        </p:nvGraphicFramePr>
        <p:xfrm>
          <a:off x="6229350" y="1905000"/>
          <a:ext cx="4419600" cy="2057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73200"/>
                <a:gridCol w="1473200"/>
                <a:gridCol w="1473200"/>
              </a:tblGrid>
              <a:tr h="51435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Group 1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Group 2</a:t>
                      </a:r>
                      <a:endParaRPr lang="en-US" dirty="0"/>
                    </a:p>
                  </a:txBody>
                  <a:tcPr anchor="ctr"/>
                </a:tc>
              </a:tr>
              <a:tr h="514350">
                <a:tc>
                  <a:txBody>
                    <a:bodyPr/>
                    <a:lstStyle/>
                    <a:p>
                      <a:r>
                        <a:rPr lang="en-US" dirty="0" smtClean="0"/>
                        <a:t>Class 1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82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95</a:t>
                      </a:r>
                      <a:endParaRPr lang="en-US" dirty="0"/>
                    </a:p>
                  </a:txBody>
                  <a:tcPr anchor="ctr"/>
                </a:tc>
              </a:tr>
              <a:tr h="514350">
                <a:tc>
                  <a:txBody>
                    <a:bodyPr/>
                    <a:lstStyle/>
                    <a:p>
                      <a:r>
                        <a:rPr lang="en-US" dirty="0" smtClean="0"/>
                        <a:t>Class</a:t>
                      </a:r>
                      <a:r>
                        <a:rPr lang="en-US" baseline="0" dirty="0" smtClean="0"/>
                        <a:t> 2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76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88</a:t>
                      </a:r>
                      <a:endParaRPr lang="en-US" dirty="0"/>
                    </a:p>
                  </a:txBody>
                  <a:tcPr anchor="ctr"/>
                </a:tc>
              </a:tr>
              <a:tr h="514350">
                <a:tc>
                  <a:txBody>
                    <a:bodyPr/>
                    <a:lstStyle/>
                    <a:p>
                      <a:r>
                        <a:rPr lang="en-US" dirty="0" smtClean="0"/>
                        <a:t>Class 3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84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90</a:t>
                      </a:r>
                      <a:endParaRPr lang="en-US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06988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Title and Content Layout with SmartArt</a:t>
            </a:r>
            <a:endParaRPr lang="en-US" dirty="0"/>
          </a:p>
        </p:txBody>
      </p:sp>
      <p:graphicFrame>
        <p:nvGraphicFramePr>
          <p:cNvPr id="3" name="Content Placeholder 2" descr="Alternating Flow" title="SmartArt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21179389"/>
              </p:ext>
            </p:extLst>
          </p:nvPr>
        </p:nvGraphicFramePr>
        <p:xfrm>
          <a:off x="1522413" y="1905000"/>
          <a:ext cx="9134475" cy="4114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62238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8160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1425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0506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35722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5137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1"/>
          </p:nvPr>
        </p:nvSpPr>
        <p:spPr/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8506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Digital Blue Tunnel 16x9">
  <a:themeElements>
    <a:clrScheme name="Digital Blue Tunnel">
      <a:dk1>
        <a:srgbClr val="000000"/>
      </a:dk1>
      <a:lt1>
        <a:sysClr val="window" lastClr="FFFFFF"/>
      </a:lt1>
      <a:dk2>
        <a:srgbClr val="001027"/>
      </a:dk2>
      <a:lt2>
        <a:srgbClr val="C1EBF7"/>
      </a:lt2>
      <a:accent1>
        <a:srgbClr val="56C5FF"/>
      </a:accent1>
      <a:accent2>
        <a:srgbClr val="4BB836"/>
      </a:accent2>
      <a:accent3>
        <a:srgbClr val="F8B004"/>
      </a:accent3>
      <a:accent4>
        <a:srgbClr val="972ACD"/>
      </a:accent4>
      <a:accent5>
        <a:srgbClr val="F86E24"/>
      </a:accent5>
      <a:accent6>
        <a:srgbClr val="DB30C7"/>
      </a:accent6>
      <a:hlink>
        <a:srgbClr val="F8B004"/>
      </a:hlink>
      <a:folHlink>
        <a:srgbClr val="969696"/>
      </a:folHlink>
    </a:clrScheme>
    <a:fontScheme name="Corbel">
      <a:maj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chnology.potx" id="{E0A812D0-7F93-468E-AF95-807273601EE8}" vid="{C1D6E879-87C7-4117-9361-94D22FEEA1A3}"/>
    </a:ext>
  </a:extLst>
</a:theme>
</file>

<file path=ppt/theme/theme2.xml><?xml version="1.0" encoding="utf-8"?>
<a:theme xmlns:a="http://schemas.openxmlformats.org/drawingml/2006/main" name="Office Theme">
  <a:themeElements>
    <a:clrScheme name="Digital Blue Tunnel">
      <a:dk1>
        <a:srgbClr val="000000"/>
      </a:dk1>
      <a:lt1>
        <a:sysClr val="window" lastClr="FFFFFF"/>
      </a:lt1>
      <a:dk2>
        <a:srgbClr val="001027"/>
      </a:dk2>
      <a:lt2>
        <a:srgbClr val="C1EBF7"/>
      </a:lt2>
      <a:accent1>
        <a:srgbClr val="56C5FF"/>
      </a:accent1>
      <a:accent2>
        <a:srgbClr val="4BB836"/>
      </a:accent2>
      <a:accent3>
        <a:srgbClr val="F8B004"/>
      </a:accent3>
      <a:accent4>
        <a:srgbClr val="972ACD"/>
      </a:accent4>
      <a:accent5>
        <a:srgbClr val="F86E24"/>
      </a:accent5>
      <a:accent6>
        <a:srgbClr val="DB30C7"/>
      </a:accent6>
      <a:hlink>
        <a:srgbClr val="F8B004"/>
      </a:hlink>
      <a:folHlink>
        <a:srgbClr val="969696"/>
      </a:folHlink>
    </a:clrScheme>
    <a:fontScheme name="Corbel">
      <a:maj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Digital Blue Tunnel">
      <a:dk1>
        <a:srgbClr val="000000"/>
      </a:dk1>
      <a:lt1>
        <a:sysClr val="window" lastClr="FFFFFF"/>
      </a:lt1>
      <a:dk2>
        <a:srgbClr val="001027"/>
      </a:dk2>
      <a:lt2>
        <a:srgbClr val="C1EBF7"/>
      </a:lt2>
      <a:accent1>
        <a:srgbClr val="56C5FF"/>
      </a:accent1>
      <a:accent2>
        <a:srgbClr val="4BB836"/>
      </a:accent2>
      <a:accent3>
        <a:srgbClr val="F8B004"/>
      </a:accent3>
      <a:accent4>
        <a:srgbClr val="972ACD"/>
      </a:accent4>
      <a:accent5>
        <a:srgbClr val="F86E24"/>
      </a:accent5>
      <a:accent6>
        <a:srgbClr val="DB30C7"/>
      </a:accent6>
      <a:hlink>
        <a:srgbClr val="F8B004"/>
      </a:hlink>
      <a:folHlink>
        <a:srgbClr val="969696"/>
      </a:folHlink>
    </a:clrScheme>
    <a:fontScheme name="Corbel">
      <a:maj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74228E6B-D70C-44BB-A81F-A245495F612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93</Words>
  <Application>Microsoft Office PowerPoint</Application>
  <PresentationFormat>Custom</PresentationFormat>
  <Paragraphs>32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Corbel</vt:lpstr>
      <vt:lpstr>Digital Blue Tunnel 16x9</vt:lpstr>
      <vt:lpstr>Title Layout</vt:lpstr>
      <vt:lpstr>Title and Content Layout with List</vt:lpstr>
      <vt:lpstr>Title and Content Layout with Chart</vt:lpstr>
      <vt:lpstr>Two Content Layout with Table</vt:lpstr>
      <vt:lpstr>Title and Content Layout with SmartArt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2014-10-05T12:00:34Z</dcterms:created>
  <dcterms:modified xsi:type="dcterms:W3CDTF">2014-10-05T12:07:15Z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TC028952619991</vt:lpwstr>
  </property>
</Properties>
</file>