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9" r:id="rId4"/>
    <p:sldId id="257" r:id="rId5"/>
    <p:sldId id="258" r:id="rId6"/>
    <p:sldId id="259" r:id="rId7"/>
    <p:sldId id="262" r:id="rId8"/>
    <p:sldId id="270" r:id="rId9"/>
    <p:sldId id="261" r:id="rId10"/>
    <p:sldId id="263" r:id="rId11"/>
    <p:sldId id="264" r:id="rId12"/>
    <p:sldId id="271" r:id="rId13"/>
    <p:sldId id="265" r:id="rId14"/>
    <p:sldId id="267" r:id="rId15"/>
    <p:sldId id="268" r:id="rId16"/>
    <p:sldId id="26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45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337B0-D471-48C4-B946-9E266D7AD8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23DF8E-9994-4532-B60F-E9B8D5FD21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BD3691-6E6A-403D-9E9C-DA740F9F6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5BC05-3F81-48A2-8B54-F96987AFDCAA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A5F0CE-493F-4E57-8057-818556D7D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FFAE47-D268-4FEA-8EA0-CA2481748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50165-EC97-4984-BFF1-EC5E3BEC9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600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544D5-C98F-4037-A07B-2F8099A81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226010-9ABA-4D44-8C96-8309263039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167D21-9BA2-452D-971E-DA7243D68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5BC05-3F81-48A2-8B54-F96987AFDCAA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3414C2-C921-43B4-B107-205FAC1C0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D202CA-CE2D-4FE3-B9FF-9F94C66A6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50165-EC97-4984-BFF1-EC5E3BEC9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892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FE938-6560-4A80-8199-02013AF1C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D32DB-8A80-4C5A-B226-59ADAE8D68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B3F900-BFCF-4FB5-ADA5-C74D35C46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5BC05-3F81-48A2-8B54-F96987AFDCAA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2BE81-1F82-40FB-81C1-26D5F50CB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EFDA3-4712-4FC5-8918-DF937612B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50165-EC97-4984-BFF1-EC5E3BEC9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42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D7B5B-772D-4D41-A2B2-D716337A8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D3F97-2757-4247-8A3E-95014ED311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3F2A97-0EED-4FA5-94E8-15C10C3E6F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1B803F-F09A-4287-A641-7D09C0237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5BC05-3F81-48A2-8B54-F96987AFDCAA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AED660-0365-495E-B1DF-BD45F638D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A3D8C4-A3A6-46BE-BE51-B8678B155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50165-EC97-4984-BFF1-EC5E3BEC9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91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37F38-BDE5-4E17-92B0-0AB838D9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64B5F2-C800-488A-A0E8-9BBB0962A6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88C021-30AA-4303-A13E-F2950F5C29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4B2C41-68BD-4811-8787-22A0DC71C3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5A3638-7A0E-44AC-B5A7-FA10CE795C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91DF57-5281-446A-9592-C4598DCC0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5BC05-3F81-48A2-8B54-F96987AFDCAA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3ADB47-6F1A-4315-A5C9-5A2AF2F72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04B361-BEE1-41D4-9FB5-82BCE26D9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50165-EC97-4984-BFF1-EC5E3BEC9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935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CA1EF-9247-45E1-AB80-822BC8967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BC6716-ACD9-4033-AEB2-F06C491B5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5BC05-3F81-48A2-8B54-F96987AFDCAA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02AEF9-C722-4105-A2EE-3E163266F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D545DC-E8A2-40DD-B9FA-434D3095A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50165-EC97-4984-BFF1-EC5E3BEC9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965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B47F8B-EF92-4794-B1DF-BF993DA1B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5BC05-3F81-48A2-8B54-F96987AFDCAA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89F6A3-DAB5-42BD-9C1F-04FC91C59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7CCBC1-4705-44E7-A492-15E7AAAE0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50165-EC97-4984-BFF1-EC5E3BEC9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202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079BD-5CE7-417D-A65C-8DD156176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C51BA-8E19-42B8-97BA-3A94D9E69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C05BED-D3FF-470A-87CD-DFF5CAF43C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B64273-1ABF-4771-95CD-A85E9D459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5BC05-3F81-48A2-8B54-F96987AFDCAA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96D1CA-C4A7-4725-8D85-F4011C60A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6BB115-9C98-4195-8F7A-84BFF0E8D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50165-EC97-4984-BFF1-EC5E3BEC9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942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6A90C-8253-4B21-8169-95EC20B0D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FC37DE-B8AD-4E05-86BE-810B2B6C3D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C50536-AE71-4A24-9B20-67EAF21282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0602E2-43C8-480D-9E9F-C9F635012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5BC05-3F81-48A2-8B54-F96987AFDCAA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6C0B51-2ADB-443C-8393-E2E711B5A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0F3DD4-4EBA-405A-833D-BE0C882AE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50165-EC97-4984-BFF1-EC5E3BEC9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323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02957-3623-4EAD-A399-86A10CC8A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9322C5-4143-4564-B065-E9C07F4697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919814-9EE7-44A3-B064-34AF7428F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5BC05-3F81-48A2-8B54-F96987AFDCAA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923EF-E2E1-4EC5-B4B4-0A2DF563D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EB9BED-72F7-4B48-A567-3377A6DD8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50165-EC97-4984-BFF1-EC5E3BEC9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842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4B745C-B68A-47D3-A7C4-C1FC8EC24C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27887E-DAEF-48C3-A5C7-A0E2797804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FC94DB-010A-40F0-9C7A-7DE8744A1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5BC05-3F81-48A2-8B54-F96987AFDCAA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11F70-BE8A-4190-A08F-3FB4ACE87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582752-1389-4DD6-8278-FD9EF9CF4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50165-EC97-4984-BFF1-EC5E3BEC9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617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818407-24CC-45A9-841E-340236E04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6DB0EB-8381-4F54-8F13-46A215B9EB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DF88A8-53D6-48D0-A6ED-863D6E1EAF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5BC05-3F81-48A2-8B54-F96987AFDCAA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90AB2B-06B8-47A2-98F9-26D13A8AE5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888B6-8230-48F4-93D2-8F11B917AB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50165-EC97-4984-BFF1-EC5E3BEC9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824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F0C5C-59AF-488A-B57C-1C78263FCF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Adapter Application Code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7F0E79-2BA7-4D2F-A3D0-6E631918FC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78250"/>
            <a:ext cx="9144000" cy="1479550"/>
          </a:xfrm>
        </p:spPr>
        <p:txBody>
          <a:bodyPr/>
          <a:lstStyle/>
          <a:p>
            <a:r>
              <a:rPr lang="en-US" dirty="0"/>
              <a:t>Jim Fawcett</a:t>
            </a:r>
          </a:p>
          <a:p>
            <a:r>
              <a:rPr lang="en-US" dirty="0"/>
              <a:t>Design Patterns, Fall 2018</a:t>
            </a:r>
          </a:p>
        </p:txBody>
      </p:sp>
    </p:spTree>
    <p:extLst>
      <p:ext uri="{BB962C8B-B14F-4D97-AF65-F5344CB8AC3E}">
        <p14:creationId xmlns:p14="http://schemas.microsoft.com/office/powerpoint/2010/main" val="1725771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818E3-8E6D-4D1C-9D51-CA4639761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7330" cy="1325563"/>
          </a:xfrm>
        </p:spPr>
        <p:txBody>
          <a:bodyPr/>
          <a:lstStyle/>
          <a:p>
            <a:r>
              <a:rPr lang="en-US" dirty="0"/>
              <a:t>Application Specific Class Adapter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26F83D-F900-44C1-86CD-CCC46B49F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934" y="2108006"/>
            <a:ext cx="5346216" cy="286837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Adapts Msg-Passing Comm to std::</a:t>
            </a:r>
            <a:r>
              <a:rPr lang="en-US" dirty="0" err="1"/>
              <a:t>ostream</a:t>
            </a:r>
            <a:r>
              <a:rPr lang="en-US" dirty="0"/>
              <a:t> interface</a:t>
            </a:r>
          </a:p>
          <a:p>
            <a:r>
              <a:rPr lang="en-US" dirty="0"/>
              <a:t>Use in logger</a:t>
            </a:r>
          </a:p>
          <a:p>
            <a:pPr lvl="1"/>
            <a:r>
              <a:rPr lang="en-US" dirty="0"/>
              <a:t>Uses multiple streams</a:t>
            </a:r>
          </a:p>
          <a:p>
            <a:pPr lvl="1"/>
            <a:r>
              <a:rPr lang="en-US" dirty="0"/>
              <a:t>This adaption lets it log to other processes or machines</a:t>
            </a:r>
            <a:br>
              <a:rPr lang="en-US" dirty="0"/>
            </a:br>
            <a:r>
              <a:rPr lang="en-US" dirty="0"/>
              <a:t>using std::</a:t>
            </a:r>
            <a:r>
              <a:rPr lang="en-US" dirty="0" err="1"/>
              <a:t>ostream</a:t>
            </a:r>
            <a:r>
              <a:rPr lang="en-US" dirty="0"/>
              <a:t> interface, i.e., operator&lt;&lt; or write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4CDC65-5819-45CC-843F-2057AFD8F1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8285" y="480827"/>
            <a:ext cx="5397330" cy="28190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B93605-2795-4E1C-B217-B103141CD5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5530" y="3483318"/>
            <a:ext cx="4656234" cy="2893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0612F35-B3C3-4C41-A0F6-91916CC54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Logging Application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6A7B98-82F5-47C9-91F8-97CF7C4DFB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Accepts multiple streams that implement std::</a:t>
            </a:r>
            <a:r>
              <a:rPr lang="en-US" dirty="0" err="1"/>
              <a:t>ostream</a:t>
            </a:r>
            <a:r>
              <a:rPr lang="en-US" dirty="0"/>
              <a:t> interface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Will adapt Msg-Passing Comm to use std::</a:t>
            </a:r>
            <a:r>
              <a:rPr lang="en-US" dirty="0" err="1"/>
              <a:t>ostream</a:t>
            </a:r>
            <a:r>
              <a:rPr lang="en-US" dirty="0"/>
              <a:t> interface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Can then log from one process to another</a:t>
            </a:r>
          </a:p>
        </p:txBody>
      </p:sp>
    </p:spTree>
    <p:extLst>
      <p:ext uri="{BB962C8B-B14F-4D97-AF65-F5344CB8AC3E}">
        <p14:creationId xmlns:p14="http://schemas.microsoft.com/office/powerpoint/2010/main" val="1158304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59C16D4-D2D0-4FE5-ACF8-BAF4A872D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7566" y="1249446"/>
            <a:ext cx="4656234" cy="2893855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900C924-322F-4E19-872C-352BD61B1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Singleton Logger supports multiple streams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14729C-2850-4110-BFE5-E4008AE35FD7}"/>
              </a:ext>
            </a:extLst>
          </p:cNvPr>
          <p:cNvSpPr/>
          <p:nvPr/>
        </p:nvSpPr>
        <p:spPr>
          <a:xfrm>
            <a:off x="1206596" y="1690688"/>
            <a:ext cx="869940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Logger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using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Streams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std::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vector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&lt;std::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ostream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*&gt;;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using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Terminator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std::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string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addStream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(std::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ostream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pStream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streams_.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push_back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pStream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removeStream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(std::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ostream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pStream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Streams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iterator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iter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std::find(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streams_.begin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streams_.end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pStream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iter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!=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streams_.end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streams_.erase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iter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true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}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false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54207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59C16D4-D2D0-4FE5-ACF8-BAF4A872D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7566" y="1249446"/>
            <a:ext cx="4656234" cy="2893855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900C924-322F-4E19-872C-352BD61B1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Singleton Logger supports multiple streams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C51C47-6408-4302-B79E-72FBD403A367}"/>
              </a:ext>
            </a:extLst>
          </p:cNvPr>
          <p:cNvSpPr/>
          <p:nvPr/>
        </p:nvSpPr>
        <p:spPr>
          <a:xfrm>
            <a:off x="1016775" y="1834667"/>
            <a:ext cx="6096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writeHead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std::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string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&amp;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msg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auto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pStrm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_ : streams_)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*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pStrm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_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msg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.c_str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 : 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*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pStrm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_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DateTime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().now()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trm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_.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c_str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}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write(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std::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string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&amp;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text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auto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pStrm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_ : streams_)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*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pStrm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_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text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.c_str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trm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_.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c_str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writeTail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std::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string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&amp;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msg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"end of log"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auto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pStrm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_ : streams_)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*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pStrm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_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msg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.c_str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26369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59C16D4-D2D0-4FE5-ACF8-BAF4A872D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7566" y="1249446"/>
            <a:ext cx="4656234" cy="2893855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900C924-322F-4E19-872C-352BD61B1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Singleton Logger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7044AD-73B0-40B2-A017-478E715A17CD}"/>
              </a:ext>
            </a:extLst>
          </p:cNvPr>
          <p:cNvSpPr/>
          <p:nvPr/>
        </p:nvSpPr>
        <p:spPr>
          <a:xfrm>
            <a:off x="838200" y="1414562"/>
            <a:ext cx="649794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 Thread-safe singleton access: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 - Does not attempt to improve performance by double-check locking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 - That may fail occasionally, in C++, due to caching of instance_.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 - Since accesses are rare, usually only a very few times per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   execution, performance degradation is very small.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static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Logger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getInstance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std::</a:t>
            </a:r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lock_guard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&lt;std::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mutex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&gt;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lck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mtx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(instance_ == </a:t>
            </a:r>
            <a:r>
              <a:rPr lang="en-US" sz="12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instance_ =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Logger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}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instance_;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Logger(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Logger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&amp;) =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delete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Logger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&amp;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operator=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Logger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&amp;) =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delete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Logger() 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addStream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(&amp;std::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static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Logger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* instance_;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static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std::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mutex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mtx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Streams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streams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_;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56081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C54F7-D34D-48F7-9166-87C23D777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Singleton Logger Demo Output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6E2D4D-E21A-410C-8575-61C6620953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47013"/>
            <a:ext cx="5569071" cy="500734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EFDE3A-4A5C-4C76-B65D-71070FD97D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7566" y="1249446"/>
            <a:ext cx="4656234" cy="2893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080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4EE9C2A-B3A6-4D21-8829-E7FB7D4A2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1500188"/>
          </a:xfrm>
        </p:spPr>
        <p:txBody>
          <a:bodyPr/>
          <a:lstStyle/>
          <a:p>
            <a:r>
              <a:rPr lang="en-US" dirty="0"/>
              <a:t>Adapt Msg-Passing Comm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53FDAA-C79D-4830-AB09-B792A44006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429000"/>
            <a:ext cx="10515600" cy="2901949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Adapt Comm to std::</a:t>
            </a:r>
            <a:r>
              <a:rPr lang="en-US" dirty="0" err="1"/>
              <a:t>ostream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Can then log to another process, using </a:t>
            </a:r>
            <a:r>
              <a:rPr lang="en-US" dirty="0" err="1"/>
              <a:t>ostream</a:t>
            </a:r>
            <a:r>
              <a:rPr lang="en-US" dirty="0"/>
              <a:t> interface, but passing messages behind the curtain.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One hurdle: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std::</a:t>
            </a:r>
            <a:r>
              <a:rPr lang="en-US" dirty="0" err="1"/>
              <a:t>ostream</a:t>
            </a:r>
            <a:r>
              <a:rPr lang="en-US" dirty="0"/>
              <a:t> doesn’t have any virtual functions to override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std::</a:t>
            </a:r>
            <a:r>
              <a:rPr lang="en-US" dirty="0" err="1"/>
              <a:t>streambuf</a:t>
            </a:r>
            <a:r>
              <a:rPr lang="en-US" dirty="0"/>
              <a:t> to the rescue.  It has virtual methods and std::</a:t>
            </a:r>
            <a:r>
              <a:rPr lang="en-US" dirty="0" err="1"/>
              <a:t>ostream</a:t>
            </a:r>
            <a:r>
              <a:rPr lang="en-US" dirty="0"/>
              <a:t> is just a wrapper that uses the std::</a:t>
            </a:r>
            <a:r>
              <a:rPr lang="en-US" dirty="0" err="1"/>
              <a:t>streambuf</a:t>
            </a:r>
            <a:r>
              <a:rPr lang="en-US" dirty="0"/>
              <a:t> for all the real work.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So, we adapt std::</a:t>
            </a:r>
            <a:r>
              <a:rPr lang="en-US" dirty="0" err="1"/>
              <a:t>streambuf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91454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7A8793-2575-4E9A-8671-AB2A28B00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4355"/>
            <a:ext cx="12192000" cy="6489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056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34A2FB-DBA4-466B-8F81-29C81E63FE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9799" y="76781"/>
            <a:ext cx="3840938" cy="223388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E77924A-CED0-4941-A881-535F74587122}"/>
              </a:ext>
            </a:extLst>
          </p:cNvPr>
          <p:cNvSpPr/>
          <p:nvPr/>
        </p:nvSpPr>
        <p:spPr>
          <a:xfrm>
            <a:off x="725936" y="580538"/>
            <a:ext cx="970939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///////////////////////////////////////////////////////////////////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CommStreamBufAdapter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class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- class adapter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- adapts Comm to act like a std::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streambuf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CommStreamBufAdapter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std::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streambuf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Comm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CommStreamBufAdapter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EndPoint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to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EndPoint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from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 : to_(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to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), from_(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from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),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Comm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from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start();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start local comm running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~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CommStreamBufAdapter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 {}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std::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streamsize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xsputn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std::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streamsize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count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override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xsputn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accepts characters from any of the 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ostream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(non-virtual) methods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Message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msg =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makeMessage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(to_, from_,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make message using stream chars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postMessage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(msg);                    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post it to Comm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count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closeComm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 { stop(); }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EndPoint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to_;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EndPoint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from_;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};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02299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088D080-6E4F-470F-AEF4-8C1E918CA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1215" y="564354"/>
            <a:ext cx="8338956" cy="277883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F300A41-F087-4031-A084-41177B3434DF}"/>
              </a:ext>
            </a:extLst>
          </p:cNvPr>
          <p:cNvSpPr/>
          <p:nvPr/>
        </p:nvSpPr>
        <p:spPr>
          <a:xfrm>
            <a:off x="411829" y="3343188"/>
            <a:ext cx="968147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///////////////////////////////////////////////////////////////////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oCommStreamAdapter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class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- uses adapted 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streambuf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in its internal inherited 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ostream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oCommStreamAdapter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CommStreamBufAdapter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std::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ostream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oCommStreamAdapter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EndPoint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to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EndPoint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from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 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: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CommStreamBufAdapter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to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from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),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std::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os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tream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((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CommStreamBufAdapter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*)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this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 {}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close() {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closeComm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(); }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SocketSystem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ss;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declaration needed for Comm's Socket Library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};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17369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0A24C-9C45-4498-94CA-EF7EBF051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176462"/>
          </a:xfrm>
        </p:spPr>
        <p:txBody>
          <a:bodyPr/>
          <a:lstStyle/>
          <a:p>
            <a:r>
              <a:rPr lang="en-US" dirty="0"/>
              <a:t>That’s It!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24AC85-7E62-442B-A9CC-BC5D19E879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127501"/>
            <a:ext cx="10515600" cy="196215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Just a tiny bit of code to adapt Comm to std::</a:t>
            </a:r>
            <a:r>
              <a:rPr lang="en-US" dirty="0" err="1"/>
              <a:t>ostream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Comm does all the heavy TCP work.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std::</a:t>
            </a:r>
            <a:r>
              <a:rPr lang="en-US" dirty="0" err="1"/>
              <a:t>ostream</a:t>
            </a:r>
            <a:r>
              <a:rPr lang="en-US" dirty="0"/>
              <a:t> handles writes and insertions using our adapted std::</a:t>
            </a:r>
            <a:r>
              <a:rPr lang="en-US" dirty="0" err="1"/>
              <a:t>streambuf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Piece of Cake!</a:t>
            </a:r>
          </a:p>
        </p:txBody>
      </p:sp>
    </p:spTree>
    <p:extLst>
      <p:ext uri="{BB962C8B-B14F-4D97-AF65-F5344CB8AC3E}">
        <p14:creationId xmlns:p14="http://schemas.microsoft.com/office/powerpoint/2010/main" val="2086186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2EE216-76F5-475D-B0B4-085C7D872C9C}"/>
              </a:ext>
            </a:extLst>
          </p:cNvPr>
          <p:cNvSpPr/>
          <p:nvPr/>
        </p:nvSpPr>
        <p:spPr>
          <a:xfrm>
            <a:off x="349007" y="432850"/>
            <a:ext cx="1175457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main()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std::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"\n  Demonstrating 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oCommStreamAdapter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 Sender"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std::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"\n ========================================="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EndPoint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to(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"localhost"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8080);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EndPoint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from(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"localhost"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8081);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oCommStreamAdapter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sa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(to, from);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use 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ostream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operator&lt;&lt;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std::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string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firstMsg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"hi from client"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std::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"\n  sending 1st message \""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firstMsg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"\" to receiver process"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sa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firstMsg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use 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ostream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write method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std::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string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secondMsg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"hi again from client"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std::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"\n  sending 2nd message \""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secondMsg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"\" to receiver process"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sa.write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secondMsg.c_str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secondMsg.length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());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tell receiver to shut down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std::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string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thirdMsg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"quit"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std::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"\n  requesting receiver process to shutdown with \""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thirdMsg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"\""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sa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thirdMsg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std::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"\n\n"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std::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"\n  press key to quit\n"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305F845B-AECB-4ED3-B292-A22EB8A9D627}"/>
              </a:ext>
            </a:extLst>
          </p:cNvPr>
          <p:cNvSpPr/>
          <p:nvPr/>
        </p:nvSpPr>
        <p:spPr>
          <a:xfrm rot="10969808">
            <a:off x="2527422" y="3118340"/>
            <a:ext cx="1563554" cy="2722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3013848C-2469-4129-87FC-2247EF777135}"/>
              </a:ext>
            </a:extLst>
          </p:cNvPr>
          <p:cNvSpPr/>
          <p:nvPr/>
        </p:nvSpPr>
        <p:spPr>
          <a:xfrm rot="11191066">
            <a:off x="5492873" y="4458190"/>
            <a:ext cx="1563554" cy="2722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949AEB9-74E3-4FDC-A616-5A93C4C49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250" y="515840"/>
            <a:ext cx="3517900" cy="665260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Sender’s main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034368-6DC6-4ADA-8CFE-9E1349925685}"/>
              </a:ext>
            </a:extLst>
          </p:cNvPr>
          <p:cNvSpPr txBox="1"/>
          <p:nvPr/>
        </p:nvSpPr>
        <p:spPr>
          <a:xfrm>
            <a:off x="4226725" y="3161444"/>
            <a:ext cx="298052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Using std::</a:t>
            </a:r>
            <a:r>
              <a:rPr lang="en-US" dirty="0" err="1"/>
              <a:t>ostream</a:t>
            </a:r>
            <a:r>
              <a:rPr lang="en-US" dirty="0"/>
              <a:t> insertion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162440-109F-41B2-B3E8-27A7F0D0A013}"/>
              </a:ext>
            </a:extLst>
          </p:cNvPr>
          <p:cNvSpPr txBox="1"/>
          <p:nvPr/>
        </p:nvSpPr>
        <p:spPr>
          <a:xfrm>
            <a:off x="7207250" y="4567136"/>
            <a:ext cx="254077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Using std::</a:t>
            </a:r>
            <a:r>
              <a:rPr lang="en-US" dirty="0" err="1"/>
              <a:t>ostream</a:t>
            </a:r>
            <a:r>
              <a:rPr lang="en-US" dirty="0"/>
              <a:t>::write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28686507-028D-4325-9019-0C22EA4DE7DE}"/>
              </a:ext>
            </a:extLst>
          </p:cNvPr>
          <p:cNvSpPr/>
          <p:nvPr/>
        </p:nvSpPr>
        <p:spPr>
          <a:xfrm rot="10969808">
            <a:off x="4102511" y="1809724"/>
            <a:ext cx="1563554" cy="2722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F6CFB1-5605-4429-816C-6B83FE0047A6}"/>
              </a:ext>
            </a:extLst>
          </p:cNvPr>
          <p:cNvSpPr txBox="1"/>
          <p:nvPr/>
        </p:nvSpPr>
        <p:spPr>
          <a:xfrm>
            <a:off x="5801814" y="1852828"/>
            <a:ext cx="564723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Configure </a:t>
            </a:r>
            <a:r>
              <a:rPr lang="en-US" dirty="0" err="1"/>
              <a:t>oCommStreamAdapter</a:t>
            </a:r>
            <a:r>
              <a:rPr lang="en-US" dirty="0"/>
              <a:t> for a specified channel.</a:t>
            </a:r>
          </a:p>
        </p:txBody>
      </p:sp>
    </p:spTree>
    <p:extLst>
      <p:ext uri="{BB962C8B-B14F-4D97-AF65-F5344CB8AC3E}">
        <p14:creationId xmlns:p14="http://schemas.microsoft.com/office/powerpoint/2010/main" val="4117717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EFE7E66-7B1D-4732-B7A0-8AEE69FD5208}"/>
              </a:ext>
            </a:extLst>
          </p:cNvPr>
          <p:cNvSpPr/>
          <p:nvPr/>
        </p:nvSpPr>
        <p:spPr>
          <a:xfrm>
            <a:off x="882650" y="433150"/>
            <a:ext cx="700405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main()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std::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"\n  Demonstrating 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oCommStreamAdapter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 Receiver"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std::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"\n ==========================================="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SocketSystem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ss;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EndPoint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ep(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"localhost"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8080);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Comm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comm(ep,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testComm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comm.start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true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Message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rcvd =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comm.getMessage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rcvd.show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();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rcvd.containsKey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"content"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std::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string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value =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rcvd.attributes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[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"content"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]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std::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"\n  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value;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(value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==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"quit"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}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}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std::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"\n  quitting"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comm.stop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305F845B-AECB-4ED3-B292-A22EB8A9D627}"/>
              </a:ext>
            </a:extLst>
          </p:cNvPr>
          <p:cNvSpPr/>
          <p:nvPr/>
        </p:nvSpPr>
        <p:spPr>
          <a:xfrm rot="10969808">
            <a:off x="4704335" y="1998240"/>
            <a:ext cx="1563554" cy="2722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3013848C-2469-4129-87FC-2247EF777135}"/>
              </a:ext>
            </a:extLst>
          </p:cNvPr>
          <p:cNvSpPr/>
          <p:nvPr/>
        </p:nvSpPr>
        <p:spPr>
          <a:xfrm rot="11495383">
            <a:off x="4521039" y="4338936"/>
            <a:ext cx="1563554" cy="2722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949AEB9-74E3-4FDC-A616-5A93C4C49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5050" y="363440"/>
            <a:ext cx="4311650" cy="665260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Receiver’s main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F7D9953C-3886-471E-9D5C-16F057237AA3}"/>
              </a:ext>
            </a:extLst>
          </p:cNvPr>
          <p:cNvSpPr/>
          <p:nvPr/>
        </p:nvSpPr>
        <p:spPr>
          <a:xfrm rot="9682683">
            <a:off x="3610882" y="5921965"/>
            <a:ext cx="1563554" cy="2722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63A6B1-79A8-40A3-BFA3-01A9CF994D6A}"/>
              </a:ext>
            </a:extLst>
          </p:cNvPr>
          <p:cNvSpPr txBox="1"/>
          <p:nvPr/>
        </p:nvSpPr>
        <p:spPr>
          <a:xfrm>
            <a:off x="5361893" y="5539236"/>
            <a:ext cx="254077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comm is closed below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5CDD3F-0313-4480-8994-F7F542DA03EE}"/>
              </a:ext>
            </a:extLst>
          </p:cNvPr>
          <p:cNvSpPr txBox="1"/>
          <p:nvPr/>
        </p:nvSpPr>
        <p:spPr>
          <a:xfrm>
            <a:off x="6441518" y="1963438"/>
            <a:ext cx="299564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Receiver’s comm is started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7BDD56-336C-4006-A759-9806D6EE9AE8}"/>
              </a:ext>
            </a:extLst>
          </p:cNvPr>
          <p:cNvSpPr txBox="1"/>
          <p:nvPr/>
        </p:nvSpPr>
        <p:spPr>
          <a:xfrm>
            <a:off x="6241275" y="4406925"/>
            <a:ext cx="2540775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Receiver displays text it got from comm message</a:t>
            </a:r>
          </a:p>
        </p:txBody>
      </p:sp>
    </p:spTree>
    <p:extLst>
      <p:ext uri="{BB962C8B-B14F-4D97-AF65-F5344CB8AC3E}">
        <p14:creationId xmlns:p14="http://schemas.microsoft.com/office/powerpoint/2010/main" val="37737984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3522A-C95A-47E7-8515-6246B7F30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6925"/>
          </a:xfrm>
        </p:spPr>
        <p:txBody>
          <a:bodyPr/>
          <a:lstStyle/>
          <a:p>
            <a:r>
              <a:rPr lang="en-US" dirty="0"/>
              <a:t>Sender process logging to Receiver process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1675CB-FC0F-4A4B-9D8B-F8267E59C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808" y="1591108"/>
            <a:ext cx="11521905" cy="4302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6295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3162E7D-7E4B-4137-A38A-B16B0156BD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That’s All Folks!</a:t>
            </a:r>
          </a:p>
        </p:txBody>
      </p:sp>
    </p:spTree>
    <p:extLst>
      <p:ext uri="{BB962C8B-B14F-4D97-AF65-F5344CB8AC3E}">
        <p14:creationId xmlns:p14="http://schemas.microsoft.com/office/powerpoint/2010/main" val="2266333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1261</Words>
  <Application>Microsoft Office PowerPoint</Application>
  <PresentationFormat>Widescreen</PresentationFormat>
  <Paragraphs>197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Consolas</vt:lpstr>
      <vt:lpstr>Office Theme</vt:lpstr>
      <vt:lpstr>Adapter Application Code</vt:lpstr>
      <vt:lpstr>Application Specific Class Adapter</vt:lpstr>
      <vt:lpstr>Logging Application</vt:lpstr>
      <vt:lpstr>Singleton Logger supports multiple streams</vt:lpstr>
      <vt:lpstr>Singleton Logger supports multiple streams</vt:lpstr>
      <vt:lpstr>Singleton Logger</vt:lpstr>
      <vt:lpstr>Singleton Logger Demo Output</vt:lpstr>
      <vt:lpstr>Adapt Msg-Passing Comm</vt:lpstr>
      <vt:lpstr>PowerPoint Presentation</vt:lpstr>
      <vt:lpstr>PowerPoint Presentation</vt:lpstr>
      <vt:lpstr>PowerPoint Presentation</vt:lpstr>
      <vt:lpstr>That’s It!</vt:lpstr>
      <vt:lpstr>Sender’s main</vt:lpstr>
      <vt:lpstr>Receiver’s main</vt:lpstr>
      <vt:lpstr>Sender process logging to Receiver process</vt:lpstr>
      <vt:lpstr>That’s All Folks!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Adapter Application Code</dc:title>
  <dc:creator>James Fawcett</dc:creator>
  <cp:lastModifiedBy>James Fawcett</cp:lastModifiedBy>
  <cp:revision>11</cp:revision>
  <dcterms:created xsi:type="dcterms:W3CDTF">2018-09-18T20:15:55Z</dcterms:created>
  <dcterms:modified xsi:type="dcterms:W3CDTF">2018-09-18T23:53:48Z</dcterms:modified>
</cp:coreProperties>
</file>