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E200B-09FE-4BEB-A613-06AC630A4B9F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56271-BF14-4EC2-AB1A-C064534EE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8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F6EF9BD-8A28-4004-89CD-D731C16A5FA7}" type="datetimeFigureOut">
              <a:rPr lang="en-US" smtClean="0"/>
              <a:t>1/16/2012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502DF4-D686-4B8E-9575-1E890D48D44D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Jim</a:t>
            </a:r>
          </a:p>
          <a:p>
            <a:r>
              <a:rPr lang="en-US" dirty="0" smtClean="0"/>
              <a:t>CSE775 – Distributed Objects</a:t>
            </a:r>
          </a:p>
          <a:p>
            <a:r>
              <a:rPr lang="en-US" dirty="0" smtClean="0"/>
              <a:t>Spring 2012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76" y="304800"/>
            <a:ext cx="7772400" cy="1828800"/>
          </a:xfrm>
        </p:spPr>
        <p:txBody>
          <a:bodyPr/>
          <a:lstStyle/>
          <a:p>
            <a:r>
              <a:rPr lang="en-US" dirty="0" smtClean="0"/>
              <a:t>Bash Shell Scripting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3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Script Basics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05200" y="2971800"/>
            <a:ext cx="22098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Script statements</a:t>
            </a:r>
          </a:p>
          <a:p>
            <a:pPr algn="ctr"/>
            <a:r>
              <a:rPr lang="en-US" dirty="0" smtClean="0"/>
              <a:t>Shell functions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5715000" y="3352800"/>
            <a:ext cx="1828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Stdout</a:t>
            </a:r>
            <a:r>
              <a:rPr lang="en-US" dirty="0" smtClean="0"/>
              <a:t> - text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600200" y="3352800"/>
            <a:ext cx="1905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Stdin</a:t>
            </a:r>
            <a:r>
              <a:rPr lang="en-US" dirty="0" smtClean="0"/>
              <a:t> - text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4381500" y="1981200"/>
            <a:ext cx="4953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8" name="Down Arrow 7"/>
          <p:cNvSpPr/>
          <p:nvPr/>
        </p:nvSpPr>
        <p:spPr>
          <a:xfrm>
            <a:off x="4419600" y="4495800"/>
            <a:ext cx="4953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886200" y="16764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Command line </a:t>
            </a:r>
            <a:r>
              <a:rPr lang="en-US" sz="1200" b="1" dirty="0" err="1" smtClean="0"/>
              <a:t>args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14800" y="5590401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Status</a:t>
            </a:r>
            <a:r>
              <a:rPr lang="en-US" sz="1200" dirty="0" smtClean="0"/>
              <a:t> </a:t>
            </a:r>
            <a:r>
              <a:rPr lang="en-US" sz="1200" b="1" dirty="0" smtClean="0"/>
              <a:t>return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1143000"/>
            <a:ext cx="2590800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Note: </a:t>
            </a:r>
          </a:p>
          <a:p>
            <a:r>
              <a:rPr lang="en-US" sz="1400" dirty="0" smtClean="0"/>
              <a:t>Scripts run as child processes of the shell that spawned them, with a COPY of the parent’s environment.  So there is no point in a script altering its environment – that will be discarded at the end of its execution.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3932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Script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86000" y="18288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#!/bin/bash</a:t>
            </a:r>
          </a:p>
          <a:p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convert lower to upper case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from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stdin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and echo to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stdout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use: cat temp.dat | upper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or:  upper &lt; temp.dat</a:t>
            </a:r>
          </a:p>
          <a:p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'a-z' 'A-Z'</a:t>
            </a:r>
          </a:p>
          <a:p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as you can see from man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tr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-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tr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is a translator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- it takes its input from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stdin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- and writes its output to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stdout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# - so this script will do that too</a:t>
            </a:r>
          </a:p>
          <a:p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exit 0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62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Scripts are Building Blocks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Run commands sequentially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1; c2; c3</a:t>
            </a:r>
          </a:p>
          <a:p>
            <a:r>
              <a:rPr lang="en-US" dirty="0" smtClean="0"/>
              <a:t>Run c2 only if c1 succeeds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1 &amp;&amp; c2</a:t>
            </a:r>
          </a:p>
          <a:p>
            <a:r>
              <a:rPr lang="en-US" dirty="0" smtClean="0"/>
              <a:t>Execute command on output of script</a:t>
            </a:r>
          </a:p>
          <a:p>
            <a:pPr lvl="1"/>
            <a:r>
              <a:rPr lang="en-US" dirty="0" smtClean="0"/>
              <a:t>c1 $( put some script here )</a:t>
            </a:r>
          </a:p>
          <a:p>
            <a:r>
              <a:rPr lang="en-US" dirty="0" smtClean="0"/>
              <a:t>Pipe the output of c1 into the input of c2</a:t>
            </a:r>
          </a:p>
          <a:p>
            <a:pPr lvl="1"/>
            <a:r>
              <a:rPr lang="en-US" dirty="0" smtClean="0"/>
              <a:t>c1 | c2</a:t>
            </a:r>
          </a:p>
          <a:p>
            <a:r>
              <a:rPr lang="en-US" dirty="0" smtClean="0"/>
              <a:t>Redirect command’s output to file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1 &gt; temp.dat</a:t>
            </a:r>
          </a:p>
          <a:p>
            <a:r>
              <a:rPr lang="en-US" dirty="0" smtClean="0"/>
              <a:t>Use file as input to command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1 &lt; temp.dat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96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09800"/>
            <a:ext cx="8534400" cy="758952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That’s all folks!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796653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271</TotalTime>
  <Words>216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Civic</vt:lpstr>
      <vt:lpstr>Bash Shell Scripting</vt:lpstr>
      <vt:lpstr>Script Basics</vt:lpstr>
      <vt:lpstr>Sample Script</vt:lpstr>
      <vt:lpstr>Scripts are Building Blocks</vt:lpstr>
      <vt:lpstr>That’s all folks!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Bash Shell Scripting</dc:title>
  <dc:creator>Jim Fawcett</dc:creator>
  <cp:lastModifiedBy>Jim Fawcett</cp:lastModifiedBy>
  <cp:revision>8</cp:revision>
  <dcterms:created xsi:type="dcterms:W3CDTF">2012-01-10T19:45:48Z</dcterms:created>
  <dcterms:modified xsi:type="dcterms:W3CDTF">2012-01-17T01:16:02Z</dcterms:modified>
</cp:coreProperties>
</file>