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8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6810AC-8029-4670-A6BF-9DD12B29D174}" type="datetimeFigureOut">
              <a:rPr lang="en-US" smtClean="0"/>
              <a:t>2/12/2012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6810AC-8029-4670-A6BF-9DD12B29D174}" type="datetimeFigureOut">
              <a:rPr lang="en-US" smtClean="0"/>
              <a:t>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6810AC-8029-4670-A6BF-9DD12B29D174}" type="datetimeFigureOut">
              <a:rPr lang="en-US" smtClean="0"/>
              <a:t>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6810AC-8029-4670-A6BF-9DD12B29D174}" type="datetimeFigureOut">
              <a:rPr lang="en-US" smtClean="0"/>
              <a:t>2/12/2012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6810AC-8029-4670-A6BF-9DD12B29D174}" type="datetimeFigureOut">
              <a:rPr lang="en-US" smtClean="0"/>
              <a:t>2/12/2012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6810AC-8029-4670-A6BF-9DD12B29D174}" type="datetimeFigureOut">
              <a:rPr lang="en-US" smtClean="0"/>
              <a:t>2/12/2012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6810AC-8029-4670-A6BF-9DD12B29D174}" type="datetimeFigureOut">
              <a:rPr lang="en-US" smtClean="0"/>
              <a:t>2/12/2012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6810AC-8029-4670-A6BF-9DD12B29D174}" type="datetimeFigureOut">
              <a:rPr lang="en-US" smtClean="0"/>
              <a:t>2/12/2012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696810AC-8029-4670-A6BF-9DD12B29D174}" type="datetimeFigureOut">
              <a:rPr lang="en-US" smtClean="0"/>
              <a:t>2/12/2012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6810AC-8029-4670-A6BF-9DD12B29D174}" type="datetimeFigureOut">
              <a:rPr lang="en-US" smtClean="0"/>
              <a:t>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6810AC-8029-4670-A6BF-9DD12B29D174}" type="datetimeFigureOut">
              <a:rPr lang="en-US" smtClean="0"/>
              <a:t>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96810AC-8029-4670-A6BF-9DD12B29D174}" type="datetimeFigureOut">
              <a:rPr lang="en-US" smtClean="0"/>
              <a:t>2/12/2012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Asp.Net MVC Conventions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438400"/>
            <a:ext cx="7772400" cy="1508760"/>
          </a:xfrm>
        </p:spPr>
        <p:txBody>
          <a:bodyPr/>
          <a:lstStyle/>
          <a:p>
            <a:r>
              <a:rPr lang="en-US" dirty="0" smtClean="0"/>
              <a:t>Jim Fawcett</a:t>
            </a:r>
          </a:p>
          <a:p>
            <a:r>
              <a:rPr lang="en-US" dirty="0" smtClean="0"/>
              <a:t>CSE686 – Internet Programming</a:t>
            </a:r>
          </a:p>
          <a:p>
            <a:r>
              <a:rPr lang="en-US" dirty="0" smtClean="0"/>
              <a:t>Spring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57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Asp.Net 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MVC framework uses three kinds of conventions:</a:t>
            </a:r>
          </a:p>
          <a:p>
            <a:pPr lvl="1"/>
            <a:r>
              <a:rPr lang="en-US" dirty="0" smtClean="0"/>
              <a:t>Structure conventions</a:t>
            </a:r>
          </a:p>
          <a:p>
            <a:pPr lvl="2"/>
            <a:r>
              <a:rPr lang="en-US" dirty="0" smtClean="0"/>
              <a:t>Model structure</a:t>
            </a:r>
          </a:p>
          <a:p>
            <a:pPr lvl="2"/>
            <a:r>
              <a:rPr lang="en-US" dirty="0" smtClean="0"/>
              <a:t>Directory structure</a:t>
            </a:r>
          </a:p>
          <a:p>
            <a:pPr lvl="1"/>
            <a:r>
              <a:rPr lang="en-US" dirty="0" smtClean="0"/>
              <a:t>Naming conventions</a:t>
            </a:r>
          </a:p>
          <a:p>
            <a:pPr lvl="2"/>
            <a:r>
              <a:rPr lang="en-US" dirty="0" smtClean="0"/>
              <a:t>Controller methods &amp; views</a:t>
            </a:r>
          </a:p>
          <a:p>
            <a:pPr lvl="1"/>
            <a:r>
              <a:rPr lang="en-US" dirty="0" smtClean="0"/>
              <a:t>Placement conventions</a:t>
            </a:r>
          </a:p>
        </p:txBody>
      </p:sp>
    </p:spTree>
    <p:extLst>
      <p:ext uri="{BB962C8B-B14F-4D97-AF65-F5344CB8AC3E}">
        <p14:creationId xmlns:p14="http://schemas.microsoft.com/office/powerpoint/2010/main" val="786955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Models are C# classes</a:t>
            </a:r>
          </a:p>
          <a:p>
            <a:pPr lvl="1"/>
            <a:r>
              <a:rPr lang="en-US" dirty="0" smtClean="0"/>
              <a:t>All models reside in ./Models folder</a:t>
            </a:r>
          </a:p>
          <a:p>
            <a:pPr lvl="1"/>
            <a:r>
              <a:rPr lang="en-US" dirty="0" smtClean="0"/>
              <a:t>Have public properties</a:t>
            </a:r>
          </a:p>
          <a:p>
            <a:pPr lvl="2"/>
            <a:r>
              <a:rPr lang="en-US" dirty="0" smtClean="0"/>
              <a:t>Controller methods may name a model</a:t>
            </a:r>
          </a:p>
          <a:p>
            <a:pPr lvl="2"/>
            <a:r>
              <a:rPr lang="en-US" dirty="0" smtClean="0"/>
              <a:t>When controller method is invoked it is passed an instance of model named as its method argument</a:t>
            </a:r>
          </a:p>
          <a:p>
            <a:pPr lvl="1"/>
            <a:r>
              <a:rPr lang="en-US" dirty="0" smtClean="0"/>
              <a:t>Views can be typed to use a specific model</a:t>
            </a:r>
          </a:p>
          <a:p>
            <a:pPr lvl="2"/>
            <a:r>
              <a:rPr lang="en-US" dirty="0" smtClean="0"/>
              <a:t>Model’s public properties are populated on </a:t>
            </a:r>
            <a:r>
              <a:rPr lang="en-US" dirty="0" err="1" smtClean="0"/>
              <a:t>postback</a:t>
            </a:r>
            <a:r>
              <a:rPr lang="en-US" dirty="0" smtClean="0"/>
              <a:t> if their names match names used in the view.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466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Default controller is </a:t>
            </a:r>
            <a:r>
              <a:rPr lang="en-US" dirty="0" err="1" smtClean="0"/>
              <a:t>HomeController.cs</a:t>
            </a:r>
            <a:endParaRPr lang="en-US" dirty="0" smtClean="0"/>
          </a:p>
          <a:p>
            <a:pPr lvl="1"/>
            <a:r>
              <a:rPr lang="en-US" dirty="0" smtClean="0"/>
              <a:t>Controller names end in Controller</a:t>
            </a:r>
          </a:p>
          <a:p>
            <a:pPr lvl="1"/>
            <a:r>
              <a:rPr lang="en-US" dirty="0" smtClean="0"/>
              <a:t>Default controller defined in </a:t>
            </a:r>
            <a:r>
              <a:rPr lang="en-US" dirty="0" err="1" smtClean="0"/>
              <a:t>Global.asax.cs</a:t>
            </a:r>
            <a:endParaRPr lang="en-US" dirty="0" smtClean="0"/>
          </a:p>
          <a:p>
            <a:r>
              <a:rPr lang="en-US" dirty="0" smtClean="0"/>
              <a:t>Default view is Index.aspx</a:t>
            </a:r>
          </a:p>
          <a:p>
            <a:pPr lvl="1"/>
            <a:r>
              <a:rPr lang="en-US" dirty="0" smtClean="0"/>
              <a:t>Default view defined in </a:t>
            </a:r>
            <a:r>
              <a:rPr lang="en-US" dirty="0" err="1" smtClean="0"/>
              <a:t>Global.asax.cs</a:t>
            </a:r>
            <a:endParaRPr lang="en-US" dirty="0" smtClean="0"/>
          </a:p>
          <a:p>
            <a:r>
              <a:rPr lang="en-US" dirty="0" smtClean="0"/>
              <a:t>Controller methods are names of views</a:t>
            </a:r>
          </a:p>
          <a:p>
            <a:pPr lvl="1"/>
            <a:r>
              <a:rPr lang="en-US" dirty="0" smtClean="0"/>
              <a:t>Public </a:t>
            </a:r>
            <a:r>
              <a:rPr lang="en-US" dirty="0" err="1" smtClean="0"/>
              <a:t>ActionResult</a:t>
            </a:r>
            <a:r>
              <a:rPr lang="en-US" dirty="0" smtClean="0"/>
              <a:t> Index() { … 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107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Placement 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Controllers are placed in folder Controllers</a:t>
            </a:r>
          </a:p>
          <a:p>
            <a:r>
              <a:rPr lang="en-US" dirty="0" smtClean="0"/>
              <a:t>Views are placed in subfolder named with controller name:</a:t>
            </a:r>
            <a:br>
              <a:rPr lang="en-US" dirty="0" smtClean="0"/>
            </a:br>
            <a:r>
              <a:rPr lang="en-US" dirty="0" smtClean="0"/>
              <a:t>     ./Views/Home/Index.aspx</a:t>
            </a:r>
          </a:p>
          <a:p>
            <a:r>
              <a:rPr lang="en-US" dirty="0" smtClean="0"/>
              <a:t>All models are placed in folder named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496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New Controller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Right-click on Controllers folder and select </a:t>
            </a:r>
            <a:r>
              <a:rPr lang="en-US" dirty="0"/>
              <a:t>A</a:t>
            </a:r>
            <a:r>
              <a:rPr lang="en-US" dirty="0" smtClean="0"/>
              <a:t>dd Controller</a:t>
            </a:r>
          </a:p>
          <a:p>
            <a:r>
              <a:rPr lang="en-US" dirty="0" smtClean="0"/>
              <a:t>You can elect to add “Create”, “Update”, and “Details” controller methods</a:t>
            </a:r>
          </a:p>
          <a:p>
            <a:r>
              <a:rPr lang="en-US" dirty="0" smtClean="0"/>
              <a:t>Action methods often return a view using the controller method View().</a:t>
            </a:r>
          </a:p>
          <a:p>
            <a:pPr lvl="1"/>
            <a:r>
              <a:rPr lang="en-US" dirty="0" smtClean="0"/>
              <a:t>If no arguments will return view of same name as method</a:t>
            </a:r>
          </a:p>
          <a:p>
            <a:pPr lvl="1"/>
            <a:r>
              <a:rPr lang="en-US" dirty="0" smtClean="0"/>
              <a:t>You can supply names of both a view and a model to be used.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5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New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Right-click on controller’s action method name and select Add View</a:t>
            </a:r>
          </a:p>
          <a:p>
            <a:pPr lvl="1"/>
            <a:r>
              <a:rPr lang="en-US" dirty="0" smtClean="0"/>
              <a:t>You can now elect to make the view strongly typed by selecting an existing model (the Add View dialog calls that “View Data Class”)</a:t>
            </a:r>
          </a:p>
          <a:p>
            <a:pPr lvl="1"/>
            <a:r>
              <a:rPr lang="en-US" dirty="0" smtClean="0"/>
              <a:t>You can elect to select </a:t>
            </a:r>
            <a:r>
              <a:rPr lang="en-US" dirty="0"/>
              <a:t>V</a:t>
            </a:r>
            <a:r>
              <a:rPr lang="en-US" dirty="0" smtClean="0"/>
              <a:t>iew Content:</a:t>
            </a:r>
          </a:p>
          <a:p>
            <a:pPr lvl="2"/>
            <a:r>
              <a:rPr lang="en-US" dirty="0" smtClean="0"/>
              <a:t>Create, Delete, Details, Edit, List</a:t>
            </a:r>
          </a:p>
          <a:p>
            <a:pPr lvl="2"/>
            <a:r>
              <a:rPr lang="en-US" dirty="0" smtClean="0"/>
              <a:t>List, for example, provides a nicely structured table presentation of records from your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102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Passing Data to Controller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Controllers are created with each call</a:t>
            </a:r>
          </a:p>
          <a:p>
            <a:pPr lvl="1"/>
            <a:r>
              <a:rPr lang="en-US" dirty="0" smtClean="0"/>
              <a:t>So you can’t save data in controller method from call to call</a:t>
            </a:r>
          </a:p>
          <a:p>
            <a:pPr lvl="1"/>
            <a:r>
              <a:rPr lang="en-US" dirty="0" smtClean="0"/>
              <a:t>You can save data in </a:t>
            </a:r>
            <a:r>
              <a:rPr lang="en-US" dirty="0" err="1" smtClean="0"/>
              <a:t>ViewData</a:t>
            </a:r>
            <a:r>
              <a:rPr lang="en-US" dirty="0" smtClean="0"/>
              <a:t> dictionary or in Session.</a:t>
            </a:r>
          </a:p>
          <a:p>
            <a:pPr lvl="1"/>
            <a:r>
              <a:rPr lang="en-US" dirty="0" smtClean="0"/>
              <a:t>When controller method is called any model arguments are passed newly created instances of the named model.</a:t>
            </a:r>
          </a:p>
          <a:p>
            <a:pPr lvl="1"/>
            <a:r>
              <a:rPr lang="en-US" dirty="0" smtClean="0"/>
              <a:t>On </a:t>
            </a:r>
            <a:r>
              <a:rPr lang="en-US" dirty="0" err="1" smtClean="0"/>
              <a:t>PostBack</a:t>
            </a:r>
            <a:r>
              <a:rPr lang="en-US" dirty="0" smtClean="0"/>
              <a:t> data from view is bound to model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869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Passing Data to a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two main ways of getting data from a controller method to its view:</a:t>
            </a:r>
          </a:p>
          <a:p>
            <a:pPr lvl="1"/>
            <a:r>
              <a:rPr lang="en-US" dirty="0" smtClean="0"/>
              <a:t>Add data to </a:t>
            </a:r>
            <a:r>
              <a:rPr lang="en-US" dirty="0" err="1" smtClean="0"/>
              <a:t>ViewData</a:t>
            </a:r>
            <a:r>
              <a:rPr lang="en-US" dirty="0" smtClean="0"/>
              <a:t> dictionary, shared by controller and view</a:t>
            </a:r>
          </a:p>
          <a:p>
            <a:pPr lvl="1"/>
            <a:r>
              <a:rPr lang="en-US" dirty="0" smtClean="0"/>
              <a:t>Pass model as argument of controller method View(</a:t>
            </a:r>
            <a:r>
              <a:rPr lang="en-US" dirty="0" err="1" smtClean="0"/>
              <a:t>aModel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984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Returning Data from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Controller methods receive data in several ways:</a:t>
            </a:r>
          </a:p>
          <a:p>
            <a:pPr lvl="1"/>
            <a:r>
              <a:rPr lang="en-US" dirty="0" smtClean="0"/>
              <a:t>A get request (from an </a:t>
            </a:r>
            <a:r>
              <a:rPr lang="en-US" dirty="0" err="1" smtClean="0"/>
              <a:t>ActionLink</a:t>
            </a:r>
            <a:r>
              <a:rPr lang="en-US" dirty="0" smtClean="0"/>
              <a:t>) may send an index into a model list.</a:t>
            </a:r>
          </a:p>
          <a:p>
            <a:pPr lvl="1"/>
            <a:r>
              <a:rPr lang="en-US" dirty="0" smtClean="0"/>
              <a:t>A </a:t>
            </a:r>
            <a:r>
              <a:rPr lang="en-US" dirty="0" err="1" smtClean="0"/>
              <a:t>PostBack</a:t>
            </a:r>
            <a:r>
              <a:rPr lang="en-US" dirty="0" smtClean="0"/>
              <a:t> (post request) sends its form data back to the Asp.Net Request Dictionary.</a:t>
            </a:r>
          </a:p>
          <a:p>
            <a:pPr lvl="1"/>
            <a:r>
              <a:rPr lang="en-US" dirty="0" err="1" smtClean="0"/>
              <a:t>PostBack</a:t>
            </a:r>
            <a:r>
              <a:rPr lang="en-US" dirty="0" smtClean="0"/>
              <a:t> data is automatically bound to the view model held by the method if the view is strongly typed.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958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43200" y="2895600"/>
            <a:ext cx="5867400" cy="914400"/>
          </a:xfrm>
        </p:spPr>
        <p:txBody>
          <a:bodyPr/>
          <a:lstStyle/>
          <a:p>
            <a:r>
              <a:rPr lang="en-US" dirty="0" smtClean="0"/>
              <a:t>That’s All Folks!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7460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253</TotalTime>
  <Words>469</Words>
  <Application>Microsoft Office PowerPoint</Application>
  <PresentationFormat>On-screen Show (4:3)</PresentationFormat>
  <Paragraphs>60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Metro</vt:lpstr>
      <vt:lpstr>Asp.Net MVC Conventions</vt:lpstr>
      <vt:lpstr>Asp.Net Conventions</vt:lpstr>
      <vt:lpstr>Model Structure</vt:lpstr>
      <vt:lpstr>Naming Conventions</vt:lpstr>
      <vt:lpstr>Placement Conventions</vt:lpstr>
      <vt:lpstr>Adding a New Controller</vt:lpstr>
      <vt:lpstr>Adding New View</vt:lpstr>
      <vt:lpstr>Passing Data to Controller</vt:lpstr>
      <vt:lpstr>Passing Data to a View</vt:lpstr>
      <vt:lpstr>Returning Data from View</vt:lpstr>
      <vt:lpstr>That’s All Folks!</vt:lpstr>
    </vt:vector>
  </TitlesOfParts>
  <Company>Syracuse Software Technology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Asp.Net MVC Conventions</dc:title>
  <dc:creator>Jim Fawcett</dc:creator>
  <cp:lastModifiedBy>Jim Fawcett</cp:lastModifiedBy>
  <cp:revision>8</cp:revision>
  <dcterms:created xsi:type="dcterms:W3CDTF">2012-02-12T11:13:20Z</dcterms:created>
  <dcterms:modified xsi:type="dcterms:W3CDTF">2012-02-12T15:26:29Z</dcterms:modified>
</cp:coreProperties>
</file>