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7" r:id="rId4"/>
    <p:sldId id="258" r:id="rId5"/>
    <p:sldId id="260" r:id="rId6"/>
    <p:sldId id="261" r:id="rId7"/>
    <p:sldId id="288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85" r:id="rId20"/>
    <p:sldId id="286" r:id="rId21"/>
    <p:sldId id="289" r:id="rId22"/>
    <p:sldId id="272" r:id="rId23"/>
    <p:sldId id="290" r:id="rId24"/>
    <p:sldId id="274" r:id="rId25"/>
    <p:sldId id="275" r:id="rId26"/>
    <p:sldId id="276" r:id="rId27"/>
    <p:sldId id="277" r:id="rId28"/>
    <p:sldId id="283" r:id="rId29"/>
    <p:sldId id="282" r:id="rId30"/>
    <p:sldId id="281" r:id="rId31"/>
    <p:sldId id="284" r:id="rId32"/>
    <p:sldId id="291" r:id="rId33"/>
    <p:sldId id="273" r:id="rId34"/>
    <p:sldId id="279" r:id="rId35"/>
    <p:sldId id="280" r:id="rId36"/>
    <p:sldId id="278" r:id="rId3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C9A2-95AB-40C8-8F89-5D33D0E435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027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B8E9E-6162-4BF9-B26A-983D2BE981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BB9D2-1DBE-41FE-83AE-264171C43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405-C0F2-49A1-A87A-7BBEB57F3ABA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F912A-B215-4FE6-AA44-A712163F1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26897-6FD0-47ED-B88F-FEEF47406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072F-859F-488B-944C-5E3DFA0E0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600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BA41E-82FE-459F-ADAD-46A1821AC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3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35ADA-27E3-45B6-B426-CB4EA4BDC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550"/>
            <a:ext cx="10515600" cy="4697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98DB6-BB63-4A71-BE7F-4A246F20E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405-C0F2-49A1-A87A-7BBEB57F3ABA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4B43D-2C4F-4FB3-B9E9-BDA51F163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3A833-6398-4C5D-93BD-833D9A83C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072F-859F-488B-944C-5E3DFA0E0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77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54F04-A573-4616-A0DB-02F328272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4304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414E20-894F-40F8-AC7C-9406A8610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7A068-4907-4D9C-8249-F60AED507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405-C0F2-49A1-A87A-7BBEB57F3ABA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4698E-C67A-426B-9417-8FB1E7A51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A90B9-F04F-4D7E-99D0-126F8F24F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072F-859F-488B-944C-5E3DFA0E0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37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1F5D6-E17A-467B-B5DE-E1B74CA76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74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6B6A2-C0BE-4B6B-8B00-70A21F6E2B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5181600" cy="45767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F0FAC3-6554-4F8A-A685-0E3C23059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181600" cy="45767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9454E-8731-4643-8A2C-28C2A2EDD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405-C0F2-49A1-A87A-7BBEB57F3ABA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B4CE53-766D-4043-8271-BD62F0592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E8C28-2478-41B7-84B9-19CAABF4E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072F-859F-488B-944C-5E3DFA0E0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7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BCFFD-0CEB-415C-855C-9CBFAE692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3AE6F-AA6F-4E0F-836C-55A4B9E6C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E9B1E4-D379-46D2-824B-387ED1BD8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2D45FA-3B74-41B1-AF6E-8633206EEC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43DAF5-2365-4F80-B1B0-8414288D05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2CD605-B613-4984-A0A6-EF969E8FC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405-C0F2-49A1-A87A-7BBEB57F3ABA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F0958-6762-4D25-BAB6-C8E905F2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F3F831-2419-4415-A351-86E5205C7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072F-859F-488B-944C-5E3DFA0E0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916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AE5FE-0FC2-4936-966A-85E9F9CC4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80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51AA3A-9368-4A91-8B02-C643B43FF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405-C0F2-49A1-A87A-7BBEB57F3ABA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6B128D-A8A6-4E73-9AFE-72A20F7A2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D251A0-1A7B-44DD-B984-9801D43A8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072F-859F-488B-944C-5E3DFA0E0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00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5A2AE4-8A37-4DE9-B540-E2623AB06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405-C0F2-49A1-A87A-7BBEB57F3ABA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32AC48-2C3F-4547-BBD6-AE775BA36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26C7D-F734-40A0-BE49-7E1FD3B47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072F-859F-488B-944C-5E3DFA0E0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6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1B4B4-6EE0-439C-8557-FE96F2F2B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3CEA2-360D-4FF0-B384-C7D9C925B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ED476-DF49-486B-87D5-7DFA18BEE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A54FA-42C6-4DE1-9FC3-BE61DBFBD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405-C0F2-49A1-A87A-7BBEB57F3ABA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31403-0241-4252-93A7-DB19CD753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0D767F-2407-4C5F-9413-B77838175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072F-859F-488B-944C-5E3DFA0E0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97AFF-9D1C-43CA-952E-0799EBF5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EB70EA-7184-4FE1-94F6-9531265AFC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99FDE-7954-4CC7-B857-7410D930C7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B6FE9A-68C6-4FE3-B77D-9F1528492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405-C0F2-49A1-A87A-7BBEB57F3ABA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EC368-2DB9-4AA6-9D1E-D36FFC644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703A6A-5F3E-4FE9-AE0F-DAFA37E54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072F-859F-488B-944C-5E3DFA0E0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73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DEC46-993F-40F4-AE8D-670F94B4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73081E-8589-4A3C-81E6-8465E3BC6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29634-7251-4AA1-805D-EBC15494A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405-C0F2-49A1-A87A-7BBEB57F3ABA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4BE0D-EED7-4F8D-9FC4-8678786C0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3AEC9-0549-4EF1-8A93-04E115FA0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072F-859F-488B-944C-5E3DFA0E0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957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E25E4D-E3D3-4319-BFAB-31EE2A5BCD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2D17EC-9E03-4828-BAD8-50F562A1FD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78223-3EDF-41CE-8AC7-A1D85FED3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3405-C0F2-49A1-A87A-7BBEB57F3ABA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2EB05-71E8-450C-BFE8-4E09775ED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A3A41-6799-4410-A63A-06DF9D75E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072F-859F-488B-944C-5E3DFA0E0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966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98258C-9C80-4730-A2D3-23986D697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B0F2E-D1B8-4883-868A-BF912AFE8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C99F6-90A0-404C-8330-41CD4DB71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83405-C0F2-49A1-A87A-7BBEB57F3ABA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4FDE3-6CF5-4243-B9CD-E35DB6701A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B448D-BAF1-49F1-BAEE-83B75EDF6C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F072F-859F-488B-944C-5E3DFA0E0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3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tnet.microsoft.com/download/linux-package-manager/ubuntu18-04/sdk-2.2.102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70AE8-710D-4712-ABE0-6472F9D016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Setting Up Linux</a:t>
            </a:r>
            <a:br>
              <a:rPr lang="en-US" sz="4800" dirty="0"/>
            </a:br>
            <a:r>
              <a:rPr lang="en-US" sz="4800" dirty="0"/>
              <a:t>for</a:t>
            </a:r>
            <a:br>
              <a:rPr lang="en-US" sz="4800" dirty="0"/>
            </a:br>
            <a:r>
              <a:rPr lang="en-US" sz="4800" dirty="0"/>
              <a:t>CSE775 - DO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D1CF28-BBEC-470E-8C85-D1012A345D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2250"/>
            <a:ext cx="9144000" cy="1703386"/>
          </a:xfrm>
        </p:spPr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CSE775 – Distributed Objects</a:t>
            </a:r>
          </a:p>
          <a:p>
            <a:r>
              <a:rPr lang="en-US" dirty="0"/>
              <a:t>Spring 2019</a:t>
            </a:r>
          </a:p>
        </p:txBody>
      </p:sp>
    </p:spTree>
    <p:extLst>
      <p:ext uri="{BB962C8B-B14F-4D97-AF65-F5344CB8AC3E}">
        <p14:creationId xmlns:p14="http://schemas.microsoft.com/office/powerpoint/2010/main" val="213624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958B9-385D-491A-896F-A7A421FC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A72EA-60A9-4EE2-BE05-4382B82AE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Install VirtualBox</a:t>
            </a:r>
          </a:p>
          <a:p>
            <a:pPr lvl="1"/>
            <a:r>
              <a:rPr lang="en-US" dirty="0"/>
              <a:t>VMware Player would probably work as well</a:t>
            </a:r>
          </a:p>
          <a:p>
            <a:pPr lvl="1"/>
            <a:r>
              <a:rPr lang="en-US" dirty="0"/>
              <a:t>Download: https://www.virtualbox.org/wiki/Downloads</a:t>
            </a:r>
          </a:p>
          <a:p>
            <a:r>
              <a:rPr lang="en-US" dirty="0"/>
              <a:t>Install a Debian Linux</a:t>
            </a:r>
          </a:p>
          <a:p>
            <a:pPr lvl="1"/>
            <a:r>
              <a:rPr lang="en-US" dirty="0"/>
              <a:t>I’ll use Ubuntu 18.04</a:t>
            </a:r>
          </a:p>
          <a:p>
            <a:r>
              <a:rPr lang="en-US" dirty="0"/>
              <a:t>Install “build essentials” tools</a:t>
            </a:r>
          </a:p>
          <a:p>
            <a:r>
              <a:rPr lang="en-US" dirty="0"/>
              <a:t>Install Visual Studio Code (VS Code)</a:t>
            </a:r>
          </a:p>
          <a:p>
            <a:pPr lvl="1"/>
            <a:r>
              <a:rPr lang="en-US" dirty="0"/>
              <a:t>Setup build and launch tasks</a:t>
            </a:r>
          </a:p>
          <a:p>
            <a:r>
              <a:rPr lang="en-US" dirty="0"/>
              <a:t>Optional Installs</a:t>
            </a:r>
          </a:p>
        </p:txBody>
      </p:sp>
    </p:spTree>
    <p:extLst>
      <p:ext uri="{BB962C8B-B14F-4D97-AF65-F5344CB8AC3E}">
        <p14:creationId xmlns:p14="http://schemas.microsoft.com/office/powerpoint/2010/main" val="383473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B1688F-1537-4F54-8C7A-D43DA7E8D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#1 – Install </a:t>
            </a:r>
            <a:r>
              <a:rPr lang="en-US" dirty="0" err="1"/>
              <a:t>Virtualbox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24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B86F9C-56A3-4660-B319-543DDEBBD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Installing Virtual Box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676F61-5110-478D-965F-5C5DAC07A6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 started by uninstalling Java and an old version of </a:t>
            </a:r>
            <a:r>
              <a:rPr lang="en-US" dirty="0" err="1"/>
              <a:t>Virtualbox</a:t>
            </a:r>
            <a:r>
              <a:rPr lang="en-US" dirty="0"/>
              <a:t>.</a:t>
            </a:r>
          </a:p>
          <a:p>
            <a:r>
              <a:rPr lang="en-US" dirty="0"/>
              <a:t>Download and installation took about 2 minutes.</a:t>
            </a:r>
          </a:p>
          <a:p>
            <a:r>
              <a:rPr lang="en-US" dirty="0"/>
              <a:t>https://www.virtualbox.org/wiki/Downloads</a:t>
            </a:r>
          </a:p>
          <a:p>
            <a:r>
              <a:rPr lang="en-US" dirty="0"/>
              <a:t>Download </a:t>
            </a:r>
            <a:r>
              <a:rPr lang="en-US" dirty="0" err="1"/>
              <a:t>Virtualbox</a:t>
            </a:r>
            <a:r>
              <a:rPr lang="en-US" dirty="0"/>
              <a:t> extension pack and install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4721E5D-B950-4C43-B32E-D7C8F5ED3F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679450"/>
            <a:ext cx="5181600" cy="26849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76046B-B5AE-428D-AEA5-8A09C6DAC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850" y="3493574"/>
            <a:ext cx="4705350" cy="29408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13195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B3116-09A3-49BD-94D8-39549ABE3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8325"/>
          </a:xfrm>
        </p:spPr>
        <p:txBody>
          <a:bodyPr/>
          <a:lstStyle/>
          <a:p>
            <a:r>
              <a:rPr lang="en-US" dirty="0"/>
              <a:t>Setting VM Guest Properties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75C4EA-2AAA-42FB-B49D-92ECC7BE182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263650"/>
            <a:ext cx="3340530" cy="32707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0CFDD2A-3B1A-40B3-AC6D-45BDC7D87E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38650" y="1263650"/>
            <a:ext cx="3416730" cy="32707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D18396-0108-4C76-B3F2-5A8E5E3BF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3272" y="1263651"/>
            <a:ext cx="3321225" cy="32707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73150B-6ADF-40FA-A497-4D1D666160EB}"/>
              </a:ext>
            </a:extLst>
          </p:cNvPr>
          <p:cNvSpPr txBox="1"/>
          <p:nvPr/>
        </p:nvSpPr>
        <p:spPr>
          <a:xfrm>
            <a:off x="1384300" y="4864562"/>
            <a:ext cx="235628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Need more RAM than recommended</a:t>
            </a:r>
          </a:p>
        </p:txBody>
      </p:sp>
    </p:spTree>
    <p:extLst>
      <p:ext uri="{BB962C8B-B14F-4D97-AF65-F5344CB8AC3E}">
        <p14:creationId xmlns:p14="http://schemas.microsoft.com/office/powerpoint/2010/main" val="1084259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0B2AC-D0E3-4EA2-B81C-8ACB3010E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 Virtual Disk and install Ubuntu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B2A017-8953-43B8-BBD0-2B0E4BE43B1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600200"/>
            <a:ext cx="2915699" cy="32514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B6008E1-7E6F-4C81-8F20-A530BE3A9C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170901" y="1600200"/>
            <a:ext cx="2915699" cy="32514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5E0752-B687-4FC6-A713-1327530A3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503" y="1600201"/>
            <a:ext cx="3585421" cy="32514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47D0CF-1414-4ADA-9AA7-0A26AA8F3358}"/>
              </a:ext>
            </a:extLst>
          </p:cNvPr>
          <p:cNvSpPr txBox="1"/>
          <p:nvPr/>
        </p:nvSpPr>
        <p:spPr>
          <a:xfrm>
            <a:off x="4673600" y="5111968"/>
            <a:ext cx="22860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You will need a lot more disk space than the default setting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22E5D6-E918-4ABC-BAE3-173E58DC3906}"/>
              </a:ext>
            </a:extLst>
          </p:cNvPr>
          <p:cNvSpPr txBox="1"/>
          <p:nvPr/>
        </p:nvSpPr>
        <p:spPr>
          <a:xfrm>
            <a:off x="7975600" y="5111968"/>
            <a:ext cx="239395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Here’s where you select the Ubuntu iso file after downloading.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8E66452F-2538-41CD-8A4D-B4A99B1A9FE9}"/>
              </a:ext>
            </a:extLst>
          </p:cNvPr>
          <p:cNvSpPr/>
          <p:nvPr/>
        </p:nvSpPr>
        <p:spPr>
          <a:xfrm rot="10800000">
            <a:off x="10883052" y="3921125"/>
            <a:ext cx="717550" cy="361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842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B1688F-1537-4F54-8C7A-D43DA7E8D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#2 – Install Ubuntu</a:t>
            </a:r>
          </a:p>
        </p:txBody>
      </p:sp>
    </p:spTree>
    <p:extLst>
      <p:ext uri="{BB962C8B-B14F-4D97-AF65-F5344CB8AC3E}">
        <p14:creationId xmlns:p14="http://schemas.microsoft.com/office/powerpoint/2010/main" val="1458137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D1EB-8763-4720-A91F-E04F33F27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 Ubuntu Desktop - 18.04.1 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216DD-315C-41B7-A210-98669E2A13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Download Ubuntu (1.8GB)</a:t>
            </a:r>
          </a:p>
          <a:p>
            <a:pPr lvl="1"/>
            <a:r>
              <a:rPr lang="en-US" dirty="0"/>
              <a:t>https://www.ubuntu.com/download/desktop</a:t>
            </a:r>
          </a:p>
          <a:p>
            <a:pPr lvl="1"/>
            <a:r>
              <a:rPr lang="en-US" dirty="0"/>
              <a:t>Takes about 4 minutes</a:t>
            </a:r>
          </a:p>
          <a:p>
            <a:pPr lvl="1"/>
            <a:r>
              <a:rPr lang="en-US" dirty="0"/>
              <a:t>You get an iso image you install in </a:t>
            </a:r>
            <a:r>
              <a:rPr lang="en-US" dirty="0" err="1"/>
              <a:t>Virtualbox</a:t>
            </a:r>
            <a:r>
              <a:rPr lang="en-US" dirty="0"/>
              <a:t>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0FD840-5719-400D-9DEC-86E01FC50A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Install in </a:t>
            </a:r>
            <a:r>
              <a:rPr lang="en-US" dirty="0" err="1"/>
              <a:t>Virtualbox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666EDB-C307-4A5A-A8B7-BC951FEDD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228850"/>
            <a:ext cx="5583003" cy="32067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05653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C2006-F1C4-4AFA-A915-85F66F5DC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Ubuntu from Downloads folder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60D9B2-1B6D-458B-8A46-425AF3AD618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8751" y="1835150"/>
            <a:ext cx="7336149" cy="3492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42CE281-273B-462A-8387-80712772F0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126444" y="1835150"/>
            <a:ext cx="3430556" cy="31813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82258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991D8-FCF7-4D33-9B55-9CBEE2DFA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Installing Ubuntu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5F0F48-1093-4754-8695-364A7032243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73641" y="1600200"/>
            <a:ext cx="5110718" cy="45767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93BAD0E-F882-4E9C-BDDA-E47ECA092D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22833" y="1600200"/>
            <a:ext cx="5080334" cy="45767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6090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43D8-8FFE-47F6-B038-8B988ECD6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Installing Ubuntu (continued)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E7D722-BFB1-45C1-B6A4-0B4D8577308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80359" y="1600200"/>
            <a:ext cx="5097282" cy="45767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64529B4-A263-449B-A11C-84F8549051C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88F3B-2092-4E35-8BAE-5067F220F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600199"/>
            <a:ext cx="5098007" cy="45767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5AE10A-4322-4F78-BF8D-9F03E930E825}"/>
              </a:ext>
            </a:extLst>
          </p:cNvPr>
          <p:cNvSpPr txBox="1"/>
          <p:nvPr/>
        </p:nvSpPr>
        <p:spPr>
          <a:xfrm>
            <a:off x="6438900" y="4883150"/>
            <a:ext cx="25527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This erases Virtual Drive, not your host’s drive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B0416F-4E7B-4657-850E-FF4B8900032F}"/>
              </a:ext>
            </a:extLst>
          </p:cNvPr>
          <p:cNvSpPr txBox="1"/>
          <p:nvPr/>
        </p:nvSpPr>
        <p:spPr>
          <a:xfrm>
            <a:off x="1079500" y="4933950"/>
            <a:ext cx="253365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You probably want the third-party option</a:t>
            </a:r>
          </a:p>
        </p:txBody>
      </p:sp>
    </p:spTree>
    <p:extLst>
      <p:ext uri="{BB962C8B-B14F-4D97-AF65-F5344CB8AC3E}">
        <p14:creationId xmlns:p14="http://schemas.microsoft.com/office/powerpoint/2010/main" val="2007988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8E202-C25E-4E10-936A-EE470B5BE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minutes later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98BCF0-7A55-4F24-9DBE-A9D04E56BEE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600199"/>
            <a:ext cx="5105095" cy="45767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B681064-314A-4F88-A350-47B8DE0BF1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04837" y="1600200"/>
            <a:ext cx="5116325" cy="45767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12026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65AC-0048-487C-AC90-1E5716217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Restarting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027AC6-8F20-43B8-9573-28C07E0CC82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77550" y="1600200"/>
            <a:ext cx="5102900" cy="4576763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EB4E3CA-840A-40E6-A4A5-1C93209B5B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27739" y="1600200"/>
            <a:ext cx="5070521" cy="4576763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3CD3A9-A503-40C0-9FA0-D81D6A9FBA0C}"/>
              </a:ext>
            </a:extLst>
          </p:cNvPr>
          <p:cNvSpPr txBox="1"/>
          <p:nvPr/>
        </p:nvSpPr>
        <p:spPr>
          <a:xfrm>
            <a:off x="7084989" y="3028950"/>
            <a:ext cx="350046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You will get these errors on every boot – not unusual.</a:t>
            </a:r>
          </a:p>
        </p:txBody>
      </p:sp>
    </p:spTree>
    <p:extLst>
      <p:ext uri="{BB962C8B-B14F-4D97-AF65-F5344CB8AC3E}">
        <p14:creationId xmlns:p14="http://schemas.microsoft.com/office/powerpoint/2010/main" val="536754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7FE0F-6B5C-4F41-BC94-0D4F644D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it’s time to configure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4000A9-DA9B-441C-AC57-C45E505571B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87409" y="1600200"/>
            <a:ext cx="5083182" cy="4576763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796A685-D607-4EF8-A3DC-B84444F405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834431"/>
            <a:ext cx="5181600" cy="4108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1848EC-AD39-4A52-AF09-7F6B86407887}"/>
              </a:ext>
            </a:extLst>
          </p:cNvPr>
          <p:cNvSpPr txBox="1"/>
          <p:nvPr/>
        </p:nvSpPr>
        <p:spPr>
          <a:xfrm>
            <a:off x="6457950" y="5499100"/>
            <a:ext cx="28956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We need to change scaling</a:t>
            </a:r>
          </a:p>
        </p:txBody>
      </p:sp>
    </p:spTree>
    <p:extLst>
      <p:ext uri="{BB962C8B-B14F-4D97-AF65-F5344CB8AC3E}">
        <p14:creationId xmlns:p14="http://schemas.microsoft.com/office/powerpoint/2010/main" val="2386138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3D6DA-F3C5-44B1-BDBC-6103DECEE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Scaling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A1E9E1-42B7-4207-85F0-FF908CE99CE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59342" y="1736963"/>
            <a:ext cx="5436658" cy="43032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C7D073-A401-4D60-9ED4-EE1F29AABD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92850" y="1736962"/>
            <a:ext cx="5181600" cy="43032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1698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F4ED6DB-3119-4533-8175-1E56D5381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Here’s Scaled View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CE48BE2-520B-43A7-9E0D-724C8007D0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2489200" cy="4576763"/>
          </a:xfrm>
        </p:spPr>
        <p:txBody>
          <a:bodyPr>
            <a:normAutofit/>
          </a:bodyPr>
          <a:lstStyle/>
          <a:p>
            <a:r>
              <a:rPr lang="en-US" sz="2400" dirty="0"/>
              <a:t>The view is configured with the VM host, VirtualBox.</a:t>
            </a:r>
          </a:p>
          <a:p>
            <a:r>
              <a:rPr lang="en-US" sz="2400" dirty="0"/>
              <a:t>Set menu bar icon sizes with settings &gt; dock in Ubuntu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F4FC50A-D91E-4CD1-A426-88AC243236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860B7F-F8B1-49CB-BDB5-201186EF6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886" y="1600200"/>
            <a:ext cx="8130114" cy="458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920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105A5-0889-4681-A1FE-2B80B437F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know - It Works!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B90051-EB47-481B-8BB9-66781223A4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908622"/>
            <a:ext cx="5035550" cy="38483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30FEFDD-4722-43DA-9650-E1D15226CB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1908622"/>
            <a:ext cx="5571779" cy="35206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24185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AE0A2-0A35-40DA-8E4C-938A0EBD7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Ubuntu Installation using apt </a:t>
            </a:r>
            <a:r>
              <a:rPr lang="en-US" dirty="0" err="1"/>
              <a:t>pkgmgr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F7E671-29FA-4A1A-B37D-22B5846D38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51198"/>
            <a:ext cx="5181600" cy="3474767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B21EB1E-9EF9-4A8E-A88F-898582E97A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156644"/>
            <a:ext cx="5181600" cy="3463875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52413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61763-7CD6-4A3F-9B70-03BBC0B46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</a:t>
            </a:r>
            <a:r>
              <a:rPr lang="en-US" dirty="0" err="1"/>
              <a:t>usb</a:t>
            </a:r>
            <a:r>
              <a:rPr lang="en-US" dirty="0"/>
              <a:t> Devices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3758FE-EE32-4D17-8078-C23E9FFD4AF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41400" y="2273755"/>
            <a:ext cx="5181600" cy="3229652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F044B76-45B3-4E52-9EF5-6CFF21C63B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07200" y="2260461"/>
            <a:ext cx="4362450" cy="324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274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27DDB-443B-4E6E-8774-EBB174BFC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usb</a:t>
            </a:r>
            <a:r>
              <a:rPr lang="en-US" dirty="0"/>
              <a:t>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4B819-A242-4BA0-A6A6-C70CFB541E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2150" y="1600200"/>
            <a:ext cx="3181350" cy="4576763"/>
          </a:xfrm>
        </p:spPr>
        <p:txBody>
          <a:bodyPr/>
          <a:lstStyle/>
          <a:p>
            <a:r>
              <a:rPr lang="en-US" dirty="0"/>
              <a:t>A bug in </a:t>
            </a:r>
            <a:r>
              <a:rPr lang="en-US" dirty="0" err="1"/>
              <a:t>Virtualbox</a:t>
            </a:r>
            <a:r>
              <a:rPr lang="en-US" dirty="0"/>
              <a:t> causes other devices, e.g., Bluetooth mouse, to fail.</a:t>
            </a:r>
          </a:p>
          <a:p>
            <a:r>
              <a:rPr lang="en-US" dirty="0"/>
              <a:t>Restarting the VM resolves that problem.</a:t>
            </a:r>
          </a:p>
          <a:p>
            <a:r>
              <a:rPr lang="en-US" dirty="0"/>
              <a:t>Large drives will probably fail to connect.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26DF51-0D98-4001-B3A1-B29C688492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86250" y="1600200"/>
            <a:ext cx="7169150" cy="463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210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B1688F-1537-4F54-8C7A-D43DA7E8DB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Task #3 – Install build-essential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BE383EA5-1C29-41C8-A218-805F32546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2850" y="3659188"/>
            <a:ext cx="7537450" cy="1655762"/>
          </a:xfrm>
          <a:ln>
            <a:solidFill>
              <a:schemeClr val="tx1"/>
            </a:solidFill>
          </a:ln>
        </p:spPr>
        <p:txBody>
          <a:bodyPr/>
          <a:lstStyle/>
          <a:p>
            <a:pPr algn="l"/>
            <a:r>
              <a:rPr lang="en-US" dirty="0" err="1"/>
              <a:t>gcc</a:t>
            </a:r>
            <a:r>
              <a:rPr lang="en-US" dirty="0"/>
              <a:t> toolchain configured by Ubuntu team to build Ubuntu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gcc</a:t>
            </a:r>
            <a:r>
              <a:rPr lang="en-US" dirty="0"/>
              <a:t> (c/</a:t>
            </a:r>
            <a:r>
              <a:rPr lang="en-US" dirty="0" err="1"/>
              <a:t>c++</a:t>
            </a:r>
            <a:r>
              <a:rPr lang="en-US" dirty="0"/>
              <a:t> compiler and linker)</a:t>
            </a:r>
          </a:p>
          <a:p>
            <a:pPr marL="27432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Make</a:t>
            </a:r>
          </a:p>
          <a:p>
            <a:pPr marL="27432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Many other tools</a:t>
            </a:r>
          </a:p>
        </p:txBody>
      </p:sp>
    </p:spTree>
    <p:extLst>
      <p:ext uri="{BB962C8B-B14F-4D97-AF65-F5344CB8AC3E}">
        <p14:creationId xmlns:p14="http://schemas.microsoft.com/office/powerpoint/2010/main" val="2346636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15A31-7221-48C3-A8A2-08AC727ED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 “build essential” </a:t>
            </a:r>
            <a:r>
              <a:rPr lang="en-US" dirty="0" err="1"/>
              <a:t>gcc</a:t>
            </a:r>
            <a:r>
              <a:rPr lang="en-US" dirty="0"/>
              <a:t> tool chain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245783-82E3-4FBE-B278-912707E361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45900"/>
            <a:ext cx="5181600" cy="3485363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67EE960-8C8E-4160-89EE-08C9B5B0450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159359"/>
            <a:ext cx="5181600" cy="3458444"/>
          </a:xfrm>
          <a:prstGeom prst="rect">
            <a:avLst/>
          </a:prstGeom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412861C5-EE19-49BE-B4AE-A84C43DF1CF6}"/>
              </a:ext>
            </a:extLst>
          </p:cNvPr>
          <p:cNvSpPr/>
          <p:nvPr/>
        </p:nvSpPr>
        <p:spPr>
          <a:xfrm>
            <a:off x="4654550" y="2540000"/>
            <a:ext cx="1276350" cy="4445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Press tab</a:t>
            </a:r>
          </a:p>
        </p:txBody>
      </p:sp>
    </p:spTree>
    <p:extLst>
      <p:ext uri="{BB962C8B-B14F-4D97-AF65-F5344CB8AC3E}">
        <p14:creationId xmlns:p14="http://schemas.microsoft.com/office/powerpoint/2010/main" val="711159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B1688F-1537-4F54-8C7A-D43DA7E8D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Task #4 – Install VS Code</a:t>
            </a:r>
          </a:p>
        </p:txBody>
      </p:sp>
    </p:spTree>
    <p:extLst>
      <p:ext uri="{BB962C8B-B14F-4D97-AF65-F5344CB8AC3E}">
        <p14:creationId xmlns:p14="http://schemas.microsoft.com/office/powerpoint/2010/main" val="23456676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CEA1D-32E3-404E-8880-F786417EF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 and Install Visual Studio Code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7B3F39-8190-4788-8FAF-2C55EFFF97E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2000" y="1733756"/>
            <a:ext cx="5181600" cy="36045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305868A-55FB-4BB8-A6F2-96D1DC8277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72225" y="1733756"/>
            <a:ext cx="5181600" cy="325206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EDD19-9F77-4609-915B-3E60706733E4}"/>
              </a:ext>
            </a:extLst>
          </p:cNvPr>
          <p:cNvSpPr txBox="1"/>
          <p:nvPr/>
        </p:nvSpPr>
        <p:spPr>
          <a:xfrm>
            <a:off x="7505700" y="5246377"/>
            <a:ext cx="310515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Follow directions on this page.  </a:t>
            </a:r>
          </a:p>
          <a:p>
            <a:r>
              <a:rPr lang="en-US" dirty="0"/>
              <a:t>You can’t just apt-get install.</a:t>
            </a:r>
          </a:p>
        </p:txBody>
      </p:sp>
    </p:spTree>
    <p:extLst>
      <p:ext uri="{BB962C8B-B14F-4D97-AF65-F5344CB8AC3E}">
        <p14:creationId xmlns:p14="http://schemas.microsoft.com/office/powerpoint/2010/main" val="3182270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4EABDB4-EA65-47A5-BA93-4558BDE4E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C++ Plugin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7EFEB5-1869-4789-A6AA-4F37C69CB1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781550" y="1739900"/>
            <a:ext cx="6867916" cy="43434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EE58BC-6434-42CC-BBAA-4FA5B0DEA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746250"/>
            <a:ext cx="3771900" cy="4576763"/>
          </a:xfrm>
        </p:spPr>
        <p:txBody>
          <a:bodyPr/>
          <a:lstStyle/>
          <a:p>
            <a:r>
              <a:rPr lang="en-US" dirty="0"/>
              <a:t>Click on plugin icon</a:t>
            </a:r>
          </a:p>
          <a:p>
            <a:pPr lvl="1"/>
            <a:r>
              <a:rPr lang="en-US" dirty="0"/>
              <a:t>Bottom of left pane</a:t>
            </a:r>
          </a:p>
          <a:p>
            <a:r>
              <a:rPr lang="en-US" dirty="0"/>
              <a:t>Select C/C++</a:t>
            </a:r>
          </a:p>
          <a:p>
            <a:r>
              <a:rPr lang="en-US" dirty="0"/>
              <a:t>This configures json setting files (partially)</a:t>
            </a:r>
          </a:p>
          <a:p>
            <a:r>
              <a:rPr lang="en-US" dirty="0"/>
              <a:t>You must already have a C++ tool chain installed</a:t>
            </a:r>
          </a:p>
        </p:txBody>
      </p:sp>
    </p:spTree>
    <p:extLst>
      <p:ext uri="{BB962C8B-B14F-4D97-AF65-F5344CB8AC3E}">
        <p14:creationId xmlns:p14="http://schemas.microsoft.com/office/powerpoint/2010/main" val="21507482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07CC-16F8-4197-84D2-0F7E652E4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 Code – Building C++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31C72EB-39D8-4A13-B142-71A86BCA98E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13196"/>
            <a:ext cx="5181600" cy="355077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00B88C-B66B-419E-B75C-5A8A66A5C1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112234"/>
            <a:ext cx="5181600" cy="355269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8A0870-95BC-4C83-AD3A-E3085A3DEFB1}"/>
              </a:ext>
            </a:extLst>
          </p:cNvPr>
          <p:cNvSpPr txBox="1"/>
          <p:nvPr/>
        </p:nvSpPr>
        <p:spPr>
          <a:xfrm>
            <a:off x="1422400" y="4783137"/>
            <a:ext cx="126365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gcc</a:t>
            </a:r>
            <a:r>
              <a:rPr lang="en-US" dirty="0"/>
              <a:t> build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0578B3-FEBE-43D8-BD1C-B837527833F0}"/>
              </a:ext>
            </a:extLst>
          </p:cNvPr>
          <p:cNvSpPr txBox="1"/>
          <p:nvPr/>
        </p:nvSpPr>
        <p:spPr>
          <a:xfrm>
            <a:off x="6838950" y="4644637"/>
            <a:ext cx="126365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gdb</a:t>
            </a:r>
            <a:r>
              <a:rPr lang="en-US" dirty="0"/>
              <a:t> execution</a:t>
            </a:r>
          </a:p>
        </p:txBody>
      </p:sp>
    </p:spTree>
    <p:extLst>
      <p:ext uri="{BB962C8B-B14F-4D97-AF65-F5344CB8AC3E}">
        <p14:creationId xmlns:p14="http://schemas.microsoft.com/office/powerpoint/2010/main" val="20807768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02DE2-B5B7-4740-B295-03F32FB5D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Tasks.json</a:t>
            </a:r>
            <a:r>
              <a:rPr lang="en-US" dirty="0"/>
              <a:t> and </a:t>
            </a:r>
            <a:r>
              <a:rPr lang="en-US" dirty="0" err="1"/>
              <a:t>Launch.json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2F0F2B2-F130-4071-BEEE-CD74124D2F0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778810"/>
            <a:ext cx="5181600" cy="421954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A299038-DDB4-466A-B27A-DE73C39CC2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43100" y="1600200"/>
            <a:ext cx="5039800" cy="457676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D58C4C-2EE4-4CA6-8580-060D020CB4D5}"/>
              </a:ext>
            </a:extLst>
          </p:cNvPr>
          <p:cNvSpPr txBox="1"/>
          <p:nvPr/>
        </p:nvSpPr>
        <p:spPr>
          <a:xfrm>
            <a:off x="9182100" y="2554287"/>
            <a:ext cx="19558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Debugger Launch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9C9849-D7DA-4199-9FE3-77A3589554AE}"/>
              </a:ext>
            </a:extLst>
          </p:cNvPr>
          <p:cNvSpPr txBox="1"/>
          <p:nvPr/>
        </p:nvSpPr>
        <p:spPr>
          <a:xfrm>
            <a:off x="4273550" y="2687637"/>
            <a:ext cx="153035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Build Task</a:t>
            </a:r>
          </a:p>
        </p:txBody>
      </p:sp>
    </p:spTree>
    <p:extLst>
      <p:ext uri="{BB962C8B-B14F-4D97-AF65-F5344CB8AC3E}">
        <p14:creationId xmlns:p14="http://schemas.microsoft.com/office/powerpoint/2010/main" val="865578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C96E6-8862-4342-AE9A-957A04EBC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Makefile</a:t>
            </a:r>
            <a:r>
              <a:rPr lang="en-US" dirty="0"/>
              <a:t> Example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8564B84-8AAC-49BC-A628-CC9DA657758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51910" y="1600200"/>
            <a:ext cx="4554180" cy="45767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D6BAB7-7FC2-4E7E-AB03-935BA67D36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10137" y="1672336"/>
            <a:ext cx="4078513" cy="45046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802091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118F5-C15B-4188-A46A-651F924CC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make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CC462-BAB0-49F2-9A58-E5405E4833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136900" cy="4576763"/>
          </a:xfrm>
        </p:spPr>
        <p:txBody>
          <a:bodyPr/>
          <a:lstStyle/>
          <a:p>
            <a:r>
              <a:rPr lang="en-US" dirty="0"/>
              <a:t>Terminal &gt; </a:t>
            </a:r>
            <a:br>
              <a:rPr lang="en-US" dirty="0"/>
            </a:br>
            <a:r>
              <a:rPr lang="en-US" dirty="0"/>
              <a:t>Run Task &gt;</a:t>
            </a:r>
            <a:br>
              <a:rPr lang="en-US" dirty="0"/>
            </a:br>
            <a:r>
              <a:rPr lang="en-US" dirty="0"/>
              <a:t>make</a:t>
            </a:r>
          </a:p>
          <a:p>
            <a:r>
              <a:rPr lang="en-US" dirty="0"/>
              <a:t>Builds application as specified by </a:t>
            </a:r>
            <a:r>
              <a:rPr lang="en-US" dirty="0" err="1"/>
              <a:t>makefile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CE324E-5DAE-424A-B6BE-1BE128764E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71851" y="1092200"/>
            <a:ext cx="7300459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728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191369-E692-4E1B-B94F-9C9F936AA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 hello:  Debug &gt; Start Debugging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6130302-26A5-4DAF-845A-EC56B433B19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099761" y="1412038"/>
            <a:ext cx="7146089" cy="500146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88D774C-D22B-4ECD-A8ED-9C1101ADA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6150" y="1683994"/>
            <a:ext cx="2876550" cy="4576763"/>
          </a:xfrm>
        </p:spPr>
        <p:txBody>
          <a:bodyPr/>
          <a:lstStyle/>
          <a:p>
            <a:r>
              <a:rPr lang="en-US" dirty="0"/>
              <a:t>Note breakpoint</a:t>
            </a:r>
          </a:p>
          <a:p>
            <a:r>
              <a:rPr lang="en-US" dirty="0"/>
              <a:t>F10 =&gt; single step</a:t>
            </a:r>
          </a:p>
          <a:p>
            <a:r>
              <a:rPr lang="en-US" dirty="0"/>
              <a:t>F5 =&gt; go to next breakpoint</a:t>
            </a:r>
          </a:p>
          <a:p>
            <a:r>
              <a:rPr lang="en-US" dirty="0"/>
              <a:t>Note call stack</a:t>
            </a:r>
          </a:p>
          <a:p>
            <a:r>
              <a:rPr lang="en-US" dirty="0"/>
              <a:t>Note Terminal</a:t>
            </a:r>
          </a:p>
        </p:txBody>
      </p:sp>
    </p:spTree>
    <p:extLst>
      <p:ext uri="{BB962C8B-B14F-4D97-AF65-F5344CB8AC3E}">
        <p14:creationId xmlns:p14="http://schemas.microsoft.com/office/powerpoint/2010/main" val="33472619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755C2-2160-4853-8A40-EEB042BE0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3810" y="365125"/>
            <a:ext cx="5699990" cy="987425"/>
          </a:xfrm>
        </p:spPr>
        <p:txBody>
          <a:bodyPr/>
          <a:lstStyle/>
          <a:p>
            <a:r>
              <a:rPr lang="en-US" dirty="0"/>
              <a:t>Build and Launch JSON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89F013-E0FC-4444-A51A-E0F60D81CA1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71551" y="422020"/>
            <a:ext cx="4238364" cy="5978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5CB21A-8671-4926-A248-2D34B868BB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53810" y="1504950"/>
            <a:ext cx="5889136" cy="45148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1F62D6-CC33-407A-9D24-9498461AB125}"/>
              </a:ext>
            </a:extLst>
          </p:cNvPr>
          <p:cNvSpPr txBox="1"/>
          <p:nvPr/>
        </p:nvSpPr>
        <p:spPr>
          <a:xfrm>
            <a:off x="3517900" y="1676400"/>
            <a:ext cx="11874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gcc</a:t>
            </a:r>
            <a:r>
              <a:rPr lang="en-US" dirty="0"/>
              <a:t> build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8AD631-BB1D-41C8-B885-F489C7292661}"/>
              </a:ext>
            </a:extLst>
          </p:cNvPr>
          <p:cNvSpPr txBox="1"/>
          <p:nvPr/>
        </p:nvSpPr>
        <p:spPr>
          <a:xfrm>
            <a:off x="3517900" y="3853934"/>
            <a:ext cx="12573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make build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B65F82-CFE6-46C3-A3B2-CE0150179707}"/>
              </a:ext>
            </a:extLst>
          </p:cNvPr>
          <p:cNvSpPr txBox="1"/>
          <p:nvPr/>
        </p:nvSpPr>
        <p:spPr>
          <a:xfrm>
            <a:off x="9328150" y="3439209"/>
            <a:ext cx="137795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Launch </a:t>
            </a:r>
            <a:r>
              <a:rPr lang="en-US" dirty="0" err="1"/>
              <a:t>gdb</a:t>
            </a:r>
            <a:endParaRPr lang="en-US" dirty="0"/>
          </a:p>
          <a:p>
            <a:pPr algn="ctr"/>
            <a:r>
              <a:rPr lang="en-US" dirty="0" err="1"/>
              <a:t>degugger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320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B1688F-1537-4F54-8C7A-D43DA7E8D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Task #5 – Optional Installs</a:t>
            </a:r>
          </a:p>
        </p:txBody>
      </p:sp>
    </p:spTree>
    <p:extLst>
      <p:ext uri="{BB962C8B-B14F-4D97-AF65-F5344CB8AC3E}">
        <p14:creationId xmlns:p14="http://schemas.microsoft.com/office/powerpoint/2010/main" val="7726349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BC7B4D-F2CE-4B19-A138-9BCA95973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 </a:t>
            </a:r>
            <a:r>
              <a:rPr lang="en-US" dirty="0" err="1"/>
              <a:t>Asp.Net</a:t>
            </a:r>
            <a:r>
              <a:rPr lang="en-US" dirty="0"/>
              <a:t> Core 2.2 (optional)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7DE6B8-27CE-49FB-B440-4C3D6C79697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1" y="2558129"/>
            <a:ext cx="5181600" cy="32929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38DAFF0-44B8-4A12-A700-82517C7CE9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558129"/>
            <a:ext cx="5181600" cy="2660905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791847-2C7E-4724-8781-E74CB717AE3A}"/>
              </a:ext>
            </a:extLst>
          </p:cNvPr>
          <p:cNvSpPr txBox="1"/>
          <p:nvPr/>
        </p:nvSpPr>
        <p:spPr>
          <a:xfrm>
            <a:off x="1238250" y="1682750"/>
            <a:ext cx="92710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https://dotnet.microsoft.com/download/linux-package-manager/ubuntu18-04/sdk-2.2.102</a:t>
            </a:r>
            <a:endParaRPr lang="en-US" dirty="0"/>
          </a:p>
          <a:p>
            <a:r>
              <a:rPr lang="en-US" dirty="0"/>
              <a:t>Several detailed command line invocations are needed.</a:t>
            </a:r>
          </a:p>
        </p:txBody>
      </p:sp>
    </p:spTree>
    <p:extLst>
      <p:ext uri="{BB962C8B-B14F-4D97-AF65-F5344CB8AC3E}">
        <p14:creationId xmlns:p14="http://schemas.microsoft.com/office/powerpoint/2010/main" val="2835245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285D6-B8B2-4AB7-BD5B-114D2F2FE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Gman</a:t>
            </a:r>
            <a:r>
              <a:rPr lang="en-US" dirty="0"/>
              <a:t> – man page helper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B18F4-1F7B-49D8-8FED-69C82DBF87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199"/>
            <a:ext cx="3695700" cy="4576763"/>
          </a:xfrm>
        </p:spPr>
        <p:txBody>
          <a:bodyPr/>
          <a:lstStyle/>
          <a:p>
            <a:r>
              <a:rPr lang="en-US" dirty="0"/>
              <a:t>Install </a:t>
            </a:r>
            <a:r>
              <a:rPr lang="en-US" dirty="0" err="1"/>
              <a:t>gman</a:t>
            </a:r>
            <a:endParaRPr lang="en-US" dirty="0"/>
          </a:p>
          <a:p>
            <a:pPr lvl="1"/>
            <a:r>
              <a:rPr lang="en-US" dirty="0" err="1"/>
              <a:t>Sudo</a:t>
            </a:r>
            <a:r>
              <a:rPr lang="en-US" dirty="0"/>
              <a:t> apt install </a:t>
            </a:r>
            <a:r>
              <a:rPr lang="en-US" dirty="0" err="1"/>
              <a:t>gman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30E984-6B6B-4E6C-8DD1-A322F0ECC4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26006" y="1600199"/>
            <a:ext cx="6857994" cy="37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414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9BDCA7D-2EE5-406A-938E-4D1B725EA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gedit</a:t>
            </a:r>
            <a:r>
              <a:rPr lang="en-US" dirty="0"/>
              <a:t> – installed with Ubuntu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FEE740E-DCD8-40EF-A03D-C080F7FD2B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1954" y="1479550"/>
            <a:ext cx="6348092" cy="469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17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687B919-0BC6-4F0F-B812-1E31308ED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That’s All Folks!</a:t>
            </a:r>
          </a:p>
        </p:txBody>
      </p:sp>
    </p:spTree>
    <p:extLst>
      <p:ext uri="{BB962C8B-B14F-4D97-AF65-F5344CB8AC3E}">
        <p14:creationId xmlns:p14="http://schemas.microsoft.com/office/powerpoint/2010/main" val="456993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1789</TotalTime>
  <Words>546</Words>
  <Application>Microsoft Office PowerPoint</Application>
  <PresentationFormat>Widescreen</PresentationFormat>
  <Paragraphs>100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Calibri Light</vt:lpstr>
      <vt:lpstr>Office Theme</vt:lpstr>
      <vt:lpstr>Setting Up Linux for CSE775 - DO</vt:lpstr>
      <vt:lpstr>Tasks:</vt:lpstr>
      <vt:lpstr>Task #1 – Install Virtualbox</vt:lpstr>
      <vt:lpstr>Installing Virtual Box</vt:lpstr>
      <vt:lpstr>Setting VM Guest Properties</vt:lpstr>
      <vt:lpstr>Setup Virtual Disk and install Ubuntu</vt:lpstr>
      <vt:lpstr>Task #2 – Install Ubuntu</vt:lpstr>
      <vt:lpstr>Download Ubuntu Desktop - 18.04.1 LTS</vt:lpstr>
      <vt:lpstr>Select Ubuntu from Downloads folder</vt:lpstr>
      <vt:lpstr>Installing Ubuntu</vt:lpstr>
      <vt:lpstr>Installing Ubuntu (continued)</vt:lpstr>
      <vt:lpstr>A few minutes later</vt:lpstr>
      <vt:lpstr>Restarting</vt:lpstr>
      <vt:lpstr>Now it’s time to configure</vt:lpstr>
      <vt:lpstr>Setting Scaling</vt:lpstr>
      <vt:lpstr>Here’s Scaled View</vt:lpstr>
      <vt:lpstr>What do you know - It Works!</vt:lpstr>
      <vt:lpstr>Update Ubuntu Installation using apt pkgmgr</vt:lpstr>
      <vt:lpstr>Accessing usb Devices</vt:lpstr>
      <vt:lpstr>Using usb devices</vt:lpstr>
      <vt:lpstr>Task #3 – Install build-essential</vt:lpstr>
      <vt:lpstr>Install “build essential” gcc tool chain</vt:lpstr>
      <vt:lpstr>Task #4 – Install VS Code</vt:lpstr>
      <vt:lpstr>Download and Install Visual Studio Code</vt:lpstr>
      <vt:lpstr>Adding C++ Plugin</vt:lpstr>
      <vt:lpstr>VS Code – Building C++</vt:lpstr>
      <vt:lpstr>Tasks.json and Launch.json</vt:lpstr>
      <vt:lpstr>Makefile Example</vt:lpstr>
      <vt:lpstr>Running make</vt:lpstr>
      <vt:lpstr>Debugging hello:  Debug &gt; Start Debugging</vt:lpstr>
      <vt:lpstr>Build and Launch JSON</vt:lpstr>
      <vt:lpstr>Task #5 – Optional Installs</vt:lpstr>
      <vt:lpstr>Download Asp.Net Core 2.2 (optional)</vt:lpstr>
      <vt:lpstr>Gman – man page helper</vt:lpstr>
      <vt:lpstr>gedit – installed with Ubuntu</vt:lpstr>
      <vt:lpstr>That’s All Folks!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Fawcett</dc:creator>
  <cp:lastModifiedBy>James Fawcett</cp:lastModifiedBy>
  <cp:revision>31</cp:revision>
  <cp:lastPrinted>2019-01-20T22:44:19Z</cp:lastPrinted>
  <dcterms:created xsi:type="dcterms:W3CDTF">2019-01-19T17:36:05Z</dcterms:created>
  <dcterms:modified xsi:type="dcterms:W3CDTF">2019-01-21T22:10:34Z</dcterms:modified>
</cp:coreProperties>
</file>