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3" r:id="rId3"/>
    <p:sldId id="257" r:id="rId4"/>
    <p:sldId id="272" r:id="rId5"/>
    <p:sldId id="258" r:id="rId6"/>
    <p:sldId id="275" r:id="rId7"/>
    <p:sldId id="261" r:id="rId8"/>
    <p:sldId id="264" r:id="rId9"/>
    <p:sldId id="260" r:id="rId10"/>
    <p:sldId id="259" r:id="rId11"/>
    <p:sldId id="263" r:id="rId12"/>
    <p:sldId id="274" r:id="rId13"/>
    <p:sldId id="262" r:id="rId14"/>
    <p:sldId id="265" r:id="rId15"/>
    <p:sldId id="266" r:id="rId16"/>
    <p:sldId id="276" r:id="rId17"/>
    <p:sldId id="268" r:id="rId18"/>
    <p:sldId id="267" r:id="rId19"/>
    <p:sldId id="279" r:id="rId20"/>
    <p:sldId id="277" r:id="rId21"/>
    <p:sldId id="278" r:id="rId22"/>
    <p:sldId id="280" r:id="rId23"/>
    <p:sldId id="269" r:id="rId24"/>
    <p:sldId id="281" r:id="rId25"/>
    <p:sldId id="270" r:id="rId26"/>
    <p:sldId id="271" r:id="rId2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115" y="18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F9E6B7A-0768-4CA5-87B8-AD0E26DFD441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5FC20CA-0EBC-49EA-81E8-00869E182A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31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82E5F6E-5293-4C12-A139-60BDBCB779CB}" type="datetimeFigureOut">
              <a:rPr lang="en-US" smtClean="0"/>
              <a:t>2/22/2017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0B1A89B-89EA-4E04-A469-043B78022E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03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558CFE43-CD30-4630-B3E4-8418934FB54D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9153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33832"/>
            <a:ext cx="9905999" cy="425736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61F3C-5702-4C57-BA03-165A8124A2D3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B91D3-BA1B-4020-9022-B925CA6BE7FC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FC75-87BC-421A-A902-26AEE0F51C21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46DC5-C799-47C4-AAAD-A21261DAD9AA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DB1-E3D6-49A2-AD8C-A34CB32DF92E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98F74-F654-4861-8CC5-A97012212AF9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33722-741A-4DF9-8248-8BB62F5EBCCC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4350-0372-4DAA-9160-758D44F4EF1B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87A28-7B17-4CCA-9E55-799B02A1CC4B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11D29-BAC2-4CCA-8579-B7F50ABD4224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5068-A122-4F39-B6C0-05796734F417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D540B-5E45-4541-8D60-F76D89AC6B53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A84B6-8869-42D7-B4BE-B3340CEC19A9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1150-86AC-4533-99BA-2B2E48F2F2D1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1D15E-A7E1-48F6-B09F-951F7D3AAF77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C8C9C-E966-4141-97E2-044BDB2DE214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artisticGlowEdges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4561D-F415-4AFC-945B-A980CC744D5E}" type="datetime1">
              <a:rPr lang="en-US" smtClean="0"/>
              <a:t>2/22/2017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Pluggable code Repository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Technical Presentation</a:t>
            </a:r>
          </a:p>
          <a:p>
            <a:r>
              <a:rPr lang="en-US" dirty="0"/>
              <a:t>Jim Fawcett</a:t>
            </a:r>
          </a:p>
          <a:p>
            <a:r>
              <a:rPr lang="en-US" dirty="0"/>
              <a:t>CSE775 – Distributed Objects, Spring 2017</a:t>
            </a:r>
          </a:p>
        </p:txBody>
      </p:sp>
    </p:spTree>
    <p:extLst>
      <p:ext uri="{BB962C8B-B14F-4D97-AF65-F5344CB8AC3E}">
        <p14:creationId xmlns:p14="http://schemas.microsoft.com/office/powerpoint/2010/main" val="4264422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019" y="439051"/>
            <a:ext cx="9823391" cy="60864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93027" y="852616"/>
            <a:ext cx="3268362" cy="61783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Repository Context</a:t>
            </a:r>
          </a:p>
        </p:txBody>
      </p:sp>
    </p:spTree>
    <p:extLst>
      <p:ext uri="{BB962C8B-B14F-4D97-AF65-F5344CB8AC3E}">
        <p14:creationId xmlns:p14="http://schemas.microsoft.com/office/powerpoint/2010/main" val="2665976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1039"/>
            <a:ext cx="9905998" cy="890402"/>
          </a:xfrm>
        </p:spPr>
        <p:txBody>
          <a:bodyPr/>
          <a:lstStyle/>
          <a:p>
            <a:r>
              <a:rPr lang="en-US" sz="4400" u="sng" dirty="0"/>
              <a:t>W</a:t>
            </a:r>
            <a:r>
              <a:rPr lang="en-US" dirty="0"/>
              <a:t>hat, h</a:t>
            </a:r>
            <a:r>
              <a:rPr lang="en-US" sz="4400" u="sng" dirty="0"/>
              <a:t>o</a:t>
            </a:r>
            <a:r>
              <a:rPr lang="en-US" dirty="0"/>
              <a:t>w, </a:t>
            </a:r>
            <a:r>
              <a:rPr lang="en-US" sz="4400" u="sng" dirty="0"/>
              <a:t>w</a:t>
            </a:r>
            <a:r>
              <a:rPr lang="en-US" dirty="0"/>
              <a:t>hen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4595" y="1637269"/>
            <a:ext cx="9502816" cy="4966731"/>
          </a:xfrm>
        </p:spPr>
        <p:txBody>
          <a:bodyPr>
            <a:noAutofit/>
          </a:bodyPr>
          <a:lstStyle/>
          <a:p>
            <a:r>
              <a:rPr lang="en-US" dirty="0"/>
              <a:t>What is a pluggable Code Repository?</a:t>
            </a:r>
          </a:p>
          <a:p>
            <a:pPr lvl="1"/>
            <a:r>
              <a:rPr lang="en-US" dirty="0"/>
              <a:t>Place to store code with interchangeable policies for how it carries out its tasks.</a:t>
            </a:r>
          </a:p>
          <a:p>
            <a:r>
              <a:rPr lang="en-US" dirty="0"/>
              <a:t>How will it be implemented?</a:t>
            </a:r>
          </a:p>
          <a:p>
            <a:pPr lvl="1"/>
            <a:r>
              <a:rPr lang="en-US" dirty="0"/>
              <a:t>Windows or Linux server process that is accessed via a socket-based message-passing communication system.</a:t>
            </a:r>
          </a:p>
          <a:p>
            <a:pPr lvl="1"/>
            <a:r>
              <a:rPr lang="en-US" dirty="0"/>
              <a:t>Policies are implemented with components that are registered with the server via administration actions.</a:t>
            </a:r>
          </a:p>
          <a:p>
            <a:pPr lvl="1"/>
            <a:r>
              <a:rPr lang="en-US" dirty="0"/>
              <a:t>Implemented using C++ 11 for Windows and Linux.</a:t>
            </a:r>
          </a:p>
          <a:p>
            <a:r>
              <a:rPr lang="en-US" dirty="0"/>
              <a:t>When will it be completed?</a:t>
            </a:r>
          </a:p>
          <a:p>
            <a:pPr lvl="1"/>
            <a:r>
              <a:rPr lang="en-US" dirty="0"/>
              <a:t>Who knows?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871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this interesting?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1665" y="1533832"/>
            <a:ext cx="9465746" cy="425736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Intersection of ideas and craftsman’s construction</a:t>
            </a:r>
          </a:p>
          <a:p>
            <a:pPr lvl="1"/>
            <a:r>
              <a:rPr lang="en-US" dirty="0"/>
              <a:t>Flexibility of Plugins</a:t>
            </a:r>
          </a:p>
          <a:p>
            <a:pPr lvl="1"/>
            <a:r>
              <a:rPr lang="en-US" dirty="0"/>
              <a:t>Decision between server-side function call interface and message-passing isn’t obvious</a:t>
            </a:r>
          </a:p>
          <a:p>
            <a:pPr lvl="1"/>
            <a:r>
              <a:rPr lang="en-US" dirty="0"/>
              <a:t>Using mediator probably needs messaging.</a:t>
            </a:r>
          </a:p>
          <a:p>
            <a:r>
              <a:rPr lang="en-US" dirty="0"/>
              <a:t>It would be useful for me</a:t>
            </a:r>
          </a:p>
          <a:p>
            <a:pPr lvl="1"/>
            <a:r>
              <a:rPr lang="en-US" dirty="0"/>
              <a:t>Example for CSE687 – Object Oriented Design</a:t>
            </a:r>
          </a:p>
          <a:p>
            <a:pPr lvl="1"/>
            <a:r>
              <a:rPr lang="en-US" dirty="0"/>
              <a:t>Demonstrates utility of past project assignments</a:t>
            </a:r>
          </a:p>
          <a:p>
            <a:pPr lvl="1"/>
            <a:r>
              <a:rPr lang="en-US" dirty="0"/>
              <a:t>Organize my code swamp</a:t>
            </a:r>
          </a:p>
          <a:p>
            <a:r>
              <a:rPr lang="en-US" dirty="0"/>
              <a:t>Challenge</a:t>
            </a:r>
          </a:p>
          <a:p>
            <a:pPr lvl="1"/>
            <a:r>
              <a:rPr lang="en-US" dirty="0"/>
              <a:t>Can something this big be effectively implemented part-time on a busy schedule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91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679340"/>
          </a:xfrm>
        </p:spPr>
        <p:txBody>
          <a:bodyPr/>
          <a:lstStyle/>
          <a:p>
            <a:r>
              <a:rPr lang="en-US" dirty="0"/>
              <a:t>What Policies?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9629" y="1297858"/>
            <a:ext cx="9706703" cy="495054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Storage: default is NoSqlDb built in CSE687 – OOD, Spring 2017</a:t>
            </a:r>
          </a:p>
          <a:p>
            <a:r>
              <a:rPr lang="en-US" dirty="0"/>
              <a:t>Dependency Information: </a:t>
            </a:r>
          </a:p>
          <a:p>
            <a:pPr lvl="1"/>
            <a:r>
              <a:rPr lang="en-US" dirty="0"/>
              <a:t>Each element represents a file or package</a:t>
            </a:r>
          </a:p>
          <a:p>
            <a:pPr lvl="1"/>
            <a:r>
              <a:rPr lang="en-US" dirty="0"/>
              <a:t>Dependencies are stored as children of each DB element</a:t>
            </a:r>
          </a:p>
          <a:p>
            <a:r>
              <a:rPr lang="en-US" dirty="0"/>
              <a:t>Versioning: by default versions are captured by DB and branded into files.</a:t>
            </a:r>
          </a:p>
          <a:p>
            <a:r>
              <a:rPr lang="en-US" dirty="0"/>
              <a:t>Ownership: by default captured by DB as single owner</a:t>
            </a:r>
          </a:p>
          <a:p>
            <a:r>
              <a:rPr lang="en-US" dirty="0"/>
              <a:t>Check-in: default is open check-in, allowing changes until closed, then immutable.</a:t>
            </a:r>
          </a:p>
          <a:p>
            <a:r>
              <a:rPr lang="en-US" dirty="0"/>
              <a:t>Check-out: default is extraction for single owner policy.</a:t>
            </a:r>
          </a:p>
          <a:p>
            <a:r>
              <a:rPr lang="en-US" dirty="0"/>
              <a:t>Browsing: default to browse by dependencies and by version, starting from System, Program, or Module.</a:t>
            </a:r>
          </a:p>
          <a:p>
            <a:r>
              <a:rPr lang="en-US" dirty="0"/>
              <a:t>Building: default to build on demand, using installed tool chains.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293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881" y="237260"/>
            <a:ext cx="8145595" cy="643432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380456" y="2842762"/>
            <a:ext cx="1977081" cy="111210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Manifests are just metadata in </a:t>
            </a:r>
            <a:r>
              <a:rPr lang="en-US" dirty="0" err="1"/>
              <a:t>NoSqlDb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132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381842"/>
            <a:ext cx="9905998" cy="580362"/>
          </a:xfrm>
        </p:spPr>
        <p:txBody>
          <a:bodyPr>
            <a:normAutofit fontScale="90000"/>
          </a:bodyPr>
          <a:lstStyle/>
          <a:p>
            <a:r>
              <a:rPr lang="en-US" dirty="0"/>
              <a:t>The important parts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4595" y="1123574"/>
            <a:ext cx="9502816" cy="5384801"/>
          </a:xfrm>
        </p:spPr>
        <p:txBody>
          <a:bodyPr>
            <a:noAutofit/>
          </a:bodyPr>
          <a:lstStyle/>
          <a:p>
            <a:r>
              <a:rPr lang="en-US" dirty="0"/>
              <a:t>Data storage: </a:t>
            </a:r>
          </a:p>
          <a:p>
            <a:pPr lvl="1"/>
            <a:r>
              <a:rPr lang="en-US" dirty="0"/>
              <a:t>NoSqlDb&lt;Data&gt; for metadata and mapping to files and versions</a:t>
            </a:r>
          </a:p>
          <a:p>
            <a:pPr lvl="1"/>
            <a:r>
              <a:rPr lang="en-US" dirty="0"/>
              <a:t>File system for files</a:t>
            </a:r>
          </a:p>
          <a:p>
            <a:r>
              <a:rPr lang="en-US" dirty="0"/>
              <a:t>Dependency Analysis</a:t>
            </a:r>
          </a:p>
          <a:p>
            <a:pPr lvl="1"/>
            <a:r>
              <a:rPr lang="en-US" dirty="0"/>
              <a:t>Based on parser – Project #2, Object Oriented Design, Spring 2017</a:t>
            </a:r>
          </a:p>
          <a:p>
            <a:r>
              <a:rPr lang="en-US" dirty="0"/>
              <a:t>Communication system – Socket-based (IP4 and IP6 – Windows, Linux):</a:t>
            </a:r>
          </a:p>
          <a:p>
            <a:pPr lvl="1"/>
            <a:r>
              <a:rPr lang="en-US" dirty="0"/>
              <a:t>Message-passing, socket-based communication, out of band file streaming</a:t>
            </a:r>
          </a:p>
          <a:p>
            <a:pPr lvl="1"/>
            <a:r>
              <a:rPr lang="en-US" dirty="0"/>
              <a:t>Listener uses thread pool to avoid heavy context switching</a:t>
            </a:r>
          </a:p>
          <a:p>
            <a:r>
              <a:rPr lang="en-US" dirty="0"/>
              <a:t>Policy components:</a:t>
            </a:r>
          </a:p>
          <a:p>
            <a:pPr lvl="1"/>
            <a:r>
              <a:rPr lang="en-US" dirty="0"/>
              <a:t>Interfaces – function calls or messages?</a:t>
            </a:r>
          </a:p>
          <a:p>
            <a:pPr lvl="1"/>
            <a:r>
              <a:rPr lang="en-US" dirty="0"/>
              <a:t>Registration of policies with server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458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1533832"/>
            <a:ext cx="9905999" cy="471456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Packages will be stored in Directories</a:t>
            </a:r>
          </a:p>
          <a:p>
            <a:r>
              <a:rPr lang="en-US" dirty="0"/>
              <a:t>Package to path mapping stored in data in NoSqlDb&lt;Data&gt;</a:t>
            </a:r>
          </a:p>
          <a:p>
            <a:r>
              <a:rPr lang="en-US" dirty="0"/>
              <a:t>Metadata for each package stored in DB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Author</a:t>
            </a:r>
          </a:p>
          <a:p>
            <a:pPr lvl="1"/>
            <a:r>
              <a:rPr lang="en-US" dirty="0"/>
              <a:t>Category</a:t>
            </a:r>
          </a:p>
          <a:p>
            <a:pPr lvl="1"/>
            <a:r>
              <a:rPr lang="en-US" dirty="0"/>
              <a:t>Description</a:t>
            </a:r>
          </a:p>
          <a:p>
            <a:pPr lvl="1"/>
            <a:r>
              <a:rPr lang="en-US" dirty="0"/>
              <a:t>Dependencies</a:t>
            </a:r>
          </a:p>
          <a:p>
            <a:pPr lvl="1"/>
            <a:r>
              <a:rPr lang="en-US" dirty="0"/>
              <a:t>DateTime</a:t>
            </a:r>
          </a:p>
          <a:p>
            <a:r>
              <a:rPr lang="en-US" dirty="0"/>
              <a:t>Data payload</a:t>
            </a:r>
          </a:p>
          <a:p>
            <a:pPr lvl="1"/>
            <a:r>
              <a:rPr lang="en-US" dirty="0"/>
              <a:t>Path mapping</a:t>
            </a:r>
          </a:p>
          <a:p>
            <a:pPr lvl="1"/>
            <a:r>
              <a:rPr lang="en-US" dirty="0"/>
              <a:t>Version mapping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341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264" y="342265"/>
            <a:ext cx="9078595" cy="609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626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107" y="426402"/>
            <a:ext cx="8404575" cy="563943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803826" y="3192839"/>
            <a:ext cx="2520779" cy="1853513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Queries are just lambdas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Each query accepts a keyset and returns a key 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Compound queries are lambdas inside a lambda wrapper</a:t>
            </a:r>
          </a:p>
        </p:txBody>
      </p:sp>
    </p:spTree>
    <p:extLst>
      <p:ext uri="{BB962C8B-B14F-4D97-AF65-F5344CB8AC3E}">
        <p14:creationId xmlns:p14="http://schemas.microsoft.com/office/powerpoint/2010/main" val="748873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Dependency analysis on stored data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06071" y="1533832"/>
            <a:ext cx="9541340" cy="4257369"/>
          </a:xfrm>
        </p:spPr>
        <p:txBody>
          <a:bodyPr/>
          <a:lstStyle/>
          <a:p>
            <a:r>
              <a:rPr lang="en-US" dirty="0"/>
              <a:t>Does check-in have all required dependencies and no false-alarms?</a:t>
            </a:r>
          </a:p>
          <a:p>
            <a:r>
              <a:rPr lang="en-US" dirty="0"/>
              <a:t>Develop dependency metadata for imported projects.</a:t>
            </a:r>
          </a:p>
          <a:p>
            <a:r>
              <a:rPr lang="en-US" dirty="0"/>
              <a:t>Extract all dependent packages for building</a:t>
            </a:r>
          </a:p>
          <a:p>
            <a:pPr lvl="1"/>
            <a:r>
              <a:rPr lang="en-US" dirty="0"/>
              <a:t>Partly derived from metadata, but analysis needed for anything not in repository.</a:t>
            </a:r>
          </a:p>
          <a:p>
            <a:r>
              <a:rPr lang="en-US" dirty="0"/>
              <a:t>Periodic sweeps through Repository to check for mutual dependencies.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281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148590"/>
            <a:ext cx="8458200" cy="656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0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425" y="158162"/>
            <a:ext cx="9764803" cy="647339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451120" y="4571999"/>
            <a:ext cx="2526957" cy="13236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Dependencies are found by: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Building TypeTable from 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Find deps by tokenizing files and checking if tokens are Types or global function names.</a:t>
            </a:r>
          </a:p>
        </p:txBody>
      </p:sp>
    </p:spTree>
    <p:extLst>
      <p:ext uri="{BB962C8B-B14F-4D97-AF65-F5344CB8AC3E}">
        <p14:creationId xmlns:p14="http://schemas.microsoft.com/office/powerpoint/2010/main" val="7171341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61550" y="1533832"/>
            <a:ext cx="9905999" cy="471456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Server will collect messages from BlockingQueue deposited by possibly concurrent clients and will service on a single thread, e.g., STA model.</a:t>
            </a:r>
          </a:p>
          <a:p>
            <a:r>
              <a:rPr lang="en-US" dirty="0"/>
              <a:t>Messages based on HTTP model, e.g., command and attributes as text lines, possibly followed by body of bytes.</a:t>
            </a:r>
          </a:p>
          <a:p>
            <a:r>
              <a:rPr lang="en-US" dirty="0"/>
              <a:t>Socket-based using packages from Repository</a:t>
            </a:r>
          </a:p>
          <a:p>
            <a:pPr lvl="1"/>
            <a:r>
              <a:rPr lang="en-US" dirty="0"/>
              <a:t>Need to add thread pool for listener, also found in Repository</a:t>
            </a:r>
          </a:p>
          <a:p>
            <a:pPr lvl="1"/>
            <a:r>
              <a:rPr lang="en-US" dirty="0"/>
              <a:t>Need to port to Linux.  Should be straightforward as my code was based on fragments of Linux code from Beej’s site.</a:t>
            </a:r>
          </a:p>
          <a:p>
            <a:r>
              <a:rPr lang="en-US" dirty="0"/>
              <a:t>May use separate channels dedicated to file streams where transfer starts with message stating length of stream (may use multiple large </a:t>
            </a:r>
            <a:r>
              <a:rPr lang="en-US" dirty="0" err="1"/>
              <a:t>chuncks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844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Will use one-way peer-to-peer channels with endpoints consisting of a Sender and a Receiver.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675" y="2449146"/>
            <a:ext cx="5761470" cy="379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731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003" y="297010"/>
            <a:ext cx="9149982" cy="626856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600303" y="4609070"/>
            <a:ext cx="2447107" cy="120478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Receiver uses Tasks to avoid overactive context switching, e.g., too many threads.</a:t>
            </a:r>
          </a:p>
        </p:txBody>
      </p:sp>
      <p:sp>
        <p:nvSpPr>
          <p:cNvPr id="3" name="Rectangle 2"/>
          <p:cNvSpPr/>
          <p:nvPr/>
        </p:nvSpPr>
        <p:spPr>
          <a:xfrm>
            <a:off x="5566720" y="2163890"/>
            <a:ext cx="2113004" cy="36512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/>
              <a:t>Connection requests are queued until a threadpool thread is available</a:t>
            </a:r>
          </a:p>
        </p:txBody>
      </p:sp>
    </p:spTree>
    <p:extLst>
      <p:ext uri="{BB962C8B-B14F-4D97-AF65-F5344CB8AC3E}">
        <p14:creationId xmlns:p14="http://schemas.microsoft.com/office/powerpoint/2010/main" val="1697424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structure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141410" y="1959102"/>
            <a:ext cx="4684801" cy="3541714"/>
          </a:xfrm>
        </p:spPr>
        <p:txBody>
          <a:bodyPr>
            <a:normAutofit fontScale="92500"/>
          </a:bodyPr>
          <a:lstStyle/>
          <a:p>
            <a:r>
              <a:rPr lang="en-US" dirty="0"/>
              <a:t>Components have:</a:t>
            </a:r>
          </a:p>
          <a:p>
            <a:pPr lvl="1"/>
            <a:r>
              <a:rPr lang="en-US" dirty="0"/>
              <a:t>Interface and Object factory to isolate clients from component changes.</a:t>
            </a:r>
          </a:p>
          <a:p>
            <a:r>
              <a:rPr lang="en-US" dirty="0"/>
              <a:t>Server needs a registry:</a:t>
            </a:r>
          </a:p>
          <a:p>
            <a:pPr lvl="1"/>
            <a:r>
              <a:rPr lang="en-US" dirty="0"/>
              <a:t>Provides activation, communication, and cleanup.</a:t>
            </a:r>
          </a:p>
          <a:p>
            <a:pPr lvl="1"/>
            <a:r>
              <a:rPr lang="en-US" dirty="0"/>
              <a:t>May activate on demand.</a:t>
            </a:r>
          </a:p>
          <a:p>
            <a:pPr lvl="1"/>
            <a:r>
              <a:rPr lang="en-US" dirty="0"/>
              <a:t>Needs administration interface.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747" y="1661984"/>
            <a:ext cx="5459775" cy="384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397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Components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Issue:</a:t>
            </a:r>
          </a:p>
          <a:p>
            <a:pPr lvl="1"/>
            <a:r>
              <a:rPr lang="en-US" dirty="0"/>
              <a:t>Server has to communicate with policies and policies need to communicate with each other, e.g., check-in needs to talk with storage.</a:t>
            </a:r>
          </a:p>
          <a:p>
            <a:pPr lvl="1"/>
            <a:r>
              <a:rPr lang="en-US" dirty="0"/>
              <a:t>Use interfaces with function calls?</a:t>
            </a:r>
          </a:p>
          <a:p>
            <a:pPr lvl="2"/>
            <a:r>
              <a:rPr lang="en-US" dirty="0"/>
              <a:t>Each policy interface has to work for all policy variations or we will need to add secondary interfaces for specific policies by using </a:t>
            </a:r>
            <a:r>
              <a:rPr lang="en-US" dirty="0" err="1"/>
              <a:t>QueryInterface</a:t>
            </a:r>
            <a:r>
              <a:rPr lang="en-US" dirty="0"/>
              <a:t> approach.</a:t>
            </a:r>
          </a:p>
          <a:p>
            <a:pPr lvl="1"/>
            <a:r>
              <a:rPr lang="en-US" dirty="0"/>
              <a:t>Use messaging between server and policies and from one policy to another?</a:t>
            </a:r>
          </a:p>
          <a:p>
            <a:pPr lvl="2"/>
            <a:r>
              <a:rPr lang="en-US" dirty="0"/>
              <a:t>Could use Mediator to dispatch messages.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041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Repository Server structure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81665" y="1533832"/>
            <a:ext cx="9465746" cy="4257369"/>
          </a:xfrm>
        </p:spPr>
        <p:txBody>
          <a:bodyPr/>
          <a:lstStyle/>
          <a:p>
            <a:r>
              <a:rPr lang="en-US" dirty="0"/>
              <a:t>Policy components</a:t>
            </a:r>
          </a:p>
          <a:p>
            <a:r>
              <a:rPr lang="en-US" dirty="0"/>
              <a:t>Message Dispatcher</a:t>
            </a:r>
          </a:p>
          <a:p>
            <a:r>
              <a:rPr lang="en-US" dirty="0"/>
              <a:t>Communication channel endpoint</a:t>
            </a:r>
          </a:p>
          <a:p>
            <a:r>
              <a:rPr lang="en-US" dirty="0"/>
              <a:t>Glue code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219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7629" y="270774"/>
            <a:ext cx="8298692" cy="638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77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703" y="466311"/>
            <a:ext cx="9802593" cy="59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52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9262" y="411801"/>
            <a:ext cx="7495226" cy="575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219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408670" y="1533832"/>
            <a:ext cx="9638741" cy="4257369"/>
          </a:xfrm>
        </p:spPr>
        <p:txBody>
          <a:bodyPr/>
          <a:lstStyle/>
          <a:p>
            <a:r>
              <a:rPr lang="en-US" dirty="0"/>
              <a:t>Part I – Technology (TechPres to ProbesPres)</a:t>
            </a:r>
          </a:p>
          <a:p>
            <a:pPr lvl="1"/>
            <a:r>
              <a:rPr lang="en-US" dirty="0"/>
              <a:t>Explore Policy interfaces</a:t>
            </a:r>
          </a:p>
          <a:p>
            <a:pPr lvl="2"/>
            <a:r>
              <a:rPr lang="en-US" dirty="0"/>
              <a:t>Functions or messages</a:t>
            </a:r>
          </a:p>
          <a:p>
            <a:pPr lvl="1"/>
            <a:r>
              <a:rPr lang="en-US" dirty="0"/>
              <a:t>Set up server host shell and show that plugins can plug in, activate, and communicate.</a:t>
            </a:r>
          </a:p>
          <a:p>
            <a:pPr lvl="2"/>
            <a:r>
              <a:rPr lang="en-US" dirty="0"/>
              <a:t>Show that different policy versions can be exchanged – hot swapping would be nice, but not essential.</a:t>
            </a:r>
          </a:p>
          <a:p>
            <a:pPr lvl="1"/>
            <a:r>
              <a:rPr lang="en-US" dirty="0"/>
              <a:t>Use Data Management Policy with NoSqlDb and Browse Policy to work out how policies function and interact.</a:t>
            </a:r>
          </a:p>
          <a:p>
            <a:pPr lvl="1"/>
            <a:r>
              <a:rPr lang="en-US" dirty="0"/>
              <a:t>Think about work-flow and build client/server mechanics using simple programmed console client.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13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3384" y="1533832"/>
            <a:ext cx="9614027" cy="425736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Policy component operation</a:t>
            </a:r>
          </a:p>
          <a:p>
            <a:pPr lvl="1"/>
            <a:r>
              <a:rPr lang="en-US" dirty="0"/>
              <a:t>Registration, activation, operation, communication</a:t>
            </a:r>
          </a:p>
          <a:p>
            <a:pPr lvl="1"/>
            <a:r>
              <a:rPr lang="en-US" dirty="0"/>
              <a:t>Use Data Storage and Browse policies as strawmen</a:t>
            </a:r>
          </a:p>
          <a:p>
            <a:r>
              <a:rPr lang="en-US" dirty="0"/>
              <a:t>Server Host</a:t>
            </a:r>
          </a:p>
          <a:p>
            <a:pPr lvl="1"/>
            <a:r>
              <a:rPr lang="en-US" dirty="0"/>
              <a:t>Integrate policies into workflow</a:t>
            </a:r>
          </a:p>
          <a:p>
            <a:r>
              <a:rPr lang="en-US" dirty="0"/>
              <a:t>Communication</a:t>
            </a:r>
          </a:p>
          <a:p>
            <a:pPr lvl="1"/>
            <a:r>
              <a:rPr lang="en-US" dirty="0"/>
              <a:t>Within server: message dispatching?</a:t>
            </a:r>
          </a:p>
          <a:p>
            <a:pPr lvl="1"/>
            <a:r>
              <a:rPr lang="en-US" dirty="0"/>
              <a:t>Client to Server message passing framework</a:t>
            </a:r>
          </a:p>
          <a:p>
            <a:r>
              <a:rPr lang="en-US" dirty="0"/>
              <a:t>Client</a:t>
            </a:r>
          </a:p>
          <a:p>
            <a:pPr lvl="1"/>
            <a:r>
              <a:rPr lang="en-US" dirty="0"/>
              <a:t>Workflow integration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388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8670" y="1533832"/>
            <a:ext cx="9638741" cy="4257369"/>
          </a:xfrm>
        </p:spPr>
        <p:txBody>
          <a:bodyPr>
            <a:normAutofit/>
          </a:bodyPr>
          <a:lstStyle/>
          <a:p>
            <a:r>
              <a:rPr lang="en-US" dirty="0"/>
              <a:t>Part II – Build it! (ProbesPres to Final)</a:t>
            </a:r>
          </a:p>
          <a:p>
            <a:pPr lvl="1"/>
            <a:r>
              <a:rPr lang="en-US" dirty="0"/>
              <a:t>Build simple test framework and decide on temporary version control.</a:t>
            </a:r>
          </a:p>
          <a:p>
            <a:pPr lvl="1"/>
            <a:r>
              <a:rPr lang="en-US" dirty="0"/>
              <a:t>Buildout Communication system</a:t>
            </a:r>
          </a:p>
          <a:p>
            <a:pPr lvl="2"/>
            <a:r>
              <a:rPr lang="en-US" dirty="0"/>
              <a:t>Decide on out-of-band file transfer</a:t>
            </a:r>
          </a:p>
          <a:p>
            <a:pPr lvl="1"/>
            <a:r>
              <a:rPr lang="en-US" dirty="0"/>
              <a:t>Buildout Client using Workflow guide</a:t>
            </a:r>
          </a:p>
          <a:p>
            <a:pPr lvl="2"/>
            <a:r>
              <a:rPr lang="en-US" dirty="0"/>
              <a:t>Use C# WPF client</a:t>
            </a:r>
          </a:p>
          <a:p>
            <a:pPr lvl="1"/>
            <a:r>
              <a:rPr lang="en-US" dirty="0"/>
              <a:t>Complete feasible set of Policies in this order:</a:t>
            </a:r>
          </a:p>
          <a:p>
            <a:pPr lvl="2"/>
            <a:r>
              <a:rPr lang="en-US" dirty="0"/>
              <a:t>Data Storage, Browsing, Versioning, Ownership, Check-in, Check-out, Building</a:t>
            </a:r>
          </a:p>
          <a:p>
            <a:pPr lvl="1"/>
            <a:r>
              <a:rPr lang="en-US" dirty="0"/>
              <a:t>Prepare demo of results</a:t>
            </a:r>
          </a:p>
          <a:p>
            <a:pPr lvl="2"/>
            <a:r>
              <a:rPr lang="en-US" dirty="0"/>
              <a:t>Use construction and regression tests.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0089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5168" y="1533832"/>
            <a:ext cx="9552243" cy="4257369"/>
          </a:xfrm>
        </p:spPr>
        <p:txBody>
          <a:bodyPr/>
          <a:lstStyle/>
          <a:p>
            <a:r>
              <a:rPr lang="en-US" dirty="0"/>
              <a:t>Part III - Conclusion</a:t>
            </a:r>
          </a:p>
          <a:p>
            <a:pPr lvl="1"/>
            <a:r>
              <a:rPr lang="en-US" dirty="0"/>
              <a:t>Present to Distributed Objects class</a:t>
            </a:r>
          </a:p>
          <a:p>
            <a:pPr lvl="1"/>
            <a:r>
              <a:rPr lang="en-US" dirty="0"/>
              <a:t>Post results to College Server</a:t>
            </a:r>
          </a:p>
          <a:p>
            <a:pPr lvl="1"/>
            <a:r>
              <a:rPr lang="en-US" dirty="0"/>
              <a:t>Have dinner with friends and two fingers of Bourbon</a:t>
            </a:r>
          </a:p>
          <a:p>
            <a:pPr lvl="1"/>
            <a:r>
              <a:rPr lang="en-US" dirty="0"/>
              <a:t>Take a week off.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871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648</TotalTime>
  <Words>1042</Words>
  <Application>Microsoft Office PowerPoint</Application>
  <PresentationFormat>Widescreen</PresentationFormat>
  <Paragraphs>165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Trebuchet MS</vt:lpstr>
      <vt:lpstr>Tw Cen MT</vt:lpstr>
      <vt:lpstr>Circuit</vt:lpstr>
      <vt:lpstr>Pluggable code Repository</vt:lpstr>
      <vt:lpstr>PowerPoint Presentation</vt:lpstr>
      <vt:lpstr>What, how, when</vt:lpstr>
      <vt:lpstr>Why is this interesting?</vt:lpstr>
      <vt:lpstr>What Policies?</vt:lpstr>
      <vt:lpstr>PowerPoint Presentation</vt:lpstr>
      <vt:lpstr>The important parts</vt:lpstr>
      <vt:lpstr>Data Storage</vt:lpstr>
      <vt:lpstr>PowerPoint Presentation</vt:lpstr>
      <vt:lpstr>PowerPoint Presentation</vt:lpstr>
      <vt:lpstr>Dependency analysis on stored data </vt:lpstr>
      <vt:lpstr>PowerPoint Presentation</vt:lpstr>
      <vt:lpstr>PowerPoint Presentation</vt:lpstr>
      <vt:lpstr>Communication</vt:lpstr>
      <vt:lpstr>Channel Structure</vt:lpstr>
      <vt:lpstr>PowerPoint Presentation</vt:lpstr>
      <vt:lpstr>Policy structure</vt:lpstr>
      <vt:lpstr>Policy Components</vt:lpstr>
      <vt:lpstr>Repository Server structure</vt:lpstr>
      <vt:lpstr>PowerPoint Presentation</vt:lpstr>
      <vt:lpstr>PowerPoint Presentation</vt:lpstr>
      <vt:lpstr>PowerPoint Presentation</vt:lpstr>
      <vt:lpstr>Plan</vt:lpstr>
      <vt:lpstr>Probes</vt:lpstr>
      <vt:lpstr>Plan</vt:lpstr>
      <vt:lpstr>Plan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Pluggable code Repository</dc:title>
  <dc:creator>James Fawcett</dc:creator>
  <cp:lastModifiedBy>James Fawcett</cp:lastModifiedBy>
  <cp:revision>38</cp:revision>
  <cp:lastPrinted>2017-02-22T14:18:13Z</cp:lastPrinted>
  <dcterms:created xsi:type="dcterms:W3CDTF">2017-02-21T15:07:16Z</dcterms:created>
  <dcterms:modified xsi:type="dcterms:W3CDTF">2017-02-22T14:23:20Z</dcterms:modified>
</cp:coreProperties>
</file>