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
  </p:notesMasterIdLst>
  <p:handoutMasterIdLst>
    <p:handoutMasterId r:id="rId9"/>
  </p:handoutMasterIdLst>
  <p:sldIdLst>
    <p:sldId id="256" r:id="rId2"/>
    <p:sldId id="257" r:id="rId3"/>
    <p:sldId id="259" r:id="rId4"/>
    <p:sldId id="258" r:id="rId5"/>
    <p:sldId id="261" r:id="rId6"/>
    <p:sldId id="260"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9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14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6F11762-D81C-42D1-8F44-2FA5E0FD5036}"/>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21507" name="Rectangle 3">
            <a:extLst>
              <a:ext uri="{FF2B5EF4-FFF2-40B4-BE49-F238E27FC236}">
                <a16:creationId xmlns:a16="http://schemas.microsoft.com/office/drawing/2014/main" id="{E497BA40-CB56-4B63-BA46-B79A579EE6C6}"/>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1508" name="Rectangle 4">
            <a:extLst>
              <a:ext uri="{FF2B5EF4-FFF2-40B4-BE49-F238E27FC236}">
                <a16:creationId xmlns:a16="http://schemas.microsoft.com/office/drawing/2014/main" id="{EC022D1C-B7D9-471E-B7EF-1F2E627D96FB}"/>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21509" name="Rectangle 5">
            <a:extLst>
              <a:ext uri="{FF2B5EF4-FFF2-40B4-BE49-F238E27FC236}">
                <a16:creationId xmlns:a16="http://schemas.microsoft.com/office/drawing/2014/main" id="{75D4AD6B-CA83-45C8-9ED5-E02A6D60BC5A}"/>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panose="020B0604020202020204" pitchFamily="34" charset="0"/>
              </a:defRPr>
            </a:lvl1pPr>
          </a:lstStyle>
          <a:p>
            <a:pPr>
              <a:defRPr/>
            </a:pPr>
            <a:fld id="{035F4DFB-59F2-4BCC-84F5-E96DF1772FA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D127620-CD30-4C7D-988D-6171CF951056}"/>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4339" name="Rectangle 3">
            <a:extLst>
              <a:ext uri="{FF2B5EF4-FFF2-40B4-BE49-F238E27FC236}">
                <a16:creationId xmlns:a16="http://schemas.microsoft.com/office/drawing/2014/main" id="{76977C56-85E8-4B60-B940-2A1BC8FE4EE5}"/>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7CBF458B-8A1C-4AA4-B3D5-6102A3FE48CA}"/>
              </a:ext>
            </a:extLst>
          </p:cNvPr>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C5123167-753A-4DE1-BFD2-558C8A7F593D}"/>
              </a:ext>
            </a:extLst>
          </p:cNvPr>
          <p:cNvSpPr>
            <a:spLocks noGrp="1" noChangeArrowheads="1"/>
          </p:cNvSpPr>
          <p:nvPr>
            <p:ph type="body" sz="quarter" idx="3"/>
          </p:nvPr>
        </p:nvSpPr>
        <p:spPr bwMode="auto">
          <a:xfrm>
            <a:off x="344488" y="3636963"/>
            <a:ext cx="6378575" cy="496252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a:extLst>
              <a:ext uri="{FF2B5EF4-FFF2-40B4-BE49-F238E27FC236}">
                <a16:creationId xmlns:a16="http://schemas.microsoft.com/office/drawing/2014/main" id="{9EE18ED7-390B-40DF-AEE9-174C9DA25E71}"/>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14343" name="Rectangle 7">
            <a:extLst>
              <a:ext uri="{FF2B5EF4-FFF2-40B4-BE49-F238E27FC236}">
                <a16:creationId xmlns:a16="http://schemas.microsoft.com/office/drawing/2014/main" id="{D8753810-2C00-430C-99FE-7A9D670B980D}"/>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atin typeface="Arial" panose="020B0604020202020204" pitchFamily="34" charset="0"/>
              </a:defRPr>
            </a:lvl1pPr>
          </a:lstStyle>
          <a:p>
            <a:pPr>
              <a:defRPr/>
            </a:pPr>
            <a:fld id="{E8F68808-B56A-4850-B8F9-A92FC464965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2919CED-319E-4F24-8360-BA6E60AB2F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6D009C9D-4C41-4278-B4DA-82A025E7FF7F}"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5123" name="Rectangle 2">
            <a:extLst>
              <a:ext uri="{FF2B5EF4-FFF2-40B4-BE49-F238E27FC236}">
                <a16:creationId xmlns:a16="http://schemas.microsoft.com/office/drawing/2014/main" id="{BFBD911D-C326-4BB8-89CB-71791F78E559}"/>
              </a:ext>
            </a:extLst>
          </p:cNvPr>
          <p:cNvSpPr>
            <a:spLocks noRot="1" noChangeArrowheads="1" noTextEdit="1"/>
          </p:cNvSpPr>
          <p:nvPr>
            <p:ph type="sldImg"/>
          </p:nvPr>
        </p:nvSpPr>
        <p:spPr>
          <a:ln/>
        </p:spPr>
      </p:sp>
      <p:sp>
        <p:nvSpPr>
          <p:cNvPr id="5124" name="Rectangle 3">
            <a:extLst>
              <a:ext uri="{FF2B5EF4-FFF2-40B4-BE49-F238E27FC236}">
                <a16:creationId xmlns:a16="http://schemas.microsoft.com/office/drawing/2014/main" id="{71B7C2A7-971E-43AB-A968-58E45689C9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98CE9CA4-08AF-4A58-8404-BCB24A0294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96A87C6C-3CDA-45BE-9156-2E42D7309694}"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7171" name="Rectangle 2">
            <a:extLst>
              <a:ext uri="{FF2B5EF4-FFF2-40B4-BE49-F238E27FC236}">
                <a16:creationId xmlns:a16="http://schemas.microsoft.com/office/drawing/2014/main" id="{29361B7C-E67B-4592-8C69-299F41B116A4}"/>
              </a:ext>
            </a:extLst>
          </p:cNvPr>
          <p:cNvSpPr>
            <a:spLocks noRot="1" noChangeArrowheads="1" noTextEdit="1"/>
          </p:cNvSpPr>
          <p:nvPr>
            <p:ph type="sldImg"/>
          </p:nvPr>
        </p:nvSpPr>
        <p:spPr>
          <a:ln/>
        </p:spPr>
      </p:sp>
      <p:sp>
        <p:nvSpPr>
          <p:cNvPr id="7172" name="Rectangle 3">
            <a:extLst>
              <a:ext uri="{FF2B5EF4-FFF2-40B4-BE49-F238E27FC236}">
                <a16:creationId xmlns:a16="http://schemas.microsoft.com/office/drawing/2014/main" id="{33BF6C16-319D-45EE-8018-714DA1DBBF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AE810BB6-CB57-48DC-830C-2E8F2CCD3A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ECE26D78-B2A1-4BA7-AF2F-9FE5359F6A15}" type="slidenum">
              <a:rPr lang="en-US" altLang="en-US" sz="1200">
                <a:latin typeface="Arial" panose="020B0604020202020204" pitchFamily="34" charset="0"/>
              </a:rPr>
              <a:pPr/>
              <a:t>3</a:t>
            </a:fld>
            <a:endParaRPr lang="en-US" altLang="en-US" sz="1200">
              <a:latin typeface="Arial" panose="020B0604020202020204" pitchFamily="34" charset="0"/>
            </a:endParaRPr>
          </a:p>
        </p:txBody>
      </p:sp>
      <p:sp>
        <p:nvSpPr>
          <p:cNvPr id="9219" name="Rectangle 2">
            <a:extLst>
              <a:ext uri="{FF2B5EF4-FFF2-40B4-BE49-F238E27FC236}">
                <a16:creationId xmlns:a16="http://schemas.microsoft.com/office/drawing/2014/main" id="{0DD206EF-A9C1-4E72-AEBC-62E597AADD4E}"/>
              </a:ext>
            </a:extLst>
          </p:cNvPr>
          <p:cNvSpPr>
            <a:spLocks noRot="1" noChangeArrowheads="1" noTextEdit="1"/>
          </p:cNvSpPr>
          <p:nvPr>
            <p:ph type="sldImg"/>
          </p:nvPr>
        </p:nvSpPr>
        <p:spPr>
          <a:ln/>
        </p:spPr>
      </p:sp>
      <p:sp>
        <p:nvSpPr>
          <p:cNvPr id="9220" name="Rectangle 3">
            <a:extLst>
              <a:ext uri="{FF2B5EF4-FFF2-40B4-BE49-F238E27FC236}">
                <a16:creationId xmlns:a16="http://schemas.microsoft.com/office/drawing/2014/main" id="{59485DF2-3EAD-4BD8-B07E-4CF10A8929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6753D66-DD83-4F95-A709-1D886BEE71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1496C934-25D4-4538-9E43-DCF6E215411C}" type="slidenum">
              <a:rPr lang="en-US" altLang="en-US" sz="1200">
                <a:latin typeface="Arial" panose="020B0604020202020204" pitchFamily="34" charset="0"/>
              </a:rPr>
              <a:pPr/>
              <a:t>4</a:t>
            </a:fld>
            <a:endParaRPr lang="en-US" altLang="en-US" sz="1200">
              <a:latin typeface="Arial" panose="020B0604020202020204" pitchFamily="34" charset="0"/>
            </a:endParaRPr>
          </a:p>
        </p:txBody>
      </p:sp>
      <p:sp>
        <p:nvSpPr>
          <p:cNvPr id="11267" name="Rectangle 2">
            <a:extLst>
              <a:ext uri="{FF2B5EF4-FFF2-40B4-BE49-F238E27FC236}">
                <a16:creationId xmlns:a16="http://schemas.microsoft.com/office/drawing/2014/main" id="{53D30B2C-CF87-4454-A5C3-F4E61F1C037A}"/>
              </a:ext>
            </a:extLst>
          </p:cNvPr>
          <p:cNvSpPr>
            <a:spLocks noRot="1" noChangeArrowheads="1" noTextEdit="1"/>
          </p:cNvSpPr>
          <p:nvPr>
            <p:ph type="sldImg"/>
          </p:nvPr>
        </p:nvSpPr>
        <p:spPr>
          <a:ln/>
        </p:spPr>
      </p:sp>
      <p:sp>
        <p:nvSpPr>
          <p:cNvPr id="11268" name="Rectangle 3">
            <a:extLst>
              <a:ext uri="{FF2B5EF4-FFF2-40B4-BE49-F238E27FC236}">
                <a16:creationId xmlns:a16="http://schemas.microsoft.com/office/drawing/2014/main" id="{EEA9D393-8870-48D3-BB5E-9E762D92BA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C3AE308E-E157-4267-A446-DE8C1A584C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29D4B446-6BD4-4411-A416-DB4DA005B2A2}" type="slidenum">
              <a:rPr lang="en-US" altLang="en-US" sz="1200">
                <a:latin typeface="Arial" panose="020B0604020202020204" pitchFamily="34" charset="0"/>
              </a:rPr>
              <a:pPr/>
              <a:t>5</a:t>
            </a:fld>
            <a:endParaRPr lang="en-US" altLang="en-US" sz="1200">
              <a:latin typeface="Arial" panose="020B0604020202020204" pitchFamily="34" charset="0"/>
            </a:endParaRPr>
          </a:p>
        </p:txBody>
      </p:sp>
      <p:sp>
        <p:nvSpPr>
          <p:cNvPr id="13315" name="Rectangle 2">
            <a:extLst>
              <a:ext uri="{FF2B5EF4-FFF2-40B4-BE49-F238E27FC236}">
                <a16:creationId xmlns:a16="http://schemas.microsoft.com/office/drawing/2014/main" id="{E56CC79E-ED12-4053-9E85-B62D4F225AE2}"/>
              </a:ext>
            </a:extLst>
          </p:cNvPr>
          <p:cNvSpPr>
            <a:spLocks noRot="1" noChangeArrowheads="1" noTextEdit="1"/>
          </p:cNvSpPr>
          <p:nvPr>
            <p:ph type="sldImg"/>
          </p:nvPr>
        </p:nvSpPr>
        <p:spPr>
          <a:ln/>
        </p:spPr>
      </p:sp>
      <p:sp>
        <p:nvSpPr>
          <p:cNvPr id="13316" name="Rectangle 3">
            <a:extLst>
              <a:ext uri="{FF2B5EF4-FFF2-40B4-BE49-F238E27FC236}">
                <a16:creationId xmlns:a16="http://schemas.microsoft.com/office/drawing/2014/main" id="{59270C0F-946B-4902-A142-C6EA3DD1AB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7293FEBB-F338-4C7B-84DD-D5DA91D091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imes New Roman" panose="02020603050405020304" pitchFamily="18" charset="0"/>
              </a:defRPr>
            </a:lvl1pPr>
            <a:lvl2pPr marL="742950" indent="-285750" defTabSz="931863">
              <a:defRPr sz="2400">
                <a:solidFill>
                  <a:schemeClr val="tx1"/>
                </a:solidFill>
                <a:latin typeface="Times New Roman" panose="02020603050405020304" pitchFamily="18" charset="0"/>
              </a:defRPr>
            </a:lvl2pPr>
            <a:lvl3pPr marL="1143000" indent="-228600" defTabSz="931863">
              <a:defRPr sz="2400">
                <a:solidFill>
                  <a:schemeClr val="tx1"/>
                </a:solidFill>
                <a:latin typeface="Times New Roman" panose="02020603050405020304" pitchFamily="18" charset="0"/>
              </a:defRPr>
            </a:lvl3pPr>
            <a:lvl4pPr marL="1600200" indent="-228600" defTabSz="931863">
              <a:defRPr sz="2400">
                <a:solidFill>
                  <a:schemeClr val="tx1"/>
                </a:solidFill>
                <a:latin typeface="Times New Roman" panose="02020603050405020304" pitchFamily="18" charset="0"/>
              </a:defRPr>
            </a:lvl4pPr>
            <a:lvl5pPr marL="2057400" indent="-228600" defTabSz="931863">
              <a:defRPr sz="2400">
                <a:solidFill>
                  <a:schemeClr val="tx1"/>
                </a:solidFill>
                <a:latin typeface="Times New Roman" panose="02020603050405020304" pitchFamily="18" charset="0"/>
              </a:defRPr>
            </a:lvl5pPr>
            <a:lvl6pPr marL="2514600" indent="-228600" defTabSz="93186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186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186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1863" eaLnBrk="0" fontAlgn="base" hangingPunct="0">
              <a:spcBef>
                <a:spcPct val="0"/>
              </a:spcBef>
              <a:spcAft>
                <a:spcPct val="0"/>
              </a:spcAft>
              <a:defRPr sz="2400">
                <a:solidFill>
                  <a:schemeClr val="tx1"/>
                </a:solidFill>
                <a:latin typeface="Times New Roman" panose="02020603050405020304" pitchFamily="18" charset="0"/>
              </a:defRPr>
            </a:lvl9pPr>
          </a:lstStyle>
          <a:p>
            <a:fld id="{7B548E52-7282-47C4-9C16-42148A40577A}" type="slidenum">
              <a:rPr lang="en-US" altLang="en-US" sz="1200">
                <a:latin typeface="Arial" panose="020B0604020202020204" pitchFamily="34" charset="0"/>
              </a:rPr>
              <a:pPr/>
              <a:t>6</a:t>
            </a:fld>
            <a:endParaRPr lang="en-US" altLang="en-US" sz="1200">
              <a:latin typeface="Arial" panose="020B0604020202020204" pitchFamily="34" charset="0"/>
            </a:endParaRPr>
          </a:p>
        </p:txBody>
      </p:sp>
      <p:sp>
        <p:nvSpPr>
          <p:cNvPr id="15363" name="Rectangle 2">
            <a:extLst>
              <a:ext uri="{FF2B5EF4-FFF2-40B4-BE49-F238E27FC236}">
                <a16:creationId xmlns:a16="http://schemas.microsoft.com/office/drawing/2014/main" id="{2DF45A19-DF8A-41AB-86EF-B7AEBF187406}"/>
              </a:ext>
            </a:extLst>
          </p:cNvPr>
          <p:cNvSpPr>
            <a:spLocks noRot="1" noChangeArrowheads="1" noTextEdit="1"/>
          </p:cNvSpPr>
          <p:nvPr>
            <p:ph type="sldImg"/>
          </p:nvPr>
        </p:nvSpPr>
        <p:spPr>
          <a:ln/>
        </p:spPr>
      </p:sp>
      <p:sp>
        <p:nvSpPr>
          <p:cNvPr id="15364" name="Rectangle 3">
            <a:extLst>
              <a:ext uri="{FF2B5EF4-FFF2-40B4-BE49-F238E27FC236}">
                <a16:creationId xmlns:a16="http://schemas.microsoft.com/office/drawing/2014/main" id="{E6482CC8-FCEB-4337-B21B-6F45FDE6A1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BF43-6CCD-40F8-9B86-677B97929EB9}"/>
              </a:ext>
            </a:extLst>
          </p:cNvPr>
          <p:cNvSpPr>
            <a:spLocks noGrp="1"/>
          </p:cNvSpPr>
          <p:nvPr>
            <p:ph type="ctrTitle"/>
          </p:nvPr>
        </p:nvSpPr>
        <p:spPr>
          <a:xfrm>
            <a:off x="1143000" y="1122363"/>
            <a:ext cx="6858000" cy="2078037"/>
          </a:xfrm>
        </p:spPr>
        <p:txBody>
          <a:bodyPr anchor="b"/>
          <a:lstStyle>
            <a:lvl1pPr algn="ctr">
              <a:defRPr sz="4500" b="1"/>
            </a:lvl1pPr>
          </a:lstStyle>
          <a:p>
            <a:r>
              <a:rPr lang="en-US" dirty="0"/>
              <a:t>Click to edit Master title style</a:t>
            </a:r>
          </a:p>
        </p:txBody>
      </p:sp>
      <p:sp>
        <p:nvSpPr>
          <p:cNvPr id="3" name="Subtitle 2">
            <a:extLst>
              <a:ext uri="{FF2B5EF4-FFF2-40B4-BE49-F238E27FC236}">
                <a16:creationId xmlns:a16="http://schemas.microsoft.com/office/drawing/2014/main" id="{244BEB3D-E4D9-4A0D-B646-30A81BDD759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3D47D31-E0B6-4FC0-8A4B-B91F2CFA8100}"/>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5" name="Footer Placeholder 4">
            <a:extLst>
              <a:ext uri="{FF2B5EF4-FFF2-40B4-BE49-F238E27FC236}">
                <a16:creationId xmlns:a16="http://schemas.microsoft.com/office/drawing/2014/main" id="{24CF1679-D886-495C-A0BF-05D549B113A6}"/>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16BE6FB-0D74-4695-A3D4-C347D5F17A08}"/>
              </a:ext>
            </a:extLst>
          </p:cNvPr>
          <p:cNvSpPr>
            <a:spLocks noGrp="1"/>
          </p:cNvSpPr>
          <p:nvPr>
            <p:ph type="sldNum" sz="quarter" idx="12"/>
          </p:nvPr>
        </p:nvSpPr>
        <p:spPr/>
        <p:txBody>
          <a:bodyPr/>
          <a:lstStyle/>
          <a:p>
            <a:pPr>
              <a:defRPr/>
            </a:pPr>
            <a:fld id="{4EF5C090-CB94-4D54-AA7C-FA3848FC4CAD}" type="slidenum">
              <a:rPr lang="en-US" altLang="en-US" smtClean="0"/>
              <a:pPr>
                <a:defRPr/>
              </a:pPr>
              <a:t>‹#›</a:t>
            </a:fld>
            <a:endParaRPr lang="en-US" altLang="en-US"/>
          </a:p>
        </p:txBody>
      </p:sp>
    </p:spTree>
    <p:extLst>
      <p:ext uri="{BB962C8B-B14F-4D97-AF65-F5344CB8AC3E}">
        <p14:creationId xmlns:p14="http://schemas.microsoft.com/office/powerpoint/2010/main" val="353304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32120-56D9-4B6A-BF5C-52FC99D456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81E310-1B12-4500-A2D8-BE4126F3EB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3E0EC-A6DB-4AF1-B50C-B8636FE2848B}"/>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5" name="Footer Placeholder 4">
            <a:extLst>
              <a:ext uri="{FF2B5EF4-FFF2-40B4-BE49-F238E27FC236}">
                <a16:creationId xmlns:a16="http://schemas.microsoft.com/office/drawing/2014/main" id="{9F6D6BD4-E033-4C19-85E7-521748275781}"/>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B90F6F5-0B79-4EA4-97A7-1A99C787078A}"/>
              </a:ext>
            </a:extLst>
          </p:cNvPr>
          <p:cNvSpPr>
            <a:spLocks noGrp="1"/>
          </p:cNvSpPr>
          <p:nvPr>
            <p:ph type="sldNum" sz="quarter" idx="12"/>
          </p:nvPr>
        </p:nvSpPr>
        <p:spPr/>
        <p:txBody>
          <a:bodyPr/>
          <a:lstStyle/>
          <a:p>
            <a:pPr>
              <a:defRPr/>
            </a:pPr>
            <a:fld id="{5E24FFCA-FA94-462C-90EA-E91A5BC34792}" type="slidenum">
              <a:rPr lang="en-US" altLang="en-US" smtClean="0"/>
              <a:pPr>
                <a:defRPr/>
              </a:pPr>
              <a:t>‹#›</a:t>
            </a:fld>
            <a:endParaRPr lang="en-US" altLang="en-US"/>
          </a:p>
        </p:txBody>
      </p:sp>
    </p:spTree>
    <p:extLst>
      <p:ext uri="{BB962C8B-B14F-4D97-AF65-F5344CB8AC3E}">
        <p14:creationId xmlns:p14="http://schemas.microsoft.com/office/powerpoint/2010/main" val="118425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2BE738-19D3-4226-BC22-B6D6DA7B99C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D3873A-E6FE-41A2-8F4D-73907B52F96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D9FE3B-B44C-407A-B192-ED823C7D9167}"/>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5" name="Footer Placeholder 4">
            <a:extLst>
              <a:ext uri="{FF2B5EF4-FFF2-40B4-BE49-F238E27FC236}">
                <a16:creationId xmlns:a16="http://schemas.microsoft.com/office/drawing/2014/main" id="{EC19B121-EFB9-4075-9909-9790612BCEB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97CA678-6E9A-4BD6-8EB3-93D264E70918}"/>
              </a:ext>
            </a:extLst>
          </p:cNvPr>
          <p:cNvSpPr>
            <a:spLocks noGrp="1"/>
          </p:cNvSpPr>
          <p:nvPr>
            <p:ph type="sldNum" sz="quarter" idx="12"/>
          </p:nvPr>
        </p:nvSpPr>
        <p:spPr/>
        <p:txBody>
          <a:bodyPr/>
          <a:lstStyle/>
          <a:p>
            <a:pPr>
              <a:defRPr/>
            </a:pPr>
            <a:fld id="{7EA6C550-37B7-4F32-A038-013731E63322}" type="slidenum">
              <a:rPr lang="en-US" altLang="en-US" smtClean="0"/>
              <a:pPr>
                <a:defRPr/>
              </a:pPr>
              <a:t>‹#›</a:t>
            </a:fld>
            <a:endParaRPr lang="en-US" altLang="en-US"/>
          </a:p>
        </p:txBody>
      </p:sp>
    </p:spTree>
    <p:extLst>
      <p:ext uri="{BB962C8B-B14F-4D97-AF65-F5344CB8AC3E}">
        <p14:creationId xmlns:p14="http://schemas.microsoft.com/office/powerpoint/2010/main" val="412659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8F201-0F1E-41FD-ACF1-E469E58809EA}"/>
              </a:ext>
            </a:extLst>
          </p:cNvPr>
          <p:cNvSpPr>
            <a:spLocks noGrp="1"/>
          </p:cNvSpPr>
          <p:nvPr>
            <p:ph type="title"/>
          </p:nvPr>
        </p:nvSpPr>
        <p:spPr>
          <a:xfrm>
            <a:off x="628650" y="365127"/>
            <a:ext cx="7886700" cy="625473"/>
          </a:xfrm>
        </p:spPr>
        <p:txBody>
          <a:bodyPr>
            <a:normAutofit/>
          </a:bodyPr>
          <a:lstStyle>
            <a:lvl1pPr>
              <a:defRPr sz="3200" b="1"/>
            </a:lvl1pPr>
          </a:lstStyle>
          <a:p>
            <a:r>
              <a:rPr lang="en-US"/>
              <a:t>Click to edit Master title style</a:t>
            </a:r>
          </a:p>
        </p:txBody>
      </p:sp>
      <p:sp>
        <p:nvSpPr>
          <p:cNvPr id="3" name="Content Placeholder 2">
            <a:extLst>
              <a:ext uri="{FF2B5EF4-FFF2-40B4-BE49-F238E27FC236}">
                <a16:creationId xmlns:a16="http://schemas.microsoft.com/office/drawing/2014/main" id="{97C1A0E7-C260-455B-89E5-BED2AA5578A5}"/>
              </a:ext>
            </a:extLst>
          </p:cNvPr>
          <p:cNvSpPr>
            <a:spLocks noGrp="1"/>
          </p:cNvSpPr>
          <p:nvPr>
            <p:ph idx="1"/>
          </p:nvPr>
        </p:nvSpPr>
        <p:spPr>
          <a:xfrm>
            <a:off x="628650" y="1143000"/>
            <a:ext cx="7886700" cy="5033963"/>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58594D-6785-44AB-AE4C-8035672E6FDD}"/>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5" name="Footer Placeholder 4">
            <a:extLst>
              <a:ext uri="{FF2B5EF4-FFF2-40B4-BE49-F238E27FC236}">
                <a16:creationId xmlns:a16="http://schemas.microsoft.com/office/drawing/2014/main" id="{F8AF6E9B-D5FD-45C6-9EF4-EBA1CA8AD1BD}"/>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A5D7DE4B-F8B7-45FD-983E-E9DE559D3868}"/>
              </a:ext>
            </a:extLst>
          </p:cNvPr>
          <p:cNvSpPr>
            <a:spLocks noGrp="1"/>
          </p:cNvSpPr>
          <p:nvPr>
            <p:ph type="sldNum" sz="quarter" idx="12"/>
          </p:nvPr>
        </p:nvSpPr>
        <p:spPr/>
        <p:txBody>
          <a:bodyPr/>
          <a:lstStyle/>
          <a:p>
            <a:pPr>
              <a:defRPr/>
            </a:pPr>
            <a:fld id="{87053CB6-ACE1-41AB-BEEB-04F385E64EB2}" type="slidenum">
              <a:rPr lang="en-US" altLang="en-US" smtClean="0"/>
              <a:pPr>
                <a:defRPr/>
              </a:pPr>
              <a:t>‹#›</a:t>
            </a:fld>
            <a:endParaRPr lang="en-US" altLang="en-US"/>
          </a:p>
        </p:txBody>
      </p:sp>
    </p:spTree>
    <p:extLst>
      <p:ext uri="{BB962C8B-B14F-4D97-AF65-F5344CB8AC3E}">
        <p14:creationId xmlns:p14="http://schemas.microsoft.com/office/powerpoint/2010/main" val="177035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2131-43D8-4F98-B62F-8D45B4F6E76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501B1D2-F0EC-4CA5-BEA3-B238A97D58C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EABAF0-120F-4DA0-A235-6FB5358D8D4B}"/>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5" name="Footer Placeholder 4">
            <a:extLst>
              <a:ext uri="{FF2B5EF4-FFF2-40B4-BE49-F238E27FC236}">
                <a16:creationId xmlns:a16="http://schemas.microsoft.com/office/drawing/2014/main" id="{460CACFB-5F2F-435B-9610-A298B9019E2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37C8F41-6DF1-4928-9F68-825F21455297}"/>
              </a:ext>
            </a:extLst>
          </p:cNvPr>
          <p:cNvSpPr>
            <a:spLocks noGrp="1"/>
          </p:cNvSpPr>
          <p:nvPr>
            <p:ph type="sldNum" sz="quarter" idx="12"/>
          </p:nvPr>
        </p:nvSpPr>
        <p:spPr/>
        <p:txBody>
          <a:bodyPr/>
          <a:lstStyle/>
          <a:p>
            <a:pPr>
              <a:defRPr/>
            </a:pPr>
            <a:fld id="{950DC39D-8E00-4611-9D21-1855BCEF63E9}" type="slidenum">
              <a:rPr lang="en-US" altLang="en-US" smtClean="0"/>
              <a:pPr>
                <a:defRPr/>
              </a:pPr>
              <a:t>‹#›</a:t>
            </a:fld>
            <a:endParaRPr lang="en-US" altLang="en-US"/>
          </a:p>
        </p:txBody>
      </p:sp>
    </p:spTree>
    <p:extLst>
      <p:ext uri="{BB962C8B-B14F-4D97-AF65-F5344CB8AC3E}">
        <p14:creationId xmlns:p14="http://schemas.microsoft.com/office/powerpoint/2010/main" val="276610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9B51D-4051-45E9-A395-8F756A2F6B82}"/>
              </a:ext>
            </a:extLst>
          </p:cNvPr>
          <p:cNvSpPr>
            <a:spLocks noGrp="1"/>
          </p:cNvSpPr>
          <p:nvPr>
            <p:ph type="title"/>
          </p:nvPr>
        </p:nvSpPr>
        <p:spPr>
          <a:xfrm>
            <a:off x="628650" y="365127"/>
            <a:ext cx="7886700" cy="625473"/>
          </a:xfrm>
        </p:spPr>
        <p:txBody>
          <a:bodyPr/>
          <a:lstStyle>
            <a:lvl1pPr>
              <a:defRPr b="1"/>
            </a:lvl1pPr>
          </a:lstStyle>
          <a:p>
            <a:r>
              <a:rPr lang="en-US"/>
              <a:t>Click to edit Master title style</a:t>
            </a:r>
          </a:p>
        </p:txBody>
      </p:sp>
      <p:sp>
        <p:nvSpPr>
          <p:cNvPr id="3" name="Content Placeholder 2">
            <a:extLst>
              <a:ext uri="{FF2B5EF4-FFF2-40B4-BE49-F238E27FC236}">
                <a16:creationId xmlns:a16="http://schemas.microsoft.com/office/drawing/2014/main" id="{F144A200-636E-4D18-84BE-FE7EAABDF541}"/>
              </a:ext>
            </a:extLst>
          </p:cNvPr>
          <p:cNvSpPr>
            <a:spLocks noGrp="1"/>
          </p:cNvSpPr>
          <p:nvPr>
            <p:ph sz="half" idx="1"/>
          </p:nvPr>
        </p:nvSpPr>
        <p:spPr>
          <a:xfrm>
            <a:off x="628650" y="1169988"/>
            <a:ext cx="3886200" cy="5006975"/>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1FED433-39F1-4F26-8BEA-EF648B956338}"/>
              </a:ext>
            </a:extLst>
          </p:cNvPr>
          <p:cNvSpPr>
            <a:spLocks noGrp="1"/>
          </p:cNvSpPr>
          <p:nvPr>
            <p:ph sz="half" idx="2"/>
          </p:nvPr>
        </p:nvSpPr>
        <p:spPr>
          <a:xfrm>
            <a:off x="4629150" y="1169988"/>
            <a:ext cx="3886200" cy="5006975"/>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9FF2400-27FD-4F8E-9B63-77A2596BBC19}"/>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6" name="Footer Placeholder 5">
            <a:extLst>
              <a:ext uri="{FF2B5EF4-FFF2-40B4-BE49-F238E27FC236}">
                <a16:creationId xmlns:a16="http://schemas.microsoft.com/office/drawing/2014/main" id="{DED1EE4B-7EBD-4A7D-96B1-5DCD996BA380}"/>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FA8B100F-E68B-4648-A13D-B9C635B241E1}"/>
              </a:ext>
            </a:extLst>
          </p:cNvPr>
          <p:cNvSpPr>
            <a:spLocks noGrp="1"/>
          </p:cNvSpPr>
          <p:nvPr>
            <p:ph type="sldNum" sz="quarter" idx="12"/>
          </p:nvPr>
        </p:nvSpPr>
        <p:spPr/>
        <p:txBody>
          <a:bodyPr/>
          <a:lstStyle/>
          <a:p>
            <a:pPr>
              <a:defRPr/>
            </a:pPr>
            <a:fld id="{CB96FF72-7DB9-471C-A443-641E0A1B968B}" type="slidenum">
              <a:rPr lang="en-US" altLang="en-US" smtClean="0"/>
              <a:pPr>
                <a:defRPr/>
              </a:pPr>
              <a:t>‹#›</a:t>
            </a:fld>
            <a:endParaRPr lang="en-US" altLang="en-US"/>
          </a:p>
        </p:txBody>
      </p:sp>
    </p:spTree>
    <p:extLst>
      <p:ext uri="{BB962C8B-B14F-4D97-AF65-F5344CB8AC3E}">
        <p14:creationId xmlns:p14="http://schemas.microsoft.com/office/powerpoint/2010/main" val="126269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6F06-66C2-45E5-88A7-57E9A9814F6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24796C-D15E-41D2-B7C1-8AFB3C892F9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7D2EAA67-9B10-482D-8A5E-9275EFE3153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9C2304-7791-4D0C-ACFB-A9AAB5BDE09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2528DFD-6D53-44C1-825C-80C37A5DECF4}"/>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52D68E-C6A8-4CE8-93F7-A785F5AFEA90}"/>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8" name="Footer Placeholder 7">
            <a:extLst>
              <a:ext uri="{FF2B5EF4-FFF2-40B4-BE49-F238E27FC236}">
                <a16:creationId xmlns:a16="http://schemas.microsoft.com/office/drawing/2014/main" id="{22CF0380-54EC-4D02-83CF-0900134AE9AC}"/>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928BCD2B-9A87-436C-A255-8D6B48F7FCAA}"/>
              </a:ext>
            </a:extLst>
          </p:cNvPr>
          <p:cNvSpPr>
            <a:spLocks noGrp="1"/>
          </p:cNvSpPr>
          <p:nvPr>
            <p:ph type="sldNum" sz="quarter" idx="12"/>
          </p:nvPr>
        </p:nvSpPr>
        <p:spPr/>
        <p:txBody>
          <a:bodyPr/>
          <a:lstStyle/>
          <a:p>
            <a:pPr>
              <a:defRPr/>
            </a:pPr>
            <a:fld id="{C1AE88D9-8309-42D2-B240-FE3EFA28823F}" type="slidenum">
              <a:rPr lang="en-US" altLang="en-US" smtClean="0"/>
              <a:pPr>
                <a:defRPr/>
              </a:pPr>
              <a:t>‹#›</a:t>
            </a:fld>
            <a:endParaRPr lang="en-US" altLang="en-US"/>
          </a:p>
        </p:txBody>
      </p:sp>
    </p:spTree>
    <p:extLst>
      <p:ext uri="{BB962C8B-B14F-4D97-AF65-F5344CB8AC3E}">
        <p14:creationId xmlns:p14="http://schemas.microsoft.com/office/powerpoint/2010/main" val="193965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2F15D-25EF-4F88-B7E1-C6B1EF972C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36F4D-C981-4B54-83F6-3EF6F7725E3B}"/>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4" name="Footer Placeholder 3">
            <a:extLst>
              <a:ext uri="{FF2B5EF4-FFF2-40B4-BE49-F238E27FC236}">
                <a16:creationId xmlns:a16="http://schemas.microsoft.com/office/drawing/2014/main" id="{68F54FAA-68FC-4002-951F-3A2A84138541}"/>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44C0DF0D-BA9B-46EC-A05E-33251926E49F}"/>
              </a:ext>
            </a:extLst>
          </p:cNvPr>
          <p:cNvSpPr>
            <a:spLocks noGrp="1"/>
          </p:cNvSpPr>
          <p:nvPr>
            <p:ph type="sldNum" sz="quarter" idx="12"/>
          </p:nvPr>
        </p:nvSpPr>
        <p:spPr/>
        <p:txBody>
          <a:bodyPr/>
          <a:lstStyle/>
          <a:p>
            <a:pPr>
              <a:defRPr/>
            </a:pPr>
            <a:fld id="{24160E18-70FF-47B4-8CD7-635BC69CD320}" type="slidenum">
              <a:rPr lang="en-US" altLang="en-US" smtClean="0"/>
              <a:pPr>
                <a:defRPr/>
              </a:pPr>
              <a:t>‹#›</a:t>
            </a:fld>
            <a:endParaRPr lang="en-US" altLang="en-US"/>
          </a:p>
        </p:txBody>
      </p:sp>
    </p:spTree>
    <p:extLst>
      <p:ext uri="{BB962C8B-B14F-4D97-AF65-F5344CB8AC3E}">
        <p14:creationId xmlns:p14="http://schemas.microsoft.com/office/powerpoint/2010/main" val="420765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270399-010A-4450-A543-1322F610D7FC}"/>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3" name="Footer Placeholder 2">
            <a:extLst>
              <a:ext uri="{FF2B5EF4-FFF2-40B4-BE49-F238E27FC236}">
                <a16:creationId xmlns:a16="http://schemas.microsoft.com/office/drawing/2014/main" id="{0708B970-64CA-4C23-A3E5-F2F4D0A45DB7}"/>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01F6C82D-EA6D-4BBE-A2EA-3380A93F1A04}"/>
              </a:ext>
            </a:extLst>
          </p:cNvPr>
          <p:cNvSpPr>
            <a:spLocks noGrp="1"/>
          </p:cNvSpPr>
          <p:nvPr>
            <p:ph type="sldNum" sz="quarter" idx="12"/>
          </p:nvPr>
        </p:nvSpPr>
        <p:spPr/>
        <p:txBody>
          <a:bodyPr/>
          <a:lstStyle/>
          <a:p>
            <a:pPr>
              <a:defRPr/>
            </a:pPr>
            <a:fld id="{C2052B47-E392-42EB-8FC0-ECBD35354754}" type="slidenum">
              <a:rPr lang="en-US" altLang="en-US" smtClean="0"/>
              <a:pPr>
                <a:defRPr/>
              </a:pPr>
              <a:t>‹#›</a:t>
            </a:fld>
            <a:endParaRPr lang="en-US" altLang="en-US"/>
          </a:p>
        </p:txBody>
      </p:sp>
    </p:spTree>
    <p:extLst>
      <p:ext uri="{BB962C8B-B14F-4D97-AF65-F5344CB8AC3E}">
        <p14:creationId xmlns:p14="http://schemas.microsoft.com/office/powerpoint/2010/main" val="2946333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62DE0-151A-40F6-9E8D-7A594C514B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BB054CB-F8FD-49AB-B8A9-A07F70EBDCD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A18079-2DBE-4C95-B4DA-D48C43CB828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4FB33E8-04ED-4236-8900-3F61ECA8F4BD}"/>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6" name="Footer Placeholder 5">
            <a:extLst>
              <a:ext uri="{FF2B5EF4-FFF2-40B4-BE49-F238E27FC236}">
                <a16:creationId xmlns:a16="http://schemas.microsoft.com/office/drawing/2014/main" id="{13E66E36-7748-41E6-AFC7-4103E4F2038E}"/>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C4FDEE7-CD19-473B-9009-2D961DE8AA5B}"/>
              </a:ext>
            </a:extLst>
          </p:cNvPr>
          <p:cNvSpPr>
            <a:spLocks noGrp="1"/>
          </p:cNvSpPr>
          <p:nvPr>
            <p:ph type="sldNum" sz="quarter" idx="12"/>
          </p:nvPr>
        </p:nvSpPr>
        <p:spPr/>
        <p:txBody>
          <a:bodyPr/>
          <a:lstStyle/>
          <a:p>
            <a:pPr>
              <a:defRPr/>
            </a:pPr>
            <a:fld id="{A6EC87A1-FC6F-44F2-80F6-D8C5C030553E}" type="slidenum">
              <a:rPr lang="en-US" altLang="en-US" smtClean="0"/>
              <a:pPr>
                <a:defRPr/>
              </a:pPr>
              <a:t>‹#›</a:t>
            </a:fld>
            <a:endParaRPr lang="en-US" altLang="en-US"/>
          </a:p>
        </p:txBody>
      </p:sp>
    </p:spTree>
    <p:extLst>
      <p:ext uri="{BB962C8B-B14F-4D97-AF65-F5344CB8AC3E}">
        <p14:creationId xmlns:p14="http://schemas.microsoft.com/office/powerpoint/2010/main" val="419608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627A4-47D3-4B94-9E83-CE5FF80AD14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1E716199-E990-4C79-86B5-B1FD5174B37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5A61FC5-927D-474C-8409-B4563D02C56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7BC7ED6-8127-4899-9CCE-C9ADB3DB4FDC}"/>
              </a:ext>
            </a:extLst>
          </p:cNvPr>
          <p:cNvSpPr>
            <a:spLocks noGrp="1"/>
          </p:cNvSpPr>
          <p:nvPr>
            <p:ph type="dt" sz="half" idx="10"/>
          </p:nvPr>
        </p:nvSpPr>
        <p:spPr/>
        <p:txBody>
          <a:bodyPr/>
          <a:lstStyle/>
          <a:p>
            <a:fld id="{309511FB-CF7A-46A9-BCDB-038A3829195E}" type="datetimeFigureOut">
              <a:rPr lang="en-US" smtClean="0"/>
              <a:t>9/2/2017</a:t>
            </a:fld>
            <a:endParaRPr lang="en-US"/>
          </a:p>
        </p:txBody>
      </p:sp>
      <p:sp>
        <p:nvSpPr>
          <p:cNvPr id="6" name="Footer Placeholder 5">
            <a:extLst>
              <a:ext uri="{FF2B5EF4-FFF2-40B4-BE49-F238E27FC236}">
                <a16:creationId xmlns:a16="http://schemas.microsoft.com/office/drawing/2014/main" id="{8B4D11DD-B9F0-4D52-9C5F-4CB349121540}"/>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3C729C2B-F4BE-4D65-A2E3-1B0A7A675627}"/>
              </a:ext>
            </a:extLst>
          </p:cNvPr>
          <p:cNvSpPr>
            <a:spLocks noGrp="1"/>
          </p:cNvSpPr>
          <p:nvPr>
            <p:ph type="sldNum" sz="quarter" idx="12"/>
          </p:nvPr>
        </p:nvSpPr>
        <p:spPr/>
        <p:txBody>
          <a:bodyPr/>
          <a:lstStyle/>
          <a:p>
            <a:pPr>
              <a:defRPr/>
            </a:pPr>
            <a:fld id="{9348295F-2249-4B2B-ACA3-9D43600FC1B9}" type="slidenum">
              <a:rPr lang="en-US" altLang="en-US" smtClean="0"/>
              <a:pPr>
                <a:defRPr/>
              </a:pPr>
              <a:t>‹#›</a:t>
            </a:fld>
            <a:endParaRPr lang="en-US" altLang="en-US"/>
          </a:p>
        </p:txBody>
      </p:sp>
    </p:spTree>
    <p:extLst>
      <p:ext uri="{BB962C8B-B14F-4D97-AF65-F5344CB8AC3E}">
        <p14:creationId xmlns:p14="http://schemas.microsoft.com/office/powerpoint/2010/main" val="1033712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59A26-F836-4773-8E76-823701E3E08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33982E-B8E1-4ED2-B9A8-4E6D8DF6F6C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B406A-7F8B-4EAA-9EF2-BA06F9DD650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09511FB-CF7A-46A9-BCDB-038A3829195E}" type="datetimeFigureOut">
              <a:rPr lang="en-US" smtClean="0"/>
              <a:t>9/2/2017</a:t>
            </a:fld>
            <a:endParaRPr lang="en-US"/>
          </a:p>
        </p:txBody>
      </p:sp>
      <p:sp>
        <p:nvSpPr>
          <p:cNvPr id="5" name="Footer Placeholder 4">
            <a:extLst>
              <a:ext uri="{FF2B5EF4-FFF2-40B4-BE49-F238E27FC236}">
                <a16:creationId xmlns:a16="http://schemas.microsoft.com/office/drawing/2014/main" id="{2AF87824-4350-4277-86DB-34771F9E969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47E6B003-5246-4172-893A-F04AAFD3C73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81F5D84-075E-4023-A1AC-F95347870EF3}" type="slidenum">
              <a:rPr lang="en-US" altLang="en-US" smtClean="0"/>
              <a:pPr>
                <a:defRPr/>
              </a:pPr>
              <a:t>‹#›</a:t>
            </a:fld>
            <a:endParaRPr lang="en-US" altLang="en-US"/>
          </a:p>
        </p:txBody>
      </p:sp>
    </p:spTree>
    <p:extLst>
      <p:ext uri="{BB962C8B-B14F-4D97-AF65-F5344CB8AC3E}">
        <p14:creationId xmlns:p14="http://schemas.microsoft.com/office/powerpoint/2010/main" val="20706382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FAE37A-9A85-49AF-A0C8-53A2D0334F75}"/>
              </a:ext>
            </a:extLst>
          </p:cNvPr>
          <p:cNvSpPr>
            <a:spLocks noGrp="1" noChangeArrowheads="1"/>
          </p:cNvSpPr>
          <p:nvPr>
            <p:ph type="ctrTitle"/>
          </p:nvPr>
        </p:nvSpPr>
        <p:spPr/>
        <p:txBody>
          <a:bodyPr/>
          <a:lstStyle/>
          <a:p>
            <a:r>
              <a:rPr lang="en-US" altLang="en-US"/>
              <a:t>Fragile Designs</a:t>
            </a:r>
          </a:p>
        </p:txBody>
      </p:sp>
      <p:sp>
        <p:nvSpPr>
          <p:cNvPr id="4099" name="Rectangle 3">
            <a:extLst>
              <a:ext uri="{FF2B5EF4-FFF2-40B4-BE49-F238E27FC236}">
                <a16:creationId xmlns:a16="http://schemas.microsoft.com/office/drawing/2014/main" id="{93BEC7D8-40A9-49AE-8D97-9272A1650DE4}"/>
              </a:ext>
            </a:extLst>
          </p:cNvPr>
          <p:cNvSpPr>
            <a:spLocks noGrp="1" noChangeArrowheads="1"/>
          </p:cNvSpPr>
          <p:nvPr>
            <p:ph type="subTitle" idx="1"/>
          </p:nvPr>
        </p:nvSpPr>
        <p:spPr/>
        <p:txBody>
          <a:bodyPr/>
          <a:lstStyle/>
          <a:p>
            <a:r>
              <a:rPr lang="en-US" altLang="en-US"/>
              <a:t>Jim Fawcett</a:t>
            </a:r>
          </a:p>
          <a:p>
            <a:r>
              <a:rPr lang="en-US" altLang="en-US"/>
              <a:t>CSE687 – Object Oriented Design</a:t>
            </a:r>
          </a:p>
          <a:p>
            <a:r>
              <a:rPr lang="en-US" altLang="en-US"/>
              <a:t>Spring 2003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9FFDBCC-6158-4602-8046-16269081A1D2}"/>
              </a:ext>
            </a:extLst>
          </p:cNvPr>
          <p:cNvSpPr>
            <a:spLocks noGrp="1" noChangeArrowheads="1"/>
          </p:cNvSpPr>
          <p:nvPr>
            <p:ph type="title"/>
          </p:nvPr>
        </p:nvSpPr>
        <p:spPr/>
        <p:txBody>
          <a:bodyPr/>
          <a:lstStyle/>
          <a:p>
            <a:r>
              <a:rPr lang="en-US" altLang="en-US"/>
              <a:t>How to Make a Fragile Design</a:t>
            </a:r>
          </a:p>
        </p:txBody>
      </p:sp>
      <p:sp>
        <p:nvSpPr>
          <p:cNvPr id="6147" name="Rectangle 3">
            <a:extLst>
              <a:ext uri="{FF2B5EF4-FFF2-40B4-BE49-F238E27FC236}">
                <a16:creationId xmlns:a16="http://schemas.microsoft.com/office/drawing/2014/main" id="{85EB441F-E44B-4889-A293-0740EBA49979}"/>
              </a:ext>
            </a:extLst>
          </p:cNvPr>
          <p:cNvSpPr>
            <a:spLocks noGrp="1" noChangeArrowheads="1"/>
          </p:cNvSpPr>
          <p:nvPr>
            <p:ph idx="1"/>
          </p:nvPr>
        </p:nvSpPr>
        <p:spPr/>
        <p:txBody>
          <a:bodyPr>
            <a:normAutofit/>
          </a:bodyPr>
          <a:lstStyle/>
          <a:p>
            <a:r>
              <a:rPr lang="en-US" altLang="en-US" sz="1800"/>
              <a:t>Do no input validation</a:t>
            </a:r>
          </a:p>
          <a:p>
            <a:pPr lvl="1"/>
            <a:r>
              <a:rPr lang="en-US" altLang="en-US" sz="1600"/>
              <a:t>C:\su\cse775hw\CallsTest *.cpp</a:t>
            </a:r>
            <a:endParaRPr lang="en-US" altLang="en-US" sz="2400">
              <a:sym typeface="Symbol" panose="05050102010706020507" pitchFamily="18" charset="2"/>
            </a:endParaRPr>
          </a:p>
          <a:p>
            <a:pPr lvl="1"/>
            <a:r>
              <a:rPr lang="en-US" altLang="en-US" sz="1600"/>
              <a:t>C:\su\cse775hw\CallsTest\*.cpp</a:t>
            </a:r>
          </a:p>
          <a:p>
            <a:r>
              <a:rPr lang="en-US" altLang="en-US" sz="1600">
                <a:sym typeface="Symbol" panose="05050102010706020507" pitchFamily="18" charset="2"/>
              </a:rPr>
              <a:t>Use network specific drive shares:</a:t>
            </a:r>
          </a:p>
          <a:p>
            <a:pPr lvl="1"/>
            <a:r>
              <a:rPr lang="en-US" altLang="en-US" sz="1400">
                <a:sym typeface="Symbol" panose="05050102010706020507" pitchFamily="18" charset="2"/>
              </a:rPr>
              <a:t>H:\myAccount\ yada, yada, yada, …</a:t>
            </a:r>
          </a:p>
          <a:p>
            <a:r>
              <a:rPr lang="en-US" altLang="en-US" sz="1600">
                <a:sym typeface="Symbol" panose="05050102010706020507" pitchFamily="18" charset="2"/>
              </a:rPr>
              <a:t>Code specific paths into your program:</a:t>
            </a:r>
          </a:p>
          <a:p>
            <a:pPr lvl="1"/>
            <a:r>
              <a:rPr lang="en-US" altLang="en-US" sz="1400">
                <a:sym typeface="Symbol" panose="05050102010706020507" pitchFamily="18" charset="2"/>
              </a:rPr>
              <a:t>#include “h:\myAccount\otherImprobableNames yada, yada, yada, …</a:t>
            </a:r>
          </a:p>
          <a:p>
            <a:pPr lvl="1"/>
            <a:r>
              <a:rPr lang="en-US" altLang="en-US" sz="1400">
                <a:sym typeface="Symbol" panose="05050102010706020507" pitchFamily="18" charset="2"/>
              </a:rPr>
              <a:t>Should either use a folder directly under the invocation site (create if needed) or, use c:/temp.</a:t>
            </a:r>
          </a:p>
          <a:p>
            <a:r>
              <a:rPr lang="en-US" altLang="en-US" sz="1600">
                <a:sym typeface="Symbol" panose="05050102010706020507" pitchFamily="18" charset="2"/>
              </a:rPr>
              <a:t>Don’t test compile.bat and run.bat in the environment:</a:t>
            </a:r>
          </a:p>
          <a:p>
            <a:pPr lvl="1"/>
            <a:r>
              <a:rPr lang="en-US" altLang="en-US" sz="1400">
                <a:sym typeface="Symbol" panose="05050102010706020507" pitchFamily="18" charset="2"/>
              </a:rPr>
              <a:t>Don’t unzip in empty directory so you won’t discover missing files</a:t>
            </a:r>
          </a:p>
          <a:p>
            <a:pPr lvl="1"/>
            <a:r>
              <a:rPr lang="en-US" altLang="en-US" sz="1400">
                <a:sym typeface="Symbol" panose="05050102010706020507" pitchFamily="18" charset="2"/>
              </a:rPr>
              <a:t>Don’t test compile.bat so you won’t discover missing switch arguments</a:t>
            </a:r>
          </a:p>
          <a:p>
            <a:pPr lvl="1"/>
            <a:r>
              <a:rPr lang="en-US" altLang="en-US" sz="1400">
                <a:sym typeface="Symbol" panose="05050102010706020507" pitchFamily="18" charset="2"/>
              </a:rPr>
              <a:t>Don’t test run.bat so you won’t detect path and name problems</a:t>
            </a:r>
          </a:p>
          <a:p>
            <a:pPr lvl="2"/>
            <a:r>
              <a:rPr lang="en-US" altLang="en-US" sz="1200">
                <a:sym typeface="Symbol" panose="05050102010706020507" pitchFamily="18" charset="2"/>
              </a:rPr>
              <a:t>Debug\someNameThatDoesNotExist.exe</a:t>
            </a:r>
          </a:p>
          <a:p>
            <a:pPr lvl="2"/>
            <a:r>
              <a:rPr lang="en-US" altLang="en-US" sz="1200">
                <a:sym typeface="Symbol" panose="05050102010706020507" pitchFamily="18" charset="2"/>
              </a:rPr>
              <a:t>By the way, compile.bat dumped exe in project directory</a:t>
            </a:r>
          </a:p>
          <a:p>
            <a:pPr lvl="1"/>
            <a:endParaRPr lang="en-US" altLang="en-US"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9C1AD21-3785-4AF4-B256-C039940B394A}"/>
              </a:ext>
            </a:extLst>
          </p:cNvPr>
          <p:cNvSpPr>
            <a:spLocks noGrp="1" noChangeArrowheads="1"/>
          </p:cNvSpPr>
          <p:nvPr>
            <p:ph type="title"/>
          </p:nvPr>
        </p:nvSpPr>
        <p:spPr/>
        <p:txBody>
          <a:bodyPr/>
          <a:lstStyle/>
          <a:p>
            <a:r>
              <a:rPr lang="en-US" altLang="en-US" sz="2800"/>
              <a:t>Other Ways to Create Fragile Designs</a:t>
            </a:r>
          </a:p>
        </p:txBody>
      </p:sp>
      <p:sp>
        <p:nvSpPr>
          <p:cNvPr id="8195" name="Rectangle 3">
            <a:extLst>
              <a:ext uri="{FF2B5EF4-FFF2-40B4-BE49-F238E27FC236}">
                <a16:creationId xmlns:a16="http://schemas.microsoft.com/office/drawing/2014/main" id="{48323412-F2E7-4478-B1E0-ADB0814CEB39}"/>
              </a:ext>
            </a:extLst>
          </p:cNvPr>
          <p:cNvSpPr>
            <a:spLocks noGrp="1" noChangeArrowheads="1"/>
          </p:cNvSpPr>
          <p:nvPr>
            <p:ph idx="1"/>
          </p:nvPr>
        </p:nvSpPr>
        <p:spPr/>
        <p:txBody>
          <a:bodyPr/>
          <a:lstStyle/>
          <a:p>
            <a:r>
              <a:rPr lang="en-US" altLang="en-US" sz="1800"/>
              <a:t>Write function with 411 lines</a:t>
            </a:r>
          </a:p>
          <a:p>
            <a:r>
              <a:rPr lang="en-US" altLang="en-US" sz="1800"/>
              <a:t>Write function with Cyclomatic Complexity of 76</a:t>
            </a:r>
          </a:p>
          <a:p>
            <a:r>
              <a:rPr lang="en-US" altLang="en-US" sz="1800"/>
              <a:t>Avoid test stubs</a:t>
            </a:r>
          </a:p>
          <a:p>
            <a:pPr lvl="1"/>
            <a:r>
              <a:rPr lang="en-US" altLang="en-US" sz="1600"/>
              <a:t>Write all your code then, at the very end, try to test</a:t>
            </a:r>
          </a:p>
          <a:p>
            <a:r>
              <a:rPr lang="en-US" altLang="en-US" sz="1800"/>
              <a:t>Test only against one small test suite</a:t>
            </a:r>
          </a:p>
          <a:p>
            <a:r>
              <a:rPr lang="en-US" altLang="en-US" sz="1800"/>
              <a:t>Don’t use the debugger to walk through your code</a:t>
            </a:r>
          </a:p>
          <a:p>
            <a:r>
              <a:rPr lang="en-US" altLang="en-US" sz="1800"/>
              <a:t>Neither throw nor catch exceptions</a:t>
            </a:r>
          </a:p>
          <a:p>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93F2A7C-8623-4EF3-9965-2BCEFB94BB74}"/>
              </a:ext>
            </a:extLst>
          </p:cNvPr>
          <p:cNvSpPr>
            <a:spLocks noGrp="1" noChangeArrowheads="1"/>
          </p:cNvSpPr>
          <p:nvPr>
            <p:ph type="title"/>
          </p:nvPr>
        </p:nvSpPr>
        <p:spPr/>
        <p:txBody>
          <a:bodyPr/>
          <a:lstStyle/>
          <a:p>
            <a:r>
              <a:rPr lang="en-US" altLang="en-US"/>
              <a:t>Robust Designs</a:t>
            </a:r>
          </a:p>
        </p:txBody>
      </p:sp>
      <p:sp>
        <p:nvSpPr>
          <p:cNvPr id="10243" name="Rectangle 3">
            <a:extLst>
              <a:ext uri="{FF2B5EF4-FFF2-40B4-BE49-F238E27FC236}">
                <a16:creationId xmlns:a16="http://schemas.microsoft.com/office/drawing/2014/main" id="{DC24B0EE-1967-490E-8E17-1462745C1D3B}"/>
              </a:ext>
            </a:extLst>
          </p:cNvPr>
          <p:cNvSpPr>
            <a:spLocks noGrp="1" noChangeArrowheads="1"/>
          </p:cNvSpPr>
          <p:nvPr>
            <p:ph idx="1"/>
          </p:nvPr>
        </p:nvSpPr>
        <p:spPr/>
        <p:txBody>
          <a:bodyPr/>
          <a:lstStyle/>
          <a:p>
            <a:r>
              <a:rPr lang="en-US" altLang="en-US" sz="1800" dirty="0"/>
              <a:t>Robust designs:</a:t>
            </a:r>
          </a:p>
          <a:p>
            <a:pPr lvl="1"/>
            <a:r>
              <a:rPr lang="en-US" altLang="en-US" sz="1600" dirty="0"/>
              <a:t>Use validity checking on </a:t>
            </a:r>
            <a:r>
              <a:rPr lang="en-US" altLang="en-US" sz="1600" u="sng" dirty="0"/>
              <a:t>all</a:t>
            </a:r>
            <a:r>
              <a:rPr lang="en-US" altLang="en-US" sz="1600" dirty="0"/>
              <a:t> user input</a:t>
            </a:r>
          </a:p>
          <a:p>
            <a:pPr lvl="1"/>
            <a:r>
              <a:rPr lang="en-US" altLang="en-US" sz="1600" dirty="0"/>
              <a:t>Check for </a:t>
            </a:r>
            <a:r>
              <a:rPr lang="en-US" altLang="en-US" sz="1600" u="sng" dirty="0"/>
              <a:t>all</a:t>
            </a:r>
            <a:r>
              <a:rPr lang="en-US" altLang="en-US" sz="1600" dirty="0"/>
              <a:t> stream’s successful construction</a:t>
            </a:r>
          </a:p>
          <a:p>
            <a:pPr lvl="1"/>
            <a:r>
              <a:rPr lang="en-US" altLang="en-US" sz="1600" dirty="0"/>
              <a:t>Use relative paths to directories you need to use</a:t>
            </a:r>
          </a:p>
          <a:p>
            <a:pPr lvl="2"/>
            <a:r>
              <a:rPr lang="en-US" altLang="en-US" sz="1400" dirty="0"/>
              <a:t>See next slide</a:t>
            </a:r>
          </a:p>
          <a:p>
            <a:pPr lvl="1"/>
            <a:r>
              <a:rPr lang="en-US" altLang="en-US" sz="1600" dirty="0"/>
              <a:t>Never cite drive names</a:t>
            </a:r>
          </a:p>
          <a:p>
            <a:pPr lvl="1"/>
            <a:r>
              <a:rPr lang="en-US" altLang="en-US" sz="1600" dirty="0"/>
              <a:t>Use some amount of exception handling</a:t>
            </a:r>
          </a:p>
          <a:p>
            <a:pPr lvl="1"/>
            <a:r>
              <a:rPr lang="en-US" altLang="en-US" sz="1600" dirty="0"/>
              <a:t>Avoid global data</a:t>
            </a:r>
          </a:p>
          <a:p>
            <a:pPr lvl="1"/>
            <a:r>
              <a:rPr lang="en-US" altLang="en-US" sz="1600" dirty="0"/>
              <a:t>Use pointers and arrays with great discipline</a:t>
            </a:r>
          </a:p>
          <a:p>
            <a:pPr lvl="2"/>
            <a:r>
              <a:rPr lang="en-US" altLang="en-US" sz="1400" dirty="0"/>
              <a:t>Don’t access unless you can </a:t>
            </a:r>
            <a:r>
              <a:rPr lang="en-US" altLang="en-US" sz="1400" u="sng" dirty="0"/>
              <a:t>prove</a:t>
            </a:r>
            <a:r>
              <a:rPr lang="en-US" altLang="en-US" sz="1400" dirty="0"/>
              <a:t> that you own the memory</a:t>
            </a:r>
          </a:p>
          <a:p>
            <a:pPr lvl="2"/>
            <a:r>
              <a:rPr lang="en-US" altLang="en-US" sz="1400" dirty="0"/>
              <a:t>Don’t copy contents unless you can </a:t>
            </a:r>
            <a:r>
              <a:rPr lang="en-US" altLang="en-US" sz="1400" u="sng" dirty="0"/>
              <a:t>prove</a:t>
            </a:r>
            <a:r>
              <a:rPr lang="en-US" altLang="en-US" sz="1400" dirty="0"/>
              <a:t> that destination is at least as large as source</a:t>
            </a:r>
          </a:p>
          <a:p>
            <a:pPr lvl="2"/>
            <a:r>
              <a:rPr lang="en-US" altLang="en-US" sz="1400" dirty="0"/>
              <a:t>Initialize pointers to </a:t>
            </a:r>
            <a:r>
              <a:rPr lang="en-US" altLang="en-US" sz="1400" dirty="0" err="1"/>
              <a:t>nullptr</a:t>
            </a:r>
            <a:r>
              <a:rPr lang="en-US" altLang="en-US" sz="1400" dirty="0"/>
              <a:t> if you don’t have a valid address when declared</a:t>
            </a:r>
          </a:p>
          <a:p>
            <a:pPr lvl="2"/>
            <a:r>
              <a:rPr lang="en-US" altLang="en-US" sz="1400" dirty="0"/>
              <a:t>Reset pointers to </a:t>
            </a:r>
            <a:r>
              <a:rPr lang="en-US" altLang="en-US" sz="1400" dirty="0" err="1"/>
              <a:t>nullptr</a:t>
            </a:r>
            <a:r>
              <a:rPr lang="en-US" altLang="en-US" sz="1400" dirty="0"/>
              <a:t> after deletion</a:t>
            </a:r>
          </a:p>
          <a:p>
            <a:pPr lvl="1"/>
            <a:r>
              <a:rPr lang="en-US" altLang="en-US" sz="1600" dirty="0"/>
              <a:t>Test code analyzers against their own source code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50FEB31-0DC0-43C4-A2A0-032A1D0FA0F1}"/>
              </a:ext>
            </a:extLst>
          </p:cNvPr>
          <p:cNvSpPr>
            <a:spLocks noGrp="1" noChangeArrowheads="1"/>
          </p:cNvSpPr>
          <p:nvPr>
            <p:ph type="title"/>
          </p:nvPr>
        </p:nvSpPr>
        <p:spPr/>
        <p:txBody>
          <a:bodyPr/>
          <a:lstStyle/>
          <a:p>
            <a:r>
              <a:rPr lang="en-US" altLang="en-US"/>
              <a:t>File and Directory Handling</a:t>
            </a:r>
          </a:p>
        </p:txBody>
      </p:sp>
      <p:sp>
        <p:nvSpPr>
          <p:cNvPr id="12291" name="Rectangle 3">
            <a:extLst>
              <a:ext uri="{FF2B5EF4-FFF2-40B4-BE49-F238E27FC236}">
                <a16:creationId xmlns:a16="http://schemas.microsoft.com/office/drawing/2014/main" id="{E5EAC14D-5B6E-452C-883B-E43BA909EAE7}"/>
              </a:ext>
            </a:extLst>
          </p:cNvPr>
          <p:cNvSpPr>
            <a:spLocks noGrp="1" noChangeArrowheads="1"/>
          </p:cNvSpPr>
          <p:nvPr>
            <p:ph idx="1"/>
          </p:nvPr>
        </p:nvSpPr>
        <p:spPr/>
        <p:txBody>
          <a:bodyPr/>
          <a:lstStyle/>
          <a:p>
            <a:pPr>
              <a:lnSpc>
                <a:spcPct val="90000"/>
              </a:lnSpc>
            </a:pPr>
            <a:r>
              <a:rPr lang="en-US" altLang="en-US" sz="1600"/>
              <a:t>Use relative paths to directories you need to use</a:t>
            </a:r>
          </a:p>
          <a:p>
            <a:pPr lvl="1">
              <a:lnSpc>
                <a:spcPct val="90000"/>
              </a:lnSpc>
            </a:pPr>
            <a:r>
              <a:rPr lang="en-US" altLang="en-US" sz="1400"/>
              <a:t>Test for existence and if they don’t, create them.  FileSystem will help.</a:t>
            </a:r>
          </a:p>
          <a:p>
            <a:pPr lvl="1">
              <a:lnSpc>
                <a:spcPct val="90000"/>
              </a:lnSpc>
            </a:pPr>
            <a:r>
              <a:rPr lang="en-US" altLang="en-US" sz="1400"/>
              <a:t>Since run.bat and IDE probably use different directories for execution, you will have to supply the relative path on command line and name the appropriate relative path in your run.bat file.</a:t>
            </a:r>
          </a:p>
          <a:p>
            <a:pPr>
              <a:lnSpc>
                <a:spcPct val="90000"/>
              </a:lnSpc>
            </a:pPr>
            <a:r>
              <a:rPr lang="en-US" altLang="en-US" sz="1600"/>
              <a:t>One important issue with files and directories is that Windows is case insensitive:</a:t>
            </a:r>
          </a:p>
          <a:p>
            <a:pPr lvl="1">
              <a:lnSpc>
                <a:spcPct val="90000"/>
              </a:lnSpc>
            </a:pPr>
            <a:r>
              <a:rPr lang="en-US" altLang="en-US" sz="1400"/>
              <a:t>Try copying run.bat to a directory.</a:t>
            </a:r>
          </a:p>
          <a:p>
            <a:pPr lvl="1">
              <a:lnSpc>
                <a:spcPct val="90000"/>
              </a:lnSpc>
            </a:pPr>
            <a:r>
              <a:rPr lang="en-US" altLang="en-US" sz="1400"/>
              <a:t>Then copy Run.Bat to the same directory.</a:t>
            </a:r>
          </a:p>
          <a:p>
            <a:pPr lvl="1">
              <a:lnSpc>
                <a:spcPct val="90000"/>
              </a:lnSpc>
            </a:pPr>
            <a:r>
              <a:rPr lang="en-US" altLang="en-US" sz="1400"/>
              <a:t>You will only find one run.bat file.</a:t>
            </a:r>
            <a:br>
              <a:rPr lang="en-US" altLang="en-US" sz="600"/>
            </a:br>
            <a:endParaRPr lang="en-US" altLang="en-US" sz="600"/>
          </a:p>
          <a:p>
            <a:pPr>
              <a:lnSpc>
                <a:spcPct val="90000"/>
              </a:lnSpc>
            </a:pPr>
            <a:r>
              <a:rPr lang="en-US" altLang="en-US" sz="1600"/>
              <a:t>So, you should reduce all file names and directory names to lower case or upper case before doing any matching.</a:t>
            </a:r>
            <a:endParaRPr lang="en-US" altLang="en-US" sz="600"/>
          </a:p>
          <a:p>
            <a:pPr>
              <a:lnSpc>
                <a:spcPct val="90000"/>
              </a:lnSpc>
            </a:pPr>
            <a:endParaRPr lang="en-US" altLang="en-US" sz="600"/>
          </a:p>
          <a:p>
            <a:pPr>
              <a:lnSpc>
                <a:spcPct val="90000"/>
              </a:lnSpc>
            </a:pPr>
            <a:r>
              <a:rPr lang="en-US" altLang="en-US" sz="1600"/>
              <a:t>When you change the directory with, for example, the Win32 API function SetCurrentDirectory you should first save the current directory with GetCurrentDirectory and restore it when your program terminates.</a:t>
            </a:r>
          </a:p>
          <a:p>
            <a:pPr lvl="1">
              <a:lnSpc>
                <a:spcPct val="90000"/>
              </a:lnSpc>
            </a:pPr>
            <a:r>
              <a:rPr lang="en-US" altLang="en-US" sz="1400"/>
              <a:t>Remember the good neighbor policy.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a:extLst>
              <a:ext uri="{FF2B5EF4-FFF2-40B4-BE49-F238E27FC236}">
                <a16:creationId xmlns:a16="http://schemas.microsoft.com/office/drawing/2014/main" id="{5D49A6A4-411D-4B2F-A78C-F2B0D5B04299}"/>
              </a:ext>
            </a:extLst>
          </p:cNvPr>
          <p:cNvSpPr>
            <a:spLocks noGrp="1" noChangeArrowheads="1"/>
          </p:cNvSpPr>
          <p:nvPr>
            <p:ph type="title"/>
          </p:nvPr>
        </p:nvSpPr>
        <p:spPr>
          <a:xfrm>
            <a:off x="762000" y="2667000"/>
            <a:ext cx="7772400" cy="762000"/>
          </a:xfrm>
        </p:spPr>
        <p:txBody>
          <a:bodyPr/>
          <a:lstStyle/>
          <a:p>
            <a:r>
              <a:rPr lang="en-US" altLang="en-US" b="1" dirty="0"/>
              <a:t>End of Presentation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4113</TotalTime>
  <Words>443</Words>
  <Application>Microsoft Office PowerPoint</Application>
  <PresentationFormat>On-screen Show (4:3)</PresentationFormat>
  <Paragraphs>61</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Times New Roman</vt:lpstr>
      <vt:lpstr>Arial</vt:lpstr>
      <vt:lpstr>Tahoma</vt:lpstr>
      <vt:lpstr>Symbol</vt:lpstr>
      <vt:lpstr>Office Theme</vt:lpstr>
      <vt:lpstr>Fragile Designs</vt:lpstr>
      <vt:lpstr>How to Make a Fragile Design</vt:lpstr>
      <vt:lpstr>Other Ways to Create Fragile Designs</vt:lpstr>
      <vt:lpstr>Robust Designs</vt:lpstr>
      <vt:lpstr>File and Directory Handling</vt:lpstr>
      <vt:lpstr>End of Presentation</vt:lpstr>
    </vt:vector>
  </TitlesOfParts>
  <Company>Syracuse Software Technology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Fragile Designs</dc:title>
  <dc:creator>Jim Fawcett</dc:creator>
  <cp:lastModifiedBy>James Fawcett</cp:lastModifiedBy>
  <cp:revision>13</cp:revision>
  <dcterms:created xsi:type="dcterms:W3CDTF">2003-04-21T15:30:06Z</dcterms:created>
  <dcterms:modified xsi:type="dcterms:W3CDTF">2017-09-02T13:38:17Z</dcterms:modified>
</cp:coreProperties>
</file>