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4" autoAdjust="0"/>
    <p:restoredTop sz="94660"/>
  </p:normalViewPr>
  <p:slideViewPr>
    <p:cSldViewPr snapToGrid="0">
      <p:cViewPr varScale="1">
        <p:scale>
          <a:sx n="81" d="100"/>
          <a:sy n="81" d="100"/>
        </p:scale>
        <p:origin x="102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81DBF-E00A-496B-8E3F-EA8EEFCF33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D2D8D3-F18D-4218-95FA-A2188B3DFA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90A1BC-B57B-42C1-B67C-2B6587DD8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6342C-C75C-4EB2-82F5-F80BBBE890AE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402B91-C043-4291-AA74-D817A2493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9AAE2-BE9C-4CDB-A600-1D8C145BA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800F9-BF73-43DF-9500-209A90228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978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B2526-8217-4F69-8A73-E971798A4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7845E-D79D-4283-9B33-F2C2A2D917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40CC20-1033-4871-9901-B811B2B7B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6342C-C75C-4EB2-82F5-F80BBBE890AE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A7C0F-46A3-485C-BDA3-994F2BB6A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5F741E-C454-4FFD-8BB6-DB1ACF04F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800F9-BF73-43DF-9500-209A90228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001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7FC5F-EBB9-4872-BCB5-BE8C010FD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1E6146-0BE8-467B-B972-0814FFE3DA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4A18A3-F830-433D-8ED8-A41FA6A55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6342C-C75C-4EB2-82F5-F80BBBE890AE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9BA5F5-2C5F-4530-9236-5C084573A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83C144-C1F3-4750-BECB-DDC9C3FDF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800F9-BF73-43DF-9500-209A90228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027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80A9A-6D66-475A-8111-8348C7EB6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CF00B-F2A4-4F8B-9707-5BEDC4BE42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25A47F-E08B-48B5-9FE5-D583B087DD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D56821-F791-44D0-A900-007FD877F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6342C-C75C-4EB2-82F5-F80BBBE890AE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A35C89-E260-4A8A-A4C9-F20E32401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1F895D-5802-4A3C-A27E-90700BB7D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800F9-BF73-43DF-9500-209A90228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094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331ED-1EB8-40E1-AC71-9C45B6B5F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5BCB68-A839-4CCC-9B9D-75C2067CD5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E3C884-95FE-4E33-817A-CB3869E11B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9B862C-4D05-4630-AB09-B74FE4826F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DFC8B2-6B18-4C16-ACC0-30444D889B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F7BBDF-A516-487A-A2A6-335DB5B18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6342C-C75C-4EB2-82F5-F80BBBE890AE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EF8754-9041-4C97-A71B-D0EC26D17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4589F5-5DC7-467B-9297-EBAA5EE71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800F9-BF73-43DF-9500-209A90228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72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736CF-0B0B-4972-827C-BADDC8168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D3AFC2-12C8-437D-988F-675F2D948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6342C-C75C-4EB2-82F5-F80BBBE890AE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B5D84D-8761-4836-8A75-68EB0710D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73D9DA-BA35-4E1F-B7C5-8005F5393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800F9-BF73-43DF-9500-209A90228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296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91ECD2-D416-4A31-B0B1-10B3885AC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6342C-C75C-4EB2-82F5-F80BBBE890AE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441CD1-2552-4B6B-8BA7-9391FE53E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17C19-6AA0-4154-8659-89CB5A7C0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800F9-BF73-43DF-9500-209A90228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518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9C873-9AF0-46B2-BF91-8C14D0E8F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0FB60-0AFC-490B-9342-0C627D6BD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6A204B-4A4F-4931-9622-BFFE89724E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C97A8-9E8E-470E-B65F-33E335858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6342C-C75C-4EB2-82F5-F80BBBE890AE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8F748-E034-4311-BBD3-FC69C841F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6C1AC0-2B51-40A4-A270-6B471CB09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800F9-BF73-43DF-9500-209A90228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811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591A6-CD5E-44B4-9CED-8948349EF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F0EEFA-08AE-4182-8233-BDD37F9984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31DE56-540D-4777-95A7-C5D918D042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D3473E-FAC0-465D-8390-A37CB11D8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6342C-C75C-4EB2-82F5-F80BBBE890AE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066DC7-AF2B-4331-9A89-86BEC87FF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DC0D94-32E5-464E-886A-DD63A8D81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800F9-BF73-43DF-9500-209A90228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905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C1BF7-0BE0-4D90-90FA-4342812A3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37F939-5315-40FE-AA7B-01EA764F68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1438F5-FE68-4FD6-BF63-4698B1CF7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6342C-C75C-4EB2-82F5-F80BBBE890AE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A779E-B33F-45AD-B2D3-A77D4488A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093677-0BA7-4904-BC9C-DB578F7A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800F9-BF73-43DF-9500-209A90228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858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21CE40-3588-44FB-B00F-10AA27E61F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EC63C3-A15F-4403-A748-2CACDE6217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9981BC-E929-4040-94CF-C2E54B09E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6342C-C75C-4EB2-82F5-F80BBBE890AE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7C9A52-C5C9-4134-992D-4245EB314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8DAC74-25C2-4F95-9046-1205D3C5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800F9-BF73-43DF-9500-209A90228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322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3454CB-F325-4C81-80C9-6383B08AC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8D8E2-A644-4351-8BF8-775C8ACE4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00049-0EAD-4E61-985C-B0CA034A89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6342C-C75C-4EB2-82F5-F80BBBE890AE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614184-9082-4BBC-BE8D-962FB1D125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358213-3F09-482E-8451-DBAA2D3996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800F9-BF73-43DF-9500-209A90228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17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FB119-D93C-4255-AB96-8BB1FA81C7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CSE687-OnLine Summary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948515-87EA-405C-8447-C42C09B9F7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Jim Fawcett</a:t>
            </a:r>
          </a:p>
          <a:p>
            <a:r>
              <a:rPr lang="en-US" dirty="0"/>
              <a:t>Summer 2017</a:t>
            </a:r>
          </a:p>
        </p:txBody>
      </p:sp>
    </p:spTree>
    <p:extLst>
      <p:ext uri="{BB962C8B-B14F-4D97-AF65-F5344CB8AC3E}">
        <p14:creationId xmlns:p14="http://schemas.microsoft.com/office/powerpoint/2010/main" val="4038495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05C86-8BA3-4B64-ADBB-C690C4675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covered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FA0F2F-FE6F-4E7F-B09D-015652BA67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ln>
            <a:solidFill>
              <a:schemeClr val="tx1"/>
            </a:solidFill>
          </a:ln>
        </p:spPr>
        <p:txBody>
          <a:bodyPr lIns="182880" tIns="182880" rIns="182880" bIns="182880">
            <a:normAutofit fontScale="92500" lnSpcReduction="20000"/>
          </a:bodyPr>
          <a:lstStyle/>
          <a:p>
            <a:r>
              <a:rPr lang="en-US" dirty="0"/>
              <a:t>C++ Topics:</a:t>
            </a:r>
          </a:p>
          <a:p>
            <a:pPr lvl="1"/>
            <a:r>
              <a:rPr lang="en-US" dirty="0"/>
              <a:t>C++</a:t>
            </a:r>
          </a:p>
          <a:p>
            <a:pPr lvl="2"/>
            <a:r>
              <a:rPr lang="en-US" dirty="0"/>
              <a:t>Classes</a:t>
            </a:r>
          </a:p>
          <a:p>
            <a:pPr lvl="2"/>
            <a:r>
              <a:rPr lang="en-US" dirty="0"/>
              <a:t>Class Relationships</a:t>
            </a:r>
          </a:p>
          <a:p>
            <a:pPr lvl="3"/>
            <a:r>
              <a:rPr lang="en-US" dirty="0"/>
              <a:t>Compound Objects</a:t>
            </a:r>
          </a:p>
          <a:p>
            <a:pPr lvl="2"/>
            <a:r>
              <a:rPr lang="en-US" dirty="0"/>
              <a:t>Abstract Data Types</a:t>
            </a:r>
          </a:p>
          <a:p>
            <a:pPr lvl="2"/>
            <a:r>
              <a:rPr lang="en-US" dirty="0"/>
              <a:t>Templates</a:t>
            </a:r>
          </a:p>
          <a:p>
            <a:pPr lvl="2"/>
            <a:r>
              <a:rPr lang="en-US" dirty="0"/>
              <a:t>Callable Objects</a:t>
            </a:r>
          </a:p>
          <a:p>
            <a:pPr lvl="3"/>
            <a:r>
              <a:rPr lang="en-US" dirty="0" err="1"/>
              <a:t>Functors</a:t>
            </a:r>
            <a:r>
              <a:rPr lang="en-US" dirty="0"/>
              <a:t> and Lambdas</a:t>
            </a:r>
          </a:p>
          <a:p>
            <a:pPr lvl="2"/>
            <a:r>
              <a:rPr lang="en-US" dirty="0"/>
              <a:t>Standard Libraries</a:t>
            </a:r>
          </a:p>
          <a:p>
            <a:pPr lvl="3"/>
            <a:r>
              <a:rPr lang="en-US" dirty="0"/>
              <a:t>STL, Streams</a:t>
            </a:r>
          </a:p>
          <a:p>
            <a:pPr lvl="2"/>
            <a:r>
              <a:rPr lang="en-US" dirty="0"/>
              <a:t>Exceptions</a:t>
            </a:r>
          </a:p>
          <a:p>
            <a:pPr lvl="2"/>
            <a:r>
              <a:rPr lang="en-US" dirty="0"/>
              <a:t>Namespaces</a:t>
            </a:r>
          </a:p>
          <a:p>
            <a:pPr lvl="2"/>
            <a:r>
              <a:rPr lang="en-US" dirty="0"/>
              <a:t>Dark Corners</a:t>
            </a:r>
          </a:p>
          <a:p>
            <a:pPr lvl="2"/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D602AA5-3D02-4421-BC6A-C597A9791F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chemeClr val="tx1"/>
            </a:solidFill>
          </a:ln>
        </p:spPr>
        <p:txBody>
          <a:bodyPr lIns="182880" tIns="182880" rIns="182880" bIns="182880">
            <a:normAutofit lnSpcReduction="10000"/>
          </a:bodyPr>
          <a:lstStyle/>
          <a:p>
            <a:r>
              <a:rPr lang="en-US" dirty="0"/>
              <a:t>Other Topics:</a:t>
            </a:r>
          </a:p>
          <a:p>
            <a:pPr lvl="1"/>
            <a:r>
              <a:rPr lang="en-US" dirty="0"/>
              <a:t>Threads</a:t>
            </a:r>
          </a:p>
          <a:p>
            <a:pPr lvl="1"/>
            <a:r>
              <a:rPr lang="en-US" dirty="0"/>
              <a:t>Sockets</a:t>
            </a:r>
          </a:p>
          <a:p>
            <a:pPr lvl="1"/>
            <a:r>
              <a:rPr lang="en-US" dirty="0"/>
              <a:t>Windows Presentation Foundation</a:t>
            </a:r>
          </a:p>
          <a:p>
            <a:pPr lvl="1"/>
            <a:r>
              <a:rPr lang="en-US" dirty="0"/>
              <a:t>C++\CLI</a:t>
            </a:r>
          </a:p>
          <a:p>
            <a:pPr lvl="1"/>
            <a:r>
              <a:rPr lang="en-US" dirty="0"/>
              <a:t>Custom Libraries</a:t>
            </a:r>
          </a:p>
          <a:p>
            <a:pPr lvl="2"/>
            <a:r>
              <a:rPr lang="en-US" dirty="0" err="1"/>
              <a:t>FileSystem</a:t>
            </a:r>
            <a:endParaRPr lang="en-US" dirty="0"/>
          </a:p>
          <a:p>
            <a:pPr lvl="2"/>
            <a:r>
              <a:rPr lang="en-US" dirty="0"/>
              <a:t>Sockets Library</a:t>
            </a:r>
          </a:p>
          <a:p>
            <a:pPr lvl="2"/>
            <a:r>
              <a:rPr lang="en-US" dirty="0"/>
              <a:t>C++ Properties</a:t>
            </a:r>
          </a:p>
          <a:p>
            <a:pPr lvl="2"/>
            <a:r>
              <a:rPr lang="en-US" dirty="0" err="1"/>
              <a:t>XmlDocument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862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58</Words>
  <Application>Microsoft Office PowerPoint</Application>
  <PresentationFormat>Widescreen</PresentationFormat>
  <Paragraphs>28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CSE687-OnLine Summary</vt:lpstr>
      <vt:lpstr>What we covered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CSE687-OnLine Summary</dc:title>
  <dc:creator>James Fawcett</dc:creator>
  <cp:lastModifiedBy>James Fawcett</cp:lastModifiedBy>
  <cp:revision>2</cp:revision>
  <dcterms:created xsi:type="dcterms:W3CDTF">2017-08-05T14:17:00Z</dcterms:created>
  <dcterms:modified xsi:type="dcterms:W3CDTF">2017-08-05T14:33:02Z</dcterms:modified>
</cp:coreProperties>
</file>