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0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48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89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1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4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8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43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40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3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39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6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CCD2-AE34-46DA-8FCB-DA454CA38875}" type="datetimeFigureOut">
              <a:rPr lang="en-US" smtClean="0"/>
              <a:t>8/24/2017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2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ecs.syr.edu/faculty/fawcet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sz="4800" b="1" dirty="0"/>
            </a:br>
            <a:r>
              <a:rPr lang="en-US" sz="4800" b="1" dirty="0"/>
              <a:t>Website Resources</a:t>
            </a:r>
            <a:br>
              <a:rPr lang="en-US" sz="4800" b="1" dirty="0"/>
            </a:br>
            <a:r>
              <a:rPr lang="en-US" sz="4800" b="1" dirty="0"/>
              <a:t>for</a:t>
            </a:r>
            <a:br>
              <a:rPr lang="en-US" sz="4800" b="1" dirty="0"/>
            </a:br>
            <a:r>
              <a:rPr lang="en-US" sz="4800" b="1" dirty="0"/>
              <a:t>CSE687-OnLine </a:t>
            </a:r>
            <a:br>
              <a:rPr lang="en-US" sz="4800" b="1" dirty="0"/>
            </a:br>
            <a:r>
              <a:rPr lang="en-US" sz="4800" b="1" dirty="0"/>
              <a:t>Object Oriented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64428"/>
            <a:ext cx="9144000" cy="1393371"/>
          </a:xfrm>
        </p:spPr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>
                <a:hlinkClick r:id="rId2"/>
              </a:rPr>
              <a:t>http://ecs.syr.edu/faculty/fawcett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584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31B2C6-91DE-40D9-8F9E-2937F0D06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511" y="607053"/>
            <a:ext cx="8296275" cy="56864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8884"/>
          </a:xfrm>
        </p:spPr>
        <p:txBody>
          <a:bodyPr/>
          <a:lstStyle/>
          <a:p>
            <a:r>
              <a:rPr lang="en-US" dirty="0"/>
              <a:t>Website 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578" y="2315346"/>
            <a:ext cx="3138390" cy="175432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diagram illustrates resources that are available to  you on this website.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Almost all of these you will access from links on one of the lecture pages.</a:t>
            </a:r>
          </a:p>
        </p:txBody>
      </p:sp>
    </p:spTree>
    <p:extLst>
      <p:ext uri="{BB962C8B-B14F-4D97-AF65-F5344CB8AC3E}">
        <p14:creationId xmlns:p14="http://schemas.microsoft.com/office/powerpoint/2010/main" val="3381573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8131"/>
          </a:xfrm>
        </p:spPr>
        <p:txBody>
          <a:bodyPr/>
          <a:lstStyle/>
          <a:p>
            <a:r>
              <a:rPr lang="en-US" dirty="0"/>
              <a:t>Website Top-Level Menu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78EF73-22A0-4DB0-8765-6AEEBABBD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173" y="1212112"/>
            <a:ext cx="7403617" cy="51248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93229" y="4495800"/>
            <a:ext cx="4887685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the home page for the entire website.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will usually just click through to the CSE687-OnLine link.</a:t>
            </a:r>
          </a:p>
        </p:txBody>
      </p:sp>
    </p:spTree>
    <p:extLst>
      <p:ext uri="{BB962C8B-B14F-4D97-AF65-F5344CB8AC3E}">
        <p14:creationId xmlns:p14="http://schemas.microsoft.com/office/powerpoint/2010/main" val="2416910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8763"/>
          </a:xfrm>
        </p:spPr>
        <p:txBody>
          <a:bodyPr/>
          <a:lstStyle/>
          <a:p>
            <a:r>
              <a:rPr lang="en-US" dirty="0"/>
              <a:t>CSE681-OnLine Home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21F765-BDDA-42C4-99D3-BF9C3F9C9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265" y="1148316"/>
            <a:ext cx="8137263" cy="54545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71567" y="3766457"/>
            <a:ext cx="6311900" cy="175432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the home page for this course.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Usually you will just click through to the lectures.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top-level menu items serve all of the courses in the software track so are not tailored specifically for your needs.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you get lost in the website you will find that all of the menus contain a site map link you can use to get back to this page.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9B29971-B5E9-4611-ADC4-3B422521586B}"/>
              </a:ext>
            </a:extLst>
          </p:cNvPr>
          <p:cNvSpPr/>
          <p:nvPr/>
        </p:nvSpPr>
        <p:spPr>
          <a:xfrm rot="7935269">
            <a:off x="7155711" y="1295224"/>
            <a:ext cx="754912" cy="35438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2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089"/>
          </a:xfrm>
        </p:spPr>
        <p:txBody>
          <a:bodyPr>
            <a:normAutofit/>
          </a:bodyPr>
          <a:lstStyle/>
          <a:p>
            <a:r>
              <a:rPr lang="en-US" dirty="0"/>
              <a:t>Lecture Level Menu : Lectures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222780-DF97-4844-B01A-626B99906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566" y="1233379"/>
            <a:ext cx="8201057" cy="50504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72360" y="3753296"/>
            <a:ext cx="4519385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drop-down lets you quickly navigate to any of the lectures in this course.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also gives you an idea of the course structure and contents.</a:t>
            </a:r>
          </a:p>
        </p:txBody>
      </p:sp>
    </p:spTree>
    <p:extLst>
      <p:ext uri="{BB962C8B-B14F-4D97-AF65-F5344CB8AC3E}">
        <p14:creationId xmlns:p14="http://schemas.microsoft.com/office/powerpoint/2010/main" val="2668373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4"/>
          </a:xfrm>
        </p:spPr>
        <p:txBody>
          <a:bodyPr/>
          <a:lstStyle/>
          <a:p>
            <a:r>
              <a:rPr lang="en-US" dirty="0"/>
              <a:t>Lecture-Level Menu : Projects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D0FA02-E6D3-4DD4-BF40-201043443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812" y="1307805"/>
            <a:ext cx="7903347" cy="50929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64857" y="3138630"/>
            <a:ext cx="4519385" cy="230832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project drop-down gives you quick access to your project statements and statements of an example project to help you get started.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remaining items on the drop-down are shared with the residential courses and are not specifically tailored to your experience with this course.</a:t>
            </a:r>
          </a:p>
        </p:txBody>
      </p:sp>
    </p:spTree>
    <p:extLst>
      <p:ext uri="{BB962C8B-B14F-4D97-AF65-F5344CB8AC3E}">
        <p14:creationId xmlns:p14="http://schemas.microsoft.com/office/powerpoint/2010/main" val="333301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2045"/>
          </a:xfrm>
        </p:spPr>
        <p:txBody>
          <a:bodyPr/>
          <a:lstStyle/>
          <a:p>
            <a:r>
              <a:rPr lang="en-US" dirty="0"/>
              <a:t>Lecture-Level Menu : Notes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17AF12-2BC9-443D-9A62-D42E0AE60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033" y="1297170"/>
            <a:ext cx="8551933" cy="51355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4429" y="3718612"/>
            <a:ext cx="3893459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Notes are small presentations of one specific idea.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intent is to focus your attention on an important idea or process.</a:t>
            </a:r>
          </a:p>
        </p:txBody>
      </p:sp>
    </p:spTree>
    <p:extLst>
      <p:ext uri="{BB962C8B-B14F-4D97-AF65-F5344CB8AC3E}">
        <p14:creationId xmlns:p14="http://schemas.microsoft.com/office/powerpoint/2010/main" val="2083305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8252"/>
          </a:xfrm>
        </p:spPr>
        <p:txBody>
          <a:bodyPr/>
          <a:lstStyle/>
          <a:p>
            <a:r>
              <a:rPr lang="en-US" dirty="0"/>
              <a:t>Lecture-Level Menu : </a:t>
            </a:r>
            <a:r>
              <a:rPr lang="en-US" dirty="0" err="1"/>
              <a:t>CodeSnaps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515F80-0077-4CD0-91A6-0DF308AA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023" y="1233377"/>
            <a:ext cx="8892175" cy="51993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84730" y="2736113"/>
            <a:ext cx="4932621" cy="203132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CodeSnaps</a:t>
            </a:r>
            <a:r>
              <a:rPr lang="en-US" dirty="0"/>
              <a:t> are code embedded in webpages.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That gives you quick access to important code examples without the need to download and open in Visual Studio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will add more </a:t>
            </a:r>
            <a:r>
              <a:rPr lang="en-US" dirty="0" err="1"/>
              <a:t>CodeSnaps</a:t>
            </a:r>
            <a:r>
              <a:rPr lang="en-US" dirty="0"/>
              <a:t> as needed, based on your questions during the Synchronous Sessions.</a:t>
            </a:r>
          </a:p>
        </p:txBody>
      </p:sp>
    </p:spTree>
    <p:extLst>
      <p:ext uri="{BB962C8B-B14F-4D97-AF65-F5344CB8AC3E}">
        <p14:creationId xmlns:p14="http://schemas.microsoft.com/office/powerpoint/2010/main" val="523381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3191"/>
          </a:xfrm>
        </p:spPr>
        <p:txBody>
          <a:bodyPr/>
          <a:lstStyle/>
          <a:p>
            <a:r>
              <a:rPr lang="en-US" dirty="0"/>
              <a:t>Lecture-Level Menu : Directories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6E863F-B9EC-4281-A7F0-05FD61EDA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059" y="1233379"/>
            <a:ext cx="7839551" cy="49005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60698" y="2986230"/>
            <a:ext cx="6311900" cy="203132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Code Directory has code examples that you can download and run in Visual Studio.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Repository contains code you may wish to use in your projects.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will be allowed to use any code from the Repository, as part of your projects, but you may not use code downloaded from elsewhere on the web.</a:t>
            </a:r>
          </a:p>
        </p:txBody>
      </p:sp>
    </p:spTree>
    <p:extLst>
      <p:ext uri="{BB962C8B-B14F-4D97-AF65-F5344CB8AC3E}">
        <p14:creationId xmlns:p14="http://schemas.microsoft.com/office/powerpoint/2010/main" val="4281742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Website Intro</a:t>
            </a:r>
          </a:p>
        </p:txBody>
      </p:sp>
    </p:spTree>
    <p:extLst>
      <p:ext uri="{BB962C8B-B14F-4D97-AF65-F5344CB8AC3E}">
        <p14:creationId xmlns:p14="http://schemas.microsoft.com/office/powerpoint/2010/main" val="2271846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366</Words>
  <Application>Microsoft Office PowerPoint</Application>
  <PresentationFormat>Widescreen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 Website Resources for CSE687-OnLine  Object Oriented Design</vt:lpstr>
      <vt:lpstr>Website Structure</vt:lpstr>
      <vt:lpstr>Website Top-Level Menu</vt:lpstr>
      <vt:lpstr>CSE681-OnLine Home</vt:lpstr>
      <vt:lpstr>Lecture Level Menu : Lectures</vt:lpstr>
      <vt:lpstr>Lecture-Level Menu : Projects</vt:lpstr>
      <vt:lpstr>Lecture-Level Menu : Notes</vt:lpstr>
      <vt:lpstr>Lecture-Level Menu : CodeSnaps</vt:lpstr>
      <vt:lpstr>Lecture-Level Menu : Directories</vt:lpstr>
      <vt:lpstr>End Website Intro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Resources for CSE681-OnLine  Software Modeling and Analysis</dc:title>
  <dc:creator>James Fawcett</dc:creator>
  <cp:lastModifiedBy>James Fawcett</cp:lastModifiedBy>
  <cp:revision>13</cp:revision>
  <dcterms:created xsi:type="dcterms:W3CDTF">2017-04-23T14:51:05Z</dcterms:created>
  <dcterms:modified xsi:type="dcterms:W3CDTF">2017-08-24T14:10:17Z</dcterms:modified>
</cp:coreProperties>
</file>