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4.svg"/><Relationship Id="rId5" Type="http://schemas.openxmlformats.org/officeDocument/2006/relationships/image" Target="../media/image14.png"/><Relationship Id="rId4" Type="http://schemas.openxmlformats.org/officeDocument/2006/relationships/image" Target="../media/image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svg"/><Relationship Id="rId1" Type="http://schemas.openxmlformats.org/officeDocument/2006/relationships/image" Target="../media/image14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svg"/><Relationship Id="rId1" Type="http://schemas.openxmlformats.org/officeDocument/2006/relationships/image" Target="../media/image13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4.svg"/><Relationship Id="rId5" Type="http://schemas.openxmlformats.org/officeDocument/2006/relationships/image" Target="../media/image14.png"/><Relationship Id="rId4" Type="http://schemas.openxmlformats.org/officeDocument/2006/relationships/image" Target="../media/image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svg"/><Relationship Id="rId1" Type="http://schemas.openxmlformats.org/officeDocument/2006/relationships/image" Target="../media/image14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svg"/><Relationship Id="rId1" Type="http://schemas.openxmlformats.org/officeDocument/2006/relationships/image" Target="../media/image13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CCE53-21E9-4558-B920-3E5205ED85A6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8ABBA78-42FB-46FD-BFCC-071F5EC2FE5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b="1" u="sng"/>
            <a:t>Authentication</a:t>
          </a:r>
        </a:p>
        <a:p>
          <a:pPr>
            <a:lnSpc>
              <a:spcPct val="100000"/>
            </a:lnSpc>
            <a:defRPr cap="all"/>
          </a:pPr>
          <a:r>
            <a:rPr lang="en-US" sz="2000"/>
            <a:t>It is a process of validating a user’s credentials against the stored values in the database or other sources. </a:t>
          </a:r>
          <a:endParaRPr lang="en-US" sz="2000" dirty="0"/>
        </a:p>
      </dgm:t>
    </dgm:pt>
    <dgm:pt modelId="{CF17BAB2-79A4-4869-A23D-6F31FDE1DC7E}" type="parTrans" cxnId="{76146856-0677-48F0-A014-4FBE374C9FE5}">
      <dgm:prSet/>
      <dgm:spPr/>
      <dgm:t>
        <a:bodyPr/>
        <a:lstStyle/>
        <a:p>
          <a:endParaRPr lang="en-US"/>
        </a:p>
      </dgm:t>
    </dgm:pt>
    <dgm:pt modelId="{7E79C9E7-113E-4196-A2AE-8DF5B05D66C4}" type="sibTrans" cxnId="{76146856-0677-48F0-A014-4FBE374C9FE5}">
      <dgm:prSet/>
      <dgm:spPr/>
      <dgm:t>
        <a:bodyPr/>
        <a:lstStyle/>
        <a:p>
          <a:endParaRPr lang="en-US"/>
        </a:p>
      </dgm:t>
    </dgm:pt>
    <dgm:pt modelId="{6D1A211C-AE4E-4EE9-9347-803F1E80CDA9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b="1" u="sng" dirty="0"/>
            <a:t>Roles</a:t>
          </a:r>
          <a:r>
            <a:rPr lang="en-US" sz="2000" dirty="0"/>
            <a:t> </a:t>
          </a:r>
        </a:p>
        <a:p>
          <a:pPr>
            <a:lnSpc>
              <a:spcPct val="100000"/>
            </a:lnSpc>
            <a:defRPr cap="all"/>
          </a:pPr>
          <a:r>
            <a:rPr lang="en-US" sz="2000" dirty="0"/>
            <a:t>There can be different end users of a web application with different roles. Example: Administrator, Registered user or guest etc.</a:t>
          </a:r>
        </a:p>
      </dgm:t>
    </dgm:pt>
    <dgm:pt modelId="{BCDF1ACE-C8F9-44BB-8098-511B7E1491B7}" type="parTrans" cxnId="{2590EEE6-80C5-44E2-89AC-2332EE3D176E}">
      <dgm:prSet/>
      <dgm:spPr/>
      <dgm:t>
        <a:bodyPr/>
        <a:lstStyle/>
        <a:p>
          <a:endParaRPr lang="en-US"/>
        </a:p>
      </dgm:t>
    </dgm:pt>
    <dgm:pt modelId="{5F2D1C98-90B4-45D1-B0C9-2A22E4C51637}" type="sibTrans" cxnId="{2590EEE6-80C5-44E2-89AC-2332EE3D176E}">
      <dgm:prSet/>
      <dgm:spPr/>
      <dgm:t>
        <a:bodyPr/>
        <a:lstStyle/>
        <a:p>
          <a:endParaRPr lang="en-US"/>
        </a:p>
      </dgm:t>
    </dgm:pt>
    <dgm:pt modelId="{634684A4-FA30-4642-907D-AE95C7893BC8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400" b="1" u="sng" dirty="0"/>
            <a:t>Authorization</a:t>
          </a:r>
          <a:r>
            <a:rPr lang="en-US" sz="2400" dirty="0"/>
            <a:t>: </a:t>
          </a:r>
        </a:p>
        <a:p>
          <a:pPr>
            <a:lnSpc>
              <a:spcPct val="100000"/>
            </a:lnSpc>
            <a:defRPr cap="all"/>
          </a:pPr>
          <a:r>
            <a:rPr lang="en-US" sz="2000" dirty="0"/>
            <a:t>It is a process to identify the privileges of the user based upon its role. </a:t>
          </a:r>
        </a:p>
      </dgm:t>
    </dgm:pt>
    <dgm:pt modelId="{01A41F7E-8000-4044-9FA2-0BBA3E125AFB}" type="parTrans" cxnId="{8324F275-8D2A-4E5D-8BFB-04F86FD4C93E}">
      <dgm:prSet/>
      <dgm:spPr/>
      <dgm:t>
        <a:bodyPr/>
        <a:lstStyle/>
        <a:p>
          <a:endParaRPr lang="en-US"/>
        </a:p>
      </dgm:t>
    </dgm:pt>
    <dgm:pt modelId="{88AB78AF-6636-4DD2-AA72-27DCE1208A5C}" type="sibTrans" cxnId="{8324F275-8D2A-4E5D-8BFB-04F86FD4C93E}">
      <dgm:prSet/>
      <dgm:spPr/>
      <dgm:t>
        <a:bodyPr/>
        <a:lstStyle/>
        <a:p>
          <a:endParaRPr lang="en-US"/>
        </a:p>
      </dgm:t>
    </dgm:pt>
    <dgm:pt modelId="{429609F4-1E3C-4A29-B641-D1483DF69CD9}" type="pres">
      <dgm:prSet presAssocID="{C18CCE53-21E9-4558-B920-3E5205ED85A6}" presName="root" presStyleCnt="0">
        <dgm:presLayoutVars>
          <dgm:dir/>
          <dgm:resizeHandles val="exact"/>
        </dgm:presLayoutVars>
      </dgm:prSet>
      <dgm:spPr/>
    </dgm:pt>
    <dgm:pt modelId="{780DCEC2-D089-48CB-8452-4F3A1AB20D77}" type="pres">
      <dgm:prSet presAssocID="{C8ABBA78-42FB-46FD-BFCC-071F5EC2FE51}" presName="compNode" presStyleCnt="0"/>
      <dgm:spPr/>
    </dgm:pt>
    <dgm:pt modelId="{77AECD63-FA62-42AA-8296-1DD9543136D8}" type="pres">
      <dgm:prSet presAssocID="{C8ABBA78-42FB-46FD-BFCC-071F5EC2FE51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AF86ACA-D3BC-483E-92AE-6610258755C0}" type="pres">
      <dgm:prSet presAssocID="{C8ABBA78-42FB-46FD-BFCC-071F5EC2FE5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1BEAB2B7-42DF-4E1F-B852-25634813C856}" type="pres">
      <dgm:prSet presAssocID="{C8ABBA78-42FB-46FD-BFCC-071F5EC2FE51}" presName="spaceRect" presStyleCnt="0"/>
      <dgm:spPr/>
    </dgm:pt>
    <dgm:pt modelId="{704EAFDB-B888-4F56-8890-20CA44A3CE26}" type="pres">
      <dgm:prSet presAssocID="{C8ABBA78-42FB-46FD-BFCC-071F5EC2FE51}" presName="textRect" presStyleLbl="revTx" presStyleIdx="0" presStyleCnt="3">
        <dgm:presLayoutVars>
          <dgm:chMax val="1"/>
          <dgm:chPref val="1"/>
        </dgm:presLayoutVars>
      </dgm:prSet>
      <dgm:spPr/>
    </dgm:pt>
    <dgm:pt modelId="{391732F4-646D-4579-B1BB-CE7F92F9C8B6}" type="pres">
      <dgm:prSet presAssocID="{7E79C9E7-113E-4196-A2AE-8DF5B05D66C4}" presName="sibTrans" presStyleCnt="0"/>
      <dgm:spPr/>
    </dgm:pt>
    <dgm:pt modelId="{1DED5A60-D073-404B-9386-6C5CBD463C04}" type="pres">
      <dgm:prSet presAssocID="{6D1A211C-AE4E-4EE9-9347-803F1E80CDA9}" presName="compNode" presStyleCnt="0"/>
      <dgm:spPr/>
    </dgm:pt>
    <dgm:pt modelId="{2ACD0D0C-FE5B-45D9-B438-DCA383814338}" type="pres">
      <dgm:prSet presAssocID="{6D1A211C-AE4E-4EE9-9347-803F1E80CDA9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11D652F-30CE-4377-B4B6-0B24A4390961}" type="pres">
      <dgm:prSet presAssocID="{6D1A211C-AE4E-4EE9-9347-803F1E80CDA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B2F4C42B-FA01-467F-B58A-338E727DA16D}" type="pres">
      <dgm:prSet presAssocID="{6D1A211C-AE4E-4EE9-9347-803F1E80CDA9}" presName="spaceRect" presStyleCnt="0"/>
      <dgm:spPr/>
    </dgm:pt>
    <dgm:pt modelId="{C5AD3C3A-F233-47B3-BFB7-0BCA640D0858}" type="pres">
      <dgm:prSet presAssocID="{6D1A211C-AE4E-4EE9-9347-803F1E80CDA9}" presName="textRect" presStyleLbl="revTx" presStyleIdx="1" presStyleCnt="3">
        <dgm:presLayoutVars>
          <dgm:chMax val="1"/>
          <dgm:chPref val="1"/>
        </dgm:presLayoutVars>
      </dgm:prSet>
      <dgm:spPr/>
    </dgm:pt>
    <dgm:pt modelId="{E9B2055D-C41D-441A-AC48-A1CB9A813BA0}" type="pres">
      <dgm:prSet presAssocID="{5F2D1C98-90B4-45D1-B0C9-2A22E4C51637}" presName="sibTrans" presStyleCnt="0"/>
      <dgm:spPr/>
    </dgm:pt>
    <dgm:pt modelId="{E8368D20-E4C7-4227-8A15-32DEE8BD3614}" type="pres">
      <dgm:prSet presAssocID="{634684A4-FA30-4642-907D-AE95C7893BC8}" presName="compNode" presStyleCnt="0"/>
      <dgm:spPr/>
    </dgm:pt>
    <dgm:pt modelId="{6D47B9F9-A2A8-44D9-A15E-5594B0C11BE4}" type="pres">
      <dgm:prSet presAssocID="{634684A4-FA30-4642-907D-AE95C7893BC8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B08E831-3EE1-403C-A510-5C42E261B93C}" type="pres">
      <dgm:prSet presAssocID="{634684A4-FA30-4642-907D-AE95C7893BC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D513B8BE-9436-4ECE-97D3-757DD5ADCBE2}" type="pres">
      <dgm:prSet presAssocID="{634684A4-FA30-4642-907D-AE95C7893BC8}" presName="spaceRect" presStyleCnt="0"/>
      <dgm:spPr/>
    </dgm:pt>
    <dgm:pt modelId="{375D3A72-DAB8-4B60-AABD-4BB408DD333E}" type="pres">
      <dgm:prSet presAssocID="{634684A4-FA30-4642-907D-AE95C7893BC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FF65F06-96F2-4D0D-8085-60839A524827}" type="presOf" srcId="{634684A4-FA30-4642-907D-AE95C7893BC8}" destId="{375D3A72-DAB8-4B60-AABD-4BB408DD333E}" srcOrd="0" destOrd="0" presId="urn:microsoft.com/office/officeart/2018/5/layout/IconLeafLabelList"/>
    <dgm:cxn modelId="{94E22651-1A75-4EBE-BE8C-7DD78E1FE00D}" type="presOf" srcId="{C18CCE53-21E9-4558-B920-3E5205ED85A6}" destId="{429609F4-1E3C-4A29-B641-D1483DF69CD9}" srcOrd="0" destOrd="0" presId="urn:microsoft.com/office/officeart/2018/5/layout/IconLeafLabelList"/>
    <dgm:cxn modelId="{8324F275-8D2A-4E5D-8BFB-04F86FD4C93E}" srcId="{C18CCE53-21E9-4558-B920-3E5205ED85A6}" destId="{634684A4-FA30-4642-907D-AE95C7893BC8}" srcOrd="2" destOrd="0" parTransId="{01A41F7E-8000-4044-9FA2-0BBA3E125AFB}" sibTransId="{88AB78AF-6636-4DD2-AA72-27DCE1208A5C}"/>
    <dgm:cxn modelId="{FDD00676-8D32-400F-AD46-1446994C6E6E}" type="presOf" srcId="{6D1A211C-AE4E-4EE9-9347-803F1E80CDA9}" destId="{C5AD3C3A-F233-47B3-BFB7-0BCA640D0858}" srcOrd="0" destOrd="0" presId="urn:microsoft.com/office/officeart/2018/5/layout/IconLeafLabelList"/>
    <dgm:cxn modelId="{76146856-0677-48F0-A014-4FBE374C9FE5}" srcId="{C18CCE53-21E9-4558-B920-3E5205ED85A6}" destId="{C8ABBA78-42FB-46FD-BFCC-071F5EC2FE51}" srcOrd="0" destOrd="0" parTransId="{CF17BAB2-79A4-4869-A23D-6F31FDE1DC7E}" sibTransId="{7E79C9E7-113E-4196-A2AE-8DF5B05D66C4}"/>
    <dgm:cxn modelId="{2590EEE6-80C5-44E2-89AC-2332EE3D176E}" srcId="{C18CCE53-21E9-4558-B920-3E5205ED85A6}" destId="{6D1A211C-AE4E-4EE9-9347-803F1E80CDA9}" srcOrd="1" destOrd="0" parTransId="{BCDF1ACE-C8F9-44BB-8098-511B7E1491B7}" sibTransId="{5F2D1C98-90B4-45D1-B0C9-2A22E4C51637}"/>
    <dgm:cxn modelId="{B85674F8-5BE8-4840-961B-D125F1EB9CB3}" type="presOf" srcId="{C8ABBA78-42FB-46FD-BFCC-071F5EC2FE51}" destId="{704EAFDB-B888-4F56-8890-20CA44A3CE26}" srcOrd="0" destOrd="0" presId="urn:microsoft.com/office/officeart/2018/5/layout/IconLeafLabelList"/>
    <dgm:cxn modelId="{2DE32092-CD7F-4A2F-A14A-539A1FF9941B}" type="presParOf" srcId="{429609F4-1E3C-4A29-B641-D1483DF69CD9}" destId="{780DCEC2-D089-48CB-8452-4F3A1AB20D77}" srcOrd="0" destOrd="0" presId="urn:microsoft.com/office/officeart/2018/5/layout/IconLeafLabelList"/>
    <dgm:cxn modelId="{3BB838E3-F39C-46E8-BAB9-E7E941721F40}" type="presParOf" srcId="{780DCEC2-D089-48CB-8452-4F3A1AB20D77}" destId="{77AECD63-FA62-42AA-8296-1DD9543136D8}" srcOrd="0" destOrd="0" presId="urn:microsoft.com/office/officeart/2018/5/layout/IconLeafLabelList"/>
    <dgm:cxn modelId="{BDE37122-B6C4-4D02-8162-F0C1E48437A7}" type="presParOf" srcId="{780DCEC2-D089-48CB-8452-4F3A1AB20D77}" destId="{6AF86ACA-D3BC-483E-92AE-6610258755C0}" srcOrd="1" destOrd="0" presId="urn:microsoft.com/office/officeart/2018/5/layout/IconLeafLabelList"/>
    <dgm:cxn modelId="{E4C15E4B-0826-4463-A062-C0CA58B4C918}" type="presParOf" srcId="{780DCEC2-D089-48CB-8452-4F3A1AB20D77}" destId="{1BEAB2B7-42DF-4E1F-B852-25634813C856}" srcOrd="2" destOrd="0" presId="urn:microsoft.com/office/officeart/2018/5/layout/IconLeafLabelList"/>
    <dgm:cxn modelId="{066BB77E-5C2F-40BB-A2E1-DAC309EBB5AD}" type="presParOf" srcId="{780DCEC2-D089-48CB-8452-4F3A1AB20D77}" destId="{704EAFDB-B888-4F56-8890-20CA44A3CE26}" srcOrd="3" destOrd="0" presId="urn:microsoft.com/office/officeart/2018/5/layout/IconLeafLabelList"/>
    <dgm:cxn modelId="{32342F0C-2DEC-4218-95DB-D8E56C1CF5CF}" type="presParOf" srcId="{429609F4-1E3C-4A29-B641-D1483DF69CD9}" destId="{391732F4-646D-4579-B1BB-CE7F92F9C8B6}" srcOrd="1" destOrd="0" presId="urn:microsoft.com/office/officeart/2018/5/layout/IconLeafLabelList"/>
    <dgm:cxn modelId="{CB0F6223-6B41-4905-856A-4BE3D4D69C89}" type="presParOf" srcId="{429609F4-1E3C-4A29-B641-D1483DF69CD9}" destId="{1DED5A60-D073-404B-9386-6C5CBD463C04}" srcOrd="2" destOrd="0" presId="urn:microsoft.com/office/officeart/2018/5/layout/IconLeafLabelList"/>
    <dgm:cxn modelId="{7FD730AB-DA2C-4BFC-95B7-692F68B18DF0}" type="presParOf" srcId="{1DED5A60-D073-404B-9386-6C5CBD463C04}" destId="{2ACD0D0C-FE5B-45D9-B438-DCA383814338}" srcOrd="0" destOrd="0" presId="urn:microsoft.com/office/officeart/2018/5/layout/IconLeafLabelList"/>
    <dgm:cxn modelId="{58C6A9E3-0F95-42BD-B28F-BEDEF540EC24}" type="presParOf" srcId="{1DED5A60-D073-404B-9386-6C5CBD463C04}" destId="{D11D652F-30CE-4377-B4B6-0B24A4390961}" srcOrd="1" destOrd="0" presId="urn:microsoft.com/office/officeart/2018/5/layout/IconLeafLabelList"/>
    <dgm:cxn modelId="{F78A12B3-3048-4B66-84B9-362D146BD02A}" type="presParOf" srcId="{1DED5A60-D073-404B-9386-6C5CBD463C04}" destId="{B2F4C42B-FA01-467F-B58A-338E727DA16D}" srcOrd="2" destOrd="0" presId="urn:microsoft.com/office/officeart/2018/5/layout/IconLeafLabelList"/>
    <dgm:cxn modelId="{163F1338-EF23-4F55-B161-3B504F92B53D}" type="presParOf" srcId="{1DED5A60-D073-404B-9386-6C5CBD463C04}" destId="{C5AD3C3A-F233-47B3-BFB7-0BCA640D0858}" srcOrd="3" destOrd="0" presId="urn:microsoft.com/office/officeart/2018/5/layout/IconLeafLabelList"/>
    <dgm:cxn modelId="{15B90E02-92D9-4C53-BD0B-F4013A929C0C}" type="presParOf" srcId="{429609F4-1E3C-4A29-B641-D1483DF69CD9}" destId="{E9B2055D-C41D-441A-AC48-A1CB9A813BA0}" srcOrd="3" destOrd="0" presId="urn:microsoft.com/office/officeart/2018/5/layout/IconLeafLabelList"/>
    <dgm:cxn modelId="{7784C21F-D481-48DE-98A6-49E6ED380BE9}" type="presParOf" srcId="{429609F4-1E3C-4A29-B641-D1483DF69CD9}" destId="{E8368D20-E4C7-4227-8A15-32DEE8BD3614}" srcOrd="4" destOrd="0" presId="urn:microsoft.com/office/officeart/2018/5/layout/IconLeafLabelList"/>
    <dgm:cxn modelId="{32B869ED-D6CF-43E0-AD6F-189FCD2AC962}" type="presParOf" srcId="{E8368D20-E4C7-4227-8A15-32DEE8BD3614}" destId="{6D47B9F9-A2A8-44D9-A15E-5594B0C11BE4}" srcOrd="0" destOrd="0" presId="urn:microsoft.com/office/officeart/2018/5/layout/IconLeafLabelList"/>
    <dgm:cxn modelId="{18D0BB28-910A-4ADC-9022-CB87C779DAD3}" type="presParOf" srcId="{E8368D20-E4C7-4227-8A15-32DEE8BD3614}" destId="{EB08E831-3EE1-403C-A510-5C42E261B93C}" srcOrd="1" destOrd="0" presId="urn:microsoft.com/office/officeart/2018/5/layout/IconLeafLabelList"/>
    <dgm:cxn modelId="{4C3B52EA-7208-4012-A7A0-9170B07721FC}" type="presParOf" srcId="{E8368D20-E4C7-4227-8A15-32DEE8BD3614}" destId="{D513B8BE-9436-4ECE-97D3-757DD5ADCBE2}" srcOrd="2" destOrd="0" presId="urn:microsoft.com/office/officeart/2018/5/layout/IconLeafLabelList"/>
    <dgm:cxn modelId="{B1ABC412-4316-4419-86E0-B38B8BD6CABF}" type="presParOf" srcId="{E8368D20-E4C7-4227-8A15-32DEE8BD3614}" destId="{375D3A72-DAB8-4B60-AABD-4BB408DD333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31B97B-4594-487D-8590-8C966A008C2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1849072-C361-4EFF-BF6B-E409F44F0D2C}">
      <dgm:prSet/>
      <dgm:spPr/>
      <dgm:t>
        <a:bodyPr/>
        <a:lstStyle/>
        <a:p>
          <a:r>
            <a:rPr lang="en-US"/>
            <a:t>Roles should ideally be created during the development time.</a:t>
          </a:r>
        </a:p>
      </dgm:t>
    </dgm:pt>
    <dgm:pt modelId="{F4BB13F8-E333-45A2-8CBF-BA033D1AD10B}" type="parTrans" cxnId="{908F1BAB-45E0-4DF1-8175-CEF67EAE4A26}">
      <dgm:prSet/>
      <dgm:spPr/>
      <dgm:t>
        <a:bodyPr/>
        <a:lstStyle/>
        <a:p>
          <a:endParaRPr lang="en-US"/>
        </a:p>
      </dgm:t>
    </dgm:pt>
    <dgm:pt modelId="{310BFAA1-55D1-4EDD-B961-49E276F5409E}" type="sibTrans" cxnId="{908F1BAB-45E0-4DF1-8175-CEF67EAE4A26}">
      <dgm:prSet/>
      <dgm:spPr/>
      <dgm:t>
        <a:bodyPr/>
        <a:lstStyle/>
        <a:p>
          <a:endParaRPr lang="en-US"/>
        </a:p>
      </dgm:t>
    </dgm:pt>
    <dgm:pt modelId="{5F51D4BA-03BA-428A-954D-27E836E83B96}">
      <dgm:prSet/>
      <dgm:spPr/>
      <dgm:t>
        <a:bodyPr/>
        <a:lstStyle/>
        <a:p>
          <a:r>
            <a:rPr lang="en-US"/>
            <a:t>Everytime a new user is registered, a role should be added along with its other profile data.</a:t>
          </a:r>
        </a:p>
      </dgm:t>
    </dgm:pt>
    <dgm:pt modelId="{F75F8B78-16D1-420B-82E4-C186E89DCC56}" type="parTrans" cxnId="{1FB0DB70-AD18-43EC-B7E2-78787AEA71BF}">
      <dgm:prSet/>
      <dgm:spPr/>
      <dgm:t>
        <a:bodyPr/>
        <a:lstStyle/>
        <a:p>
          <a:endParaRPr lang="en-US"/>
        </a:p>
      </dgm:t>
    </dgm:pt>
    <dgm:pt modelId="{003A295F-A647-4B79-A14C-E0161F920DA7}" type="sibTrans" cxnId="{1FB0DB70-AD18-43EC-B7E2-78787AEA71BF}">
      <dgm:prSet/>
      <dgm:spPr/>
      <dgm:t>
        <a:bodyPr/>
        <a:lstStyle/>
        <a:p>
          <a:endParaRPr lang="en-US"/>
        </a:p>
      </dgm:t>
    </dgm:pt>
    <dgm:pt modelId="{034D99D7-5BE6-4491-B16F-91083D6BC8D6}">
      <dgm:prSet/>
      <dgm:spPr/>
      <dgm:t>
        <a:bodyPr/>
        <a:lstStyle/>
        <a:p>
          <a:r>
            <a:rPr lang="en-US"/>
            <a:t>These roles helps in identifying the privileges while implementing authorization.</a:t>
          </a:r>
        </a:p>
      </dgm:t>
    </dgm:pt>
    <dgm:pt modelId="{590D6D73-5B84-4854-9CEF-7D02F81BD0EC}" type="parTrans" cxnId="{A5FBCAFC-AA0D-42DA-B705-DE7B77DAA777}">
      <dgm:prSet/>
      <dgm:spPr/>
      <dgm:t>
        <a:bodyPr/>
        <a:lstStyle/>
        <a:p>
          <a:endParaRPr lang="en-US"/>
        </a:p>
      </dgm:t>
    </dgm:pt>
    <dgm:pt modelId="{6DCC63CF-CDA6-457D-B7DC-F5D5D06EBE2D}" type="sibTrans" cxnId="{A5FBCAFC-AA0D-42DA-B705-DE7B77DAA777}">
      <dgm:prSet/>
      <dgm:spPr/>
      <dgm:t>
        <a:bodyPr/>
        <a:lstStyle/>
        <a:p>
          <a:endParaRPr lang="en-US"/>
        </a:p>
      </dgm:t>
    </dgm:pt>
    <dgm:pt modelId="{62FD0E13-93B3-425B-A980-6E9F23330121}" type="pres">
      <dgm:prSet presAssocID="{7931B97B-4594-487D-8590-8C966A008C25}" presName="root" presStyleCnt="0">
        <dgm:presLayoutVars>
          <dgm:dir/>
          <dgm:resizeHandles val="exact"/>
        </dgm:presLayoutVars>
      </dgm:prSet>
      <dgm:spPr/>
    </dgm:pt>
    <dgm:pt modelId="{539AD68F-FB1A-4524-B688-C3F7A1F21EDE}" type="pres">
      <dgm:prSet presAssocID="{51849072-C361-4EFF-BF6B-E409F44F0D2C}" presName="compNode" presStyleCnt="0"/>
      <dgm:spPr/>
    </dgm:pt>
    <dgm:pt modelId="{730889D4-3C0B-409B-A5B0-CB84031B8499}" type="pres">
      <dgm:prSet presAssocID="{51849072-C361-4EFF-BF6B-E409F44F0D2C}" presName="bgRect" presStyleLbl="bgShp" presStyleIdx="0" presStyleCnt="3"/>
      <dgm:spPr/>
    </dgm:pt>
    <dgm:pt modelId="{D1851C54-2A84-410E-8503-06CA5957689D}" type="pres">
      <dgm:prSet presAssocID="{51849072-C361-4EFF-BF6B-E409F44F0D2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AC10C2D-7B28-4B5D-AE22-FEF026EE6E27}" type="pres">
      <dgm:prSet presAssocID="{51849072-C361-4EFF-BF6B-E409F44F0D2C}" presName="spaceRect" presStyleCnt="0"/>
      <dgm:spPr/>
    </dgm:pt>
    <dgm:pt modelId="{E01BD2FB-76E5-47D4-9EE3-CC26FEFAE4E8}" type="pres">
      <dgm:prSet presAssocID="{51849072-C361-4EFF-BF6B-E409F44F0D2C}" presName="parTx" presStyleLbl="revTx" presStyleIdx="0" presStyleCnt="3">
        <dgm:presLayoutVars>
          <dgm:chMax val="0"/>
          <dgm:chPref val="0"/>
        </dgm:presLayoutVars>
      </dgm:prSet>
      <dgm:spPr/>
    </dgm:pt>
    <dgm:pt modelId="{D86185CB-AB4B-452D-9794-B7FCF8F08A1F}" type="pres">
      <dgm:prSet presAssocID="{310BFAA1-55D1-4EDD-B961-49E276F5409E}" presName="sibTrans" presStyleCnt="0"/>
      <dgm:spPr/>
    </dgm:pt>
    <dgm:pt modelId="{82C863BB-906A-4702-B64E-1E9006BF0D85}" type="pres">
      <dgm:prSet presAssocID="{5F51D4BA-03BA-428A-954D-27E836E83B96}" presName="compNode" presStyleCnt="0"/>
      <dgm:spPr/>
    </dgm:pt>
    <dgm:pt modelId="{88E1CBB5-2795-462C-8649-E887D0D3B739}" type="pres">
      <dgm:prSet presAssocID="{5F51D4BA-03BA-428A-954D-27E836E83B96}" presName="bgRect" presStyleLbl="bgShp" presStyleIdx="1" presStyleCnt="3"/>
      <dgm:spPr/>
    </dgm:pt>
    <dgm:pt modelId="{DEAEC878-F7F1-4ABC-A7CC-79580FA64D9C}" type="pres">
      <dgm:prSet presAssocID="{5F51D4BA-03BA-428A-954D-27E836E83B9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1559E870-AE2A-4C8E-BE7A-2EE98B03C95F}" type="pres">
      <dgm:prSet presAssocID="{5F51D4BA-03BA-428A-954D-27E836E83B96}" presName="spaceRect" presStyleCnt="0"/>
      <dgm:spPr/>
    </dgm:pt>
    <dgm:pt modelId="{A80D15DA-385D-481D-90CC-BFC451CBA039}" type="pres">
      <dgm:prSet presAssocID="{5F51D4BA-03BA-428A-954D-27E836E83B96}" presName="parTx" presStyleLbl="revTx" presStyleIdx="1" presStyleCnt="3">
        <dgm:presLayoutVars>
          <dgm:chMax val="0"/>
          <dgm:chPref val="0"/>
        </dgm:presLayoutVars>
      </dgm:prSet>
      <dgm:spPr/>
    </dgm:pt>
    <dgm:pt modelId="{1F92B3CE-A8A3-408E-A03C-B02C4F82CC55}" type="pres">
      <dgm:prSet presAssocID="{003A295F-A647-4B79-A14C-E0161F920DA7}" presName="sibTrans" presStyleCnt="0"/>
      <dgm:spPr/>
    </dgm:pt>
    <dgm:pt modelId="{3B5094FD-10C6-44B8-8111-6CE00843B97E}" type="pres">
      <dgm:prSet presAssocID="{034D99D7-5BE6-4491-B16F-91083D6BC8D6}" presName="compNode" presStyleCnt="0"/>
      <dgm:spPr/>
    </dgm:pt>
    <dgm:pt modelId="{819983F9-368C-4757-895F-D018F494CA4B}" type="pres">
      <dgm:prSet presAssocID="{034D99D7-5BE6-4491-B16F-91083D6BC8D6}" presName="bgRect" presStyleLbl="bgShp" presStyleIdx="2" presStyleCnt="3"/>
      <dgm:spPr/>
    </dgm:pt>
    <dgm:pt modelId="{D656CDF0-0D06-49AB-9838-EF6CC080529B}" type="pres">
      <dgm:prSet presAssocID="{034D99D7-5BE6-4491-B16F-91083D6BC8D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3AB5EBA9-AA92-4BBE-A0CD-B86CB45EFCE4}" type="pres">
      <dgm:prSet presAssocID="{034D99D7-5BE6-4491-B16F-91083D6BC8D6}" presName="spaceRect" presStyleCnt="0"/>
      <dgm:spPr/>
    </dgm:pt>
    <dgm:pt modelId="{757FDFF7-6BF8-42F0-8980-FBA12B7BDBE3}" type="pres">
      <dgm:prSet presAssocID="{034D99D7-5BE6-4491-B16F-91083D6BC8D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4C8090F-1F85-4EE3-9673-7D2D468B2BD9}" type="presOf" srcId="{034D99D7-5BE6-4491-B16F-91083D6BC8D6}" destId="{757FDFF7-6BF8-42F0-8980-FBA12B7BDBE3}" srcOrd="0" destOrd="0" presId="urn:microsoft.com/office/officeart/2018/2/layout/IconVerticalSolidList"/>
    <dgm:cxn modelId="{37C89F14-79DC-4D0F-A0C5-0FA6BB364EFC}" type="presOf" srcId="{51849072-C361-4EFF-BF6B-E409F44F0D2C}" destId="{E01BD2FB-76E5-47D4-9EE3-CC26FEFAE4E8}" srcOrd="0" destOrd="0" presId="urn:microsoft.com/office/officeart/2018/2/layout/IconVerticalSolidList"/>
    <dgm:cxn modelId="{1FB0DB70-AD18-43EC-B7E2-78787AEA71BF}" srcId="{7931B97B-4594-487D-8590-8C966A008C25}" destId="{5F51D4BA-03BA-428A-954D-27E836E83B96}" srcOrd="1" destOrd="0" parTransId="{F75F8B78-16D1-420B-82E4-C186E89DCC56}" sibTransId="{003A295F-A647-4B79-A14C-E0161F920DA7}"/>
    <dgm:cxn modelId="{135D967F-2195-408D-8402-212F8EC3E307}" type="presOf" srcId="{7931B97B-4594-487D-8590-8C966A008C25}" destId="{62FD0E13-93B3-425B-A980-6E9F23330121}" srcOrd="0" destOrd="0" presId="urn:microsoft.com/office/officeart/2018/2/layout/IconVerticalSolidList"/>
    <dgm:cxn modelId="{908F1BAB-45E0-4DF1-8175-CEF67EAE4A26}" srcId="{7931B97B-4594-487D-8590-8C966A008C25}" destId="{51849072-C361-4EFF-BF6B-E409F44F0D2C}" srcOrd="0" destOrd="0" parTransId="{F4BB13F8-E333-45A2-8CBF-BA033D1AD10B}" sibTransId="{310BFAA1-55D1-4EDD-B961-49E276F5409E}"/>
    <dgm:cxn modelId="{01646CF2-6AD4-4CFA-A3D9-BA06FF604327}" type="presOf" srcId="{5F51D4BA-03BA-428A-954D-27E836E83B96}" destId="{A80D15DA-385D-481D-90CC-BFC451CBA039}" srcOrd="0" destOrd="0" presId="urn:microsoft.com/office/officeart/2018/2/layout/IconVerticalSolidList"/>
    <dgm:cxn modelId="{A5FBCAFC-AA0D-42DA-B705-DE7B77DAA777}" srcId="{7931B97B-4594-487D-8590-8C966A008C25}" destId="{034D99D7-5BE6-4491-B16F-91083D6BC8D6}" srcOrd="2" destOrd="0" parTransId="{590D6D73-5B84-4854-9CEF-7D02F81BD0EC}" sibTransId="{6DCC63CF-CDA6-457D-B7DC-F5D5D06EBE2D}"/>
    <dgm:cxn modelId="{09276793-3E91-4138-8295-D68900419931}" type="presParOf" srcId="{62FD0E13-93B3-425B-A980-6E9F23330121}" destId="{539AD68F-FB1A-4524-B688-C3F7A1F21EDE}" srcOrd="0" destOrd="0" presId="urn:microsoft.com/office/officeart/2018/2/layout/IconVerticalSolidList"/>
    <dgm:cxn modelId="{21A47B9C-47E0-47EA-A3D0-6EE62EAD48FB}" type="presParOf" srcId="{539AD68F-FB1A-4524-B688-C3F7A1F21EDE}" destId="{730889D4-3C0B-409B-A5B0-CB84031B8499}" srcOrd="0" destOrd="0" presId="urn:microsoft.com/office/officeart/2018/2/layout/IconVerticalSolidList"/>
    <dgm:cxn modelId="{283FD761-214D-4B1A-B350-E33BB9DEB3A8}" type="presParOf" srcId="{539AD68F-FB1A-4524-B688-C3F7A1F21EDE}" destId="{D1851C54-2A84-410E-8503-06CA5957689D}" srcOrd="1" destOrd="0" presId="urn:microsoft.com/office/officeart/2018/2/layout/IconVerticalSolidList"/>
    <dgm:cxn modelId="{3DCBD3E2-80C0-4326-927D-F6014D02CFAA}" type="presParOf" srcId="{539AD68F-FB1A-4524-B688-C3F7A1F21EDE}" destId="{4AC10C2D-7B28-4B5D-AE22-FEF026EE6E27}" srcOrd="2" destOrd="0" presId="urn:microsoft.com/office/officeart/2018/2/layout/IconVerticalSolidList"/>
    <dgm:cxn modelId="{1CE33604-FD45-417D-86C5-69D8AC34853D}" type="presParOf" srcId="{539AD68F-FB1A-4524-B688-C3F7A1F21EDE}" destId="{E01BD2FB-76E5-47D4-9EE3-CC26FEFAE4E8}" srcOrd="3" destOrd="0" presId="urn:microsoft.com/office/officeart/2018/2/layout/IconVerticalSolidList"/>
    <dgm:cxn modelId="{FE2B65F5-65B0-4759-80EF-A490D48BE62A}" type="presParOf" srcId="{62FD0E13-93B3-425B-A980-6E9F23330121}" destId="{D86185CB-AB4B-452D-9794-B7FCF8F08A1F}" srcOrd="1" destOrd="0" presId="urn:microsoft.com/office/officeart/2018/2/layout/IconVerticalSolidList"/>
    <dgm:cxn modelId="{D2A888A1-7147-4399-8AED-8CC03BDEC65B}" type="presParOf" srcId="{62FD0E13-93B3-425B-A980-6E9F23330121}" destId="{82C863BB-906A-4702-B64E-1E9006BF0D85}" srcOrd="2" destOrd="0" presId="urn:microsoft.com/office/officeart/2018/2/layout/IconVerticalSolidList"/>
    <dgm:cxn modelId="{2CA9052F-A9C8-4202-A1C4-8421DA8219B7}" type="presParOf" srcId="{82C863BB-906A-4702-B64E-1E9006BF0D85}" destId="{88E1CBB5-2795-462C-8649-E887D0D3B739}" srcOrd="0" destOrd="0" presId="urn:microsoft.com/office/officeart/2018/2/layout/IconVerticalSolidList"/>
    <dgm:cxn modelId="{7A357A40-34F7-448D-BCEF-450F9E380317}" type="presParOf" srcId="{82C863BB-906A-4702-B64E-1E9006BF0D85}" destId="{DEAEC878-F7F1-4ABC-A7CC-79580FA64D9C}" srcOrd="1" destOrd="0" presId="urn:microsoft.com/office/officeart/2018/2/layout/IconVerticalSolidList"/>
    <dgm:cxn modelId="{CB8D7E99-839E-40B4-9387-B92795FB6D88}" type="presParOf" srcId="{82C863BB-906A-4702-B64E-1E9006BF0D85}" destId="{1559E870-AE2A-4C8E-BE7A-2EE98B03C95F}" srcOrd="2" destOrd="0" presId="urn:microsoft.com/office/officeart/2018/2/layout/IconVerticalSolidList"/>
    <dgm:cxn modelId="{F1B08437-B354-4BFC-B77E-EEE5560B2116}" type="presParOf" srcId="{82C863BB-906A-4702-B64E-1E9006BF0D85}" destId="{A80D15DA-385D-481D-90CC-BFC451CBA039}" srcOrd="3" destOrd="0" presId="urn:microsoft.com/office/officeart/2018/2/layout/IconVerticalSolidList"/>
    <dgm:cxn modelId="{841BA810-0207-4EBD-8BB7-52189EEF0A86}" type="presParOf" srcId="{62FD0E13-93B3-425B-A980-6E9F23330121}" destId="{1F92B3CE-A8A3-408E-A03C-B02C4F82CC55}" srcOrd="3" destOrd="0" presId="urn:microsoft.com/office/officeart/2018/2/layout/IconVerticalSolidList"/>
    <dgm:cxn modelId="{98DF6F86-E6E2-4A88-B60A-90583B1CBEDD}" type="presParOf" srcId="{62FD0E13-93B3-425B-A980-6E9F23330121}" destId="{3B5094FD-10C6-44B8-8111-6CE00843B97E}" srcOrd="4" destOrd="0" presId="urn:microsoft.com/office/officeart/2018/2/layout/IconVerticalSolidList"/>
    <dgm:cxn modelId="{FEDA05A3-900C-4AA3-853D-183BD3D0BA2E}" type="presParOf" srcId="{3B5094FD-10C6-44B8-8111-6CE00843B97E}" destId="{819983F9-368C-4757-895F-D018F494CA4B}" srcOrd="0" destOrd="0" presId="urn:microsoft.com/office/officeart/2018/2/layout/IconVerticalSolidList"/>
    <dgm:cxn modelId="{164D89BD-BF1C-41D2-B551-20781F332E6F}" type="presParOf" srcId="{3B5094FD-10C6-44B8-8111-6CE00843B97E}" destId="{D656CDF0-0D06-49AB-9838-EF6CC080529B}" srcOrd="1" destOrd="0" presId="urn:microsoft.com/office/officeart/2018/2/layout/IconVerticalSolidList"/>
    <dgm:cxn modelId="{BF8CEB06-8DAA-4A50-B39E-293EC0FE142B}" type="presParOf" srcId="{3B5094FD-10C6-44B8-8111-6CE00843B97E}" destId="{3AB5EBA9-AA92-4BBE-A0CD-B86CB45EFCE4}" srcOrd="2" destOrd="0" presId="urn:microsoft.com/office/officeart/2018/2/layout/IconVerticalSolidList"/>
    <dgm:cxn modelId="{BE7314D1-3388-4775-A3D0-DCE30450B26C}" type="presParOf" srcId="{3B5094FD-10C6-44B8-8111-6CE00843B97E}" destId="{757FDFF7-6BF8-42F0-8980-FBA12B7BDBE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32FCB3-E601-4570-91F7-CE3AB213753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7CE725E-24F8-4BD8-A550-8EDC9C12071A}">
      <dgm:prSet/>
      <dgm:spPr/>
      <dgm:t>
        <a:bodyPr/>
        <a:lstStyle/>
        <a:p>
          <a:r>
            <a:rPr lang="en-US"/>
            <a:t>services.AddAuthorization() in startup.cs is used to implement Authorizartion services.</a:t>
          </a:r>
        </a:p>
      </dgm:t>
    </dgm:pt>
    <dgm:pt modelId="{CDAA3467-8A67-45D4-84A2-549C2C0B8E1D}" type="parTrans" cxnId="{91B94D9A-16E9-4748-AF68-779E0A867BA7}">
      <dgm:prSet/>
      <dgm:spPr/>
      <dgm:t>
        <a:bodyPr/>
        <a:lstStyle/>
        <a:p>
          <a:endParaRPr lang="en-US"/>
        </a:p>
      </dgm:t>
    </dgm:pt>
    <dgm:pt modelId="{015278F0-7A76-4255-9084-BE669368CF07}" type="sibTrans" cxnId="{91B94D9A-16E9-4748-AF68-779E0A867BA7}">
      <dgm:prSet/>
      <dgm:spPr/>
      <dgm:t>
        <a:bodyPr/>
        <a:lstStyle/>
        <a:p>
          <a:endParaRPr lang="en-US"/>
        </a:p>
      </dgm:t>
    </dgm:pt>
    <dgm:pt modelId="{9BF65C24-862E-4884-8BA1-3E56845824CA}">
      <dgm:prSet/>
      <dgm:spPr/>
      <dgm:t>
        <a:bodyPr/>
        <a:lstStyle/>
        <a:p>
          <a:r>
            <a:rPr lang="en-US"/>
            <a:t>Authorization or access privileges are checked in two ways</a:t>
          </a:r>
        </a:p>
      </dgm:t>
    </dgm:pt>
    <dgm:pt modelId="{C9BFECC4-7BBC-45D6-963C-73FA7352AFDF}" type="parTrans" cxnId="{680A11E1-2CA7-48BA-8104-A8D572C199AD}">
      <dgm:prSet/>
      <dgm:spPr/>
      <dgm:t>
        <a:bodyPr/>
        <a:lstStyle/>
        <a:p>
          <a:endParaRPr lang="en-US"/>
        </a:p>
      </dgm:t>
    </dgm:pt>
    <dgm:pt modelId="{A3D82DB1-B6F0-4239-80C2-4151F31070DF}" type="sibTrans" cxnId="{680A11E1-2CA7-48BA-8104-A8D572C199AD}">
      <dgm:prSet/>
      <dgm:spPr/>
      <dgm:t>
        <a:bodyPr/>
        <a:lstStyle/>
        <a:p>
          <a:endParaRPr lang="en-US"/>
        </a:p>
      </dgm:t>
    </dgm:pt>
    <dgm:pt modelId="{4E288507-0CE4-4D82-819A-B7C435E91FB1}">
      <dgm:prSet/>
      <dgm:spPr/>
      <dgm:t>
        <a:bodyPr/>
        <a:lstStyle/>
        <a:p>
          <a:r>
            <a:rPr lang="en-US"/>
            <a:t>Role based</a:t>
          </a:r>
        </a:p>
      </dgm:t>
    </dgm:pt>
    <dgm:pt modelId="{F1F4037E-9188-4E63-B11D-0FD6EFBAF17D}" type="parTrans" cxnId="{11137BB2-E932-4CBE-9251-351C2642B145}">
      <dgm:prSet/>
      <dgm:spPr/>
      <dgm:t>
        <a:bodyPr/>
        <a:lstStyle/>
        <a:p>
          <a:endParaRPr lang="en-US"/>
        </a:p>
      </dgm:t>
    </dgm:pt>
    <dgm:pt modelId="{D50C1086-7F6B-443C-912A-42D945C88533}" type="sibTrans" cxnId="{11137BB2-E932-4CBE-9251-351C2642B145}">
      <dgm:prSet/>
      <dgm:spPr/>
      <dgm:t>
        <a:bodyPr/>
        <a:lstStyle/>
        <a:p>
          <a:endParaRPr lang="en-US"/>
        </a:p>
      </dgm:t>
    </dgm:pt>
    <dgm:pt modelId="{2D44AF63-99B0-4CAF-8264-ADE028A9EE73}">
      <dgm:prSet/>
      <dgm:spPr/>
      <dgm:t>
        <a:bodyPr/>
        <a:lstStyle/>
        <a:p>
          <a:r>
            <a:rPr lang="en-US"/>
            <a:t>Policy based</a:t>
          </a:r>
        </a:p>
      </dgm:t>
    </dgm:pt>
    <dgm:pt modelId="{3C47595B-D583-4B5F-B00B-2FEFCEE77301}" type="parTrans" cxnId="{FFA69FAB-1802-43F2-AF8D-13AA645ECD9C}">
      <dgm:prSet/>
      <dgm:spPr/>
      <dgm:t>
        <a:bodyPr/>
        <a:lstStyle/>
        <a:p>
          <a:endParaRPr lang="en-US"/>
        </a:p>
      </dgm:t>
    </dgm:pt>
    <dgm:pt modelId="{42654507-6BA4-400F-BFC3-EA5CA5D4DF3C}" type="sibTrans" cxnId="{FFA69FAB-1802-43F2-AF8D-13AA645ECD9C}">
      <dgm:prSet/>
      <dgm:spPr/>
      <dgm:t>
        <a:bodyPr/>
        <a:lstStyle/>
        <a:p>
          <a:endParaRPr lang="en-US"/>
        </a:p>
      </dgm:t>
    </dgm:pt>
    <dgm:pt modelId="{60E06CF8-157A-400B-972B-598296974AF1}" type="pres">
      <dgm:prSet presAssocID="{F232FCB3-E601-4570-91F7-CE3AB2137534}" presName="root" presStyleCnt="0">
        <dgm:presLayoutVars>
          <dgm:dir/>
          <dgm:resizeHandles val="exact"/>
        </dgm:presLayoutVars>
      </dgm:prSet>
      <dgm:spPr/>
    </dgm:pt>
    <dgm:pt modelId="{C1CC2425-2776-467A-B1B5-DD6ACF8238CE}" type="pres">
      <dgm:prSet presAssocID="{C7CE725E-24F8-4BD8-A550-8EDC9C12071A}" presName="compNode" presStyleCnt="0"/>
      <dgm:spPr/>
    </dgm:pt>
    <dgm:pt modelId="{BDDDEEB3-312B-4B9F-BEA6-FD1303C6DE2D}" type="pres">
      <dgm:prSet presAssocID="{C7CE725E-24F8-4BD8-A550-8EDC9C12071A}" presName="bgRect" presStyleLbl="bgShp" presStyleIdx="0" presStyleCnt="2"/>
      <dgm:spPr/>
    </dgm:pt>
    <dgm:pt modelId="{73663EA2-C2A1-4273-BB4E-4DF24C5C79E9}" type="pres">
      <dgm:prSet presAssocID="{C7CE725E-24F8-4BD8-A550-8EDC9C12071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4E367A9-FCC2-470C-B587-20D206498959}" type="pres">
      <dgm:prSet presAssocID="{C7CE725E-24F8-4BD8-A550-8EDC9C12071A}" presName="spaceRect" presStyleCnt="0"/>
      <dgm:spPr/>
    </dgm:pt>
    <dgm:pt modelId="{3FB48C3B-5D53-41D2-835E-F43A454CFD24}" type="pres">
      <dgm:prSet presAssocID="{C7CE725E-24F8-4BD8-A550-8EDC9C12071A}" presName="parTx" presStyleLbl="revTx" presStyleIdx="0" presStyleCnt="3">
        <dgm:presLayoutVars>
          <dgm:chMax val="0"/>
          <dgm:chPref val="0"/>
        </dgm:presLayoutVars>
      </dgm:prSet>
      <dgm:spPr/>
    </dgm:pt>
    <dgm:pt modelId="{165A2469-8CDF-42A6-9F2A-78249F968915}" type="pres">
      <dgm:prSet presAssocID="{015278F0-7A76-4255-9084-BE669368CF07}" presName="sibTrans" presStyleCnt="0"/>
      <dgm:spPr/>
    </dgm:pt>
    <dgm:pt modelId="{F1F2F74C-9DB1-43D6-9E45-4D8426AD7778}" type="pres">
      <dgm:prSet presAssocID="{9BF65C24-862E-4884-8BA1-3E56845824CA}" presName="compNode" presStyleCnt="0"/>
      <dgm:spPr/>
    </dgm:pt>
    <dgm:pt modelId="{D70CC8BC-1CA0-4471-A4D0-53791C6E36AD}" type="pres">
      <dgm:prSet presAssocID="{9BF65C24-862E-4884-8BA1-3E56845824CA}" presName="bgRect" presStyleLbl="bgShp" presStyleIdx="1" presStyleCnt="2"/>
      <dgm:spPr/>
    </dgm:pt>
    <dgm:pt modelId="{2ABA87E4-5812-4163-9545-5C67234521C7}" type="pres">
      <dgm:prSet presAssocID="{9BF65C24-862E-4884-8BA1-3E56845824C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0B35E44-EC6B-4818-A82E-DDD918713EF2}" type="pres">
      <dgm:prSet presAssocID="{9BF65C24-862E-4884-8BA1-3E56845824CA}" presName="spaceRect" presStyleCnt="0"/>
      <dgm:spPr/>
    </dgm:pt>
    <dgm:pt modelId="{1DCCD483-6D4D-43C8-9D71-BD830C01C5B9}" type="pres">
      <dgm:prSet presAssocID="{9BF65C24-862E-4884-8BA1-3E56845824CA}" presName="parTx" presStyleLbl="revTx" presStyleIdx="1" presStyleCnt="3">
        <dgm:presLayoutVars>
          <dgm:chMax val="0"/>
          <dgm:chPref val="0"/>
        </dgm:presLayoutVars>
      </dgm:prSet>
      <dgm:spPr/>
    </dgm:pt>
    <dgm:pt modelId="{C9854E30-502C-4117-B055-476C949C211C}" type="pres">
      <dgm:prSet presAssocID="{9BF65C24-862E-4884-8BA1-3E56845824CA}" presName="desTx" presStyleLbl="revTx" presStyleIdx="2" presStyleCnt="3">
        <dgm:presLayoutVars/>
      </dgm:prSet>
      <dgm:spPr/>
    </dgm:pt>
  </dgm:ptLst>
  <dgm:cxnLst>
    <dgm:cxn modelId="{628C5C09-25CD-46ED-B70A-86CBEED4F883}" type="presOf" srcId="{4E288507-0CE4-4D82-819A-B7C435E91FB1}" destId="{C9854E30-502C-4117-B055-476C949C211C}" srcOrd="0" destOrd="0" presId="urn:microsoft.com/office/officeart/2018/2/layout/IconVerticalSolidList"/>
    <dgm:cxn modelId="{8456AC3C-D17E-4A30-8271-DA3ABAE6E824}" type="presOf" srcId="{C7CE725E-24F8-4BD8-A550-8EDC9C12071A}" destId="{3FB48C3B-5D53-41D2-835E-F43A454CFD24}" srcOrd="0" destOrd="0" presId="urn:microsoft.com/office/officeart/2018/2/layout/IconVerticalSolidList"/>
    <dgm:cxn modelId="{4571015E-654C-4EE3-836C-723B972F7561}" type="presOf" srcId="{F232FCB3-E601-4570-91F7-CE3AB2137534}" destId="{60E06CF8-157A-400B-972B-598296974AF1}" srcOrd="0" destOrd="0" presId="urn:microsoft.com/office/officeart/2018/2/layout/IconVerticalSolidList"/>
    <dgm:cxn modelId="{B7E2E28F-8DBE-4E56-9BF3-8F67E35F96A8}" type="presOf" srcId="{9BF65C24-862E-4884-8BA1-3E56845824CA}" destId="{1DCCD483-6D4D-43C8-9D71-BD830C01C5B9}" srcOrd="0" destOrd="0" presId="urn:microsoft.com/office/officeart/2018/2/layout/IconVerticalSolidList"/>
    <dgm:cxn modelId="{91B94D9A-16E9-4748-AF68-779E0A867BA7}" srcId="{F232FCB3-E601-4570-91F7-CE3AB2137534}" destId="{C7CE725E-24F8-4BD8-A550-8EDC9C12071A}" srcOrd="0" destOrd="0" parTransId="{CDAA3467-8A67-45D4-84A2-549C2C0B8E1D}" sibTransId="{015278F0-7A76-4255-9084-BE669368CF07}"/>
    <dgm:cxn modelId="{FFA69FAB-1802-43F2-AF8D-13AA645ECD9C}" srcId="{9BF65C24-862E-4884-8BA1-3E56845824CA}" destId="{2D44AF63-99B0-4CAF-8264-ADE028A9EE73}" srcOrd="1" destOrd="0" parTransId="{3C47595B-D583-4B5F-B00B-2FEFCEE77301}" sibTransId="{42654507-6BA4-400F-BFC3-EA5CA5D4DF3C}"/>
    <dgm:cxn modelId="{11137BB2-E932-4CBE-9251-351C2642B145}" srcId="{9BF65C24-862E-4884-8BA1-3E56845824CA}" destId="{4E288507-0CE4-4D82-819A-B7C435E91FB1}" srcOrd="0" destOrd="0" parTransId="{F1F4037E-9188-4E63-B11D-0FD6EFBAF17D}" sibTransId="{D50C1086-7F6B-443C-912A-42D945C88533}"/>
    <dgm:cxn modelId="{75EB61CC-A0C6-4322-8634-52112790EC60}" type="presOf" srcId="{2D44AF63-99B0-4CAF-8264-ADE028A9EE73}" destId="{C9854E30-502C-4117-B055-476C949C211C}" srcOrd="0" destOrd="1" presId="urn:microsoft.com/office/officeart/2018/2/layout/IconVerticalSolidList"/>
    <dgm:cxn modelId="{680A11E1-2CA7-48BA-8104-A8D572C199AD}" srcId="{F232FCB3-E601-4570-91F7-CE3AB2137534}" destId="{9BF65C24-862E-4884-8BA1-3E56845824CA}" srcOrd="1" destOrd="0" parTransId="{C9BFECC4-7BBC-45D6-963C-73FA7352AFDF}" sibTransId="{A3D82DB1-B6F0-4239-80C2-4151F31070DF}"/>
    <dgm:cxn modelId="{370D5619-97F6-4269-8F21-2F4391FFC94A}" type="presParOf" srcId="{60E06CF8-157A-400B-972B-598296974AF1}" destId="{C1CC2425-2776-467A-B1B5-DD6ACF8238CE}" srcOrd="0" destOrd="0" presId="urn:microsoft.com/office/officeart/2018/2/layout/IconVerticalSolidList"/>
    <dgm:cxn modelId="{00CFB192-CD13-4EAB-B4C1-E79B1FBBA929}" type="presParOf" srcId="{C1CC2425-2776-467A-B1B5-DD6ACF8238CE}" destId="{BDDDEEB3-312B-4B9F-BEA6-FD1303C6DE2D}" srcOrd="0" destOrd="0" presId="urn:microsoft.com/office/officeart/2018/2/layout/IconVerticalSolidList"/>
    <dgm:cxn modelId="{7C286861-F3D6-446B-BD1D-8346F48DF8C5}" type="presParOf" srcId="{C1CC2425-2776-467A-B1B5-DD6ACF8238CE}" destId="{73663EA2-C2A1-4273-BB4E-4DF24C5C79E9}" srcOrd="1" destOrd="0" presId="urn:microsoft.com/office/officeart/2018/2/layout/IconVerticalSolidList"/>
    <dgm:cxn modelId="{64E6A50E-BF9B-4881-B6A0-DE3D47EAF77A}" type="presParOf" srcId="{C1CC2425-2776-467A-B1B5-DD6ACF8238CE}" destId="{04E367A9-FCC2-470C-B587-20D206498959}" srcOrd="2" destOrd="0" presId="urn:microsoft.com/office/officeart/2018/2/layout/IconVerticalSolidList"/>
    <dgm:cxn modelId="{7E6816DB-4AA9-437E-94FA-ABF43E7A402E}" type="presParOf" srcId="{C1CC2425-2776-467A-B1B5-DD6ACF8238CE}" destId="{3FB48C3B-5D53-41D2-835E-F43A454CFD24}" srcOrd="3" destOrd="0" presId="urn:microsoft.com/office/officeart/2018/2/layout/IconVerticalSolidList"/>
    <dgm:cxn modelId="{8CECE3E7-8ED7-4915-B6C6-016325E9C1A7}" type="presParOf" srcId="{60E06CF8-157A-400B-972B-598296974AF1}" destId="{165A2469-8CDF-42A6-9F2A-78249F968915}" srcOrd="1" destOrd="0" presId="urn:microsoft.com/office/officeart/2018/2/layout/IconVerticalSolidList"/>
    <dgm:cxn modelId="{FA143381-D150-4F56-8056-8AA6E6454534}" type="presParOf" srcId="{60E06CF8-157A-400B-972B-598296974AF1}" destId="{F1F2F74C-9DB1-43D6-9E45-4D8426AD7778}" srcOrd="2" destOrd="0" presId="urn:microsoft.com/office/officeart/2018/2/layout/IconVerticalSolidList"/>
    <dgm:cxn modelId="{522CE441-E2E9-413B-ACAB-CC9F375BE536}" type="presParOf" srcId="{F1F2F74C-9DB1-43D6-9E45-4D8426AD7778}" destId="{D70CC8BC-1CA0-4471-A4D0-53791C6E36AD}" srcOrd="0" destOrd="0" presId="urn:microsoft.com/office/officeart/2018/2/layout/IconVerticalSolidList"/>
    <dgm:cxn modelId="{19CA4FAB-9121-4BF7-97DB-DE04A74B3503}" type="presParOf" srcId="{F1F2F74C-9DB1-43D6-9E45-4D8426AD7778}" destId="{2ABA87E4-5812-4163-9545-5C67234521C7}" srcOrd="1" destOrd="0" presId="urn:microsoft.com/office/officeart/2018/2/layout/IconVerticalSolidList"/>
    <dgm:cxn modelId="{BE5BC98C-C5E9-4C43-9CE3-F41E67D5C50F}" type="presParOf" srcId="{F1F2F74C-9DB1-43D6-9E45-4D8426AD7778}" destId="{40B35E44-EC6B-4818-A82E-DDD918713EF2}" srcOrd="2" destOrd="0" presId="urn:microsoft.com/office/officeart/2018/2/layout/IconVerticalSolidList"/>
    <dgm:cxn modelId="{24E7C4AE-33AD-450B-B629-074E72C3049A}" type="presParOf" srcId="{F1F2F74C-9DB1-43D6-9E45-4D8426AD7778}" destId="{1DCCD483-6D4D-43C8-9D71-BD830C01C5B9}" srcOrd="3" destOrd="0" presId="urn:microsoft.com/office/officeart/2018/2/layout/IconVerticalSolidList"/>
    <dgm:cxn modelId="{BC19E7B0-FEC4-4AC6-B960-1837D6C8928F}" type="presParOf" srcId="{F1F2F74C-9DB1-43D6-9E45-4D8426AD7778}" destId="{C9854E30-502C-4117-B055-476C949C211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1ADD1B-70F3-45D9-88C5-44E79F0731F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1AFEE37-CED7-48CC-BE5E-84F09A1E3DC2}">
      <dgm:prSet/>
      <dgm:spPr/>
      <dgm:t>
        <a:bodyPr/>
        <a:lstStyle/>
        <a:p>
          <a:r>
            <a:rPr lang="en-US"/>
            <a:t>“Authorize” attribute is used to define authority of a user with a given role to access controller method.</a:t>
          </a:r>
        </a:p>
      </dgm:t>
    </dgm:pt>
    <dgm:pt modelId="{2B1DA9EC-61C6-4790-B629-370BFF91B730}" type="parTrans" cxnId="{6856CC79-3DC8-4246-BFFD-381370D180A1}">
      <dgm:prSet/>
      <dgm:spPr/>
      <dgm:t>
        <a:bodyPr/>
        <a:lstStyle/>
        <a:p>
          <a:endParaRPr lang="en-US"/>
        </a:p>
      </dgm:t>
    </dgm:pt>
    <dgm:pt modelId="{C969C318-8AC3-402B-AC57-41427850CFF7}" type="sibTrans" cxnId="{6856CC79-3DC8-4246-BFFD-381370D180A1}">
      <dgm:prSet/>
      <dgm:spPr/>
      <dgm:t>
        <a:bodyPr/>
        <a:lstStyle/>
        <a:p>
          <a:endParaRPr lang="en-US"/>
        </a:p>
      </dgm:t>
    </dgm:pt>
    <dgm:pt modelId="{7A71C0C1-CCD3-4504-9019-60012D1FF213}">
      <dgm:prSet/>
      <dgm:spPr/>
      <dgm:t>
        <a:bodyPr/>
        <a:lstStyle/>
        <a:p>
          <a:r>
            <a:rPr lang="en-US"/>
            <a:t>Example: </a:t>
          </a:r>
        </a:p>
      </dgm:t>
    </dgm:pt>
    <dgm:pt modelId="{D6F2121F-3775-4C17-B4E5-BC9E555139B3}" type="parTrans" cxnId="{01D223F7-095B-4388-AF14-0AF8BBA67C2E}">
      <dgm:prSet/>
      <dgm:spPr/>
      <dgm:t>
        <a:bodyPr/>
        <a:lstStyle/>
        <a:p>
          <a:endParaRPr lang="en-US"/>
        </a:p>
      </dgm:t>
    </dgm:pt>
    <dgm:pt modelId="{94876745-033E-4296-B98D-C446FE242E09}" type="sibTrans" cxnId="{01D223F7-095B-4388-AF14-0AF8BBA67C2E}">
      <dgm:prSet/>
      <dgm:spPr/>
      <dgm:t>
        <a:bodyPr/>
        <a:lstStyle/>
        <a:p>
          <a:endParaRPr lang="en-US"/>
        </a:p>
      </dgm:t>
    </dgm:pt>
    <dgm:pt modelId="{EF1FF208-2D12-45EA-9BAD-CE491061A780}">
      <dgm:prSet/>
      <dgm:spPr/>
      <dgm:t>
        <a:bodyPr/>
        <a:lstStyle/>
        <a:p>
          <a:r>
            <a:rPr lang="en-US"/>
            <a:t>[Authorize(Roles = "User")]</a:t>
          </a:r>
        </a:p>
      </dgm:t>
    </dgm:pt>
    <dgm:pt modelId="{D9528B19-9295-47AC-A5E3-3A952301A5F7}" type="parTrans" cxnId="{426AECFD-DD76-46EF-9D29-803B7E43FF20}">
      <dgm:prSet/>
      <dgm:spPr/>
      <dgm:t>
        <a:bodyPr/>
        <a:lstStyle/>
        <a:p>
          <a:endParaRPr lang="en-US"/>
        </a:p>
      </dgm:t>
    </dgm:pt>
    <dgm:pt modelId="{4D3BD5A8-798E-4CA2-B9E1-DA1C66FBAF62}" type="sibTrans" cxnId="{426AECFD-DD76-46EF-9D29-803B7E43FF20}">
      <dgm:prSet/>
      <dgm:spPr/>
      <dgm:t>
        <a:bodyPr/>
        <a:lstStyle/>
        <a:p>
          <a:endParaRPr lang="en-US"/>
        </a:p>
      </dgm:t>
    </dgm:pt>
    <dgm:pt modelId="{CEF63942-C245-4E68-B5AA-B389FC93CB9E}">
      <dgm:prSet/>
      <dgm:spPr/>
      <dgm:t>
        <a:bodyPr/>
        <a:lstStyle/>
        <a:p>
          <a:r>
            <a:rPr lang="en-US"/>
            <a:t>The above usage of attribute gives access to the following controller method to only the user with role as “User”</a:t>
          </a:r>
        </a:p>
      </dgm:t>
    </dgm:pt>
    <dgm:pt modelId="{5BF2EF87-8F5D-4A83-A8F3-318A1DBF7117}" type="parTrans" cxnId="{8CA6A3C9-CABD-48FF-AB45-FFE62C667500}">
      <dgm:prSet/>
      <dgm:spPr/>
      <dgm:t>
        <a:bodyPr/>
        <a:lstStyle/>
        <a:p>
          <a:endParaRPr lang="en-US"/>
        </a:p>
      </dgm:t>
    </dgm:pt>
    <dgm:pt modelId="{207224B5-8678-49A1-B727-56D32E46AA94}" type="sibTrans" cxnId="{8CA6A3C9-CABD-48FF-AB45-FFE62C667500}">
      <dgm:prSet/>
      <dgm:spPr/>
      <dgm:t>
        <a:bodyPr/>
        <a:lstStyle/>
        <a:p>
          <a:endParaRPr lang="en-US"/>
        </a:p>
      </dgm:t>
    </dgm:pt>
    <dgm:pt modelId="{F7488C59-B46C-4DF5-9CE2-C4F170DFF2F8}" type="pres">
      <dgm:prSet presAssocID="{101ADD1B-70F3-45D9-88C5-44E79F0731FD}" presName="root" presStyleCnt="0">
        <dgm:presLayoutVars>
          <dgm:dir/>
          <dgm:resizeHandles val="exact"/>
        </dgm:presLayoutVars>
      </dgm:prSet>
      <dgm:spPr/>
    </dgm:pt>
    <dgm:pt modelId="{C91B36AB-5D29-4445-99D1-DDCE5C64B469}" type="pres">
      <dgm:prSet presAssocID="{A1AFEE37-CED7-48CC-BE5E-84F09A1E3DC2}" presName="compNode" presStyleCnt="0"/>
      <dgm:spPr/>
    </dgm:pt>
    <dgm:pt modelId="{A57FE659-4823-49B2-A8BA-62F7A92E052D}" type="pres">
      <dgm:prSet presAssocID="{A1AFEE37-CED7-48CC-BE5E-84F09A1E3DC2}" presName="bgRect" presStyleLbl="bgShp" presStyleIdx="0" presStyleCnt="2"/>
      <dgm:spPr/>
    </dgm:pt>
    <dgm:pt modelId="{30670919-3566-470B-A5D8-45EF21423396}" type="pres">
      <dgm:prSet presAssocID="{A1AFEE37-CED7-48CC-BE5E-84F09A1E3DC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D6B1FC1E-7EB1-4BBF-816B-B7F76A931C38}" type="pres">
      <dgm:prSet presAssocID="{A1AFEE37-CED7-48CC-BE5E-84F09A1E3DC2}" presName="spaceRect" presStyleCnt="0"/>
      <dgm:spPr/>
    </dgm:pt>
    <dgm:pt modelId="{5A72E83D-44FE-4AD0-AB43-7F04ABC0F50E}" type="pres">
      <dgm:prSet presAssocID="{A1AFEE37-CED7-48CC-BE5E-84F09A1E3DC2}" presName="parTx" presStyleLbl="revTx" presStyleIdx="0" presStyleCnt="3">
        <dgm:presLayoutVars>
          <dgm:chMax val="0"/>
          <dgm:chPref val="0"/>
        </dgm:presLayoutVars>
      </dgm:prSet>
      <dgm:spPr/>
    </dgm:pt>
    <dgm:pt modelId="{414E6003-2E9B-4A49-BC51-4DD3E64E1F74}" type="pres">
      <dgm:prSet presAssocID="{C969C318-8AC3-402B-AC57-41427850CFF7}" presName="sibTrans" presStyleCnt="0"/>
      <dgm:spPr/>
    </dgm:pt>
    <dgm:pt modelId="{FAA3276C-572D-40D1-A8C6-CD565A7F1A60}" type="pres">
      <dgm:prSet presAssocID="{7A71C0C1-CCD3-4504-9019-60012D1FF213}" presName="compNode" presStyleCnt="0"/>
      <dgm:spPr/>
    </dgm:pt>
    <dgm:pt modelId="{5EF9064D-9D4E-4179-95AD-47F958212D37}" type="pres">
      <dgm:prSet presAssocID="{7A71C0C1-CCD3-4504-9019-60012D1FF213}" presName="bgRect" presStyleLbl="bgShp" presStyleIdx="1" presStyleCnt="2"/>
      <dgm:spPr/>
    </dgm:pt>
    <dgm:pt modelId="{B078E234-F29B-497F-A25F-96615E682CE9}" type="pres">
      <dgm:prSet presAssocID="{7A71C0C1-CCD3-4504-9019-60012D1FF21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4641D41A-C7F4-4445-B703-6BFDB712E9A8}" type="pres">
      <dgm:prSet presAssocID="{7A71C0C1-CCD3-4504-9019-60012D1FF213}" presName="spaceRect" presStyleCnt="0"/>
      <dgm:spPr/>
    </dgm:pt>
    <dgm:pt modelId="{0995F00E-48B4-4A83-A924-7DB0571A425D}" type="pres">
      <dgm:prSet presAssocID="{7A71C0C1-CCD3-4504-9019-60012D1FF213}" presName="parTx" presStyleLbl="revTx" presStyleIdx="1" presStyleCnt="3">
        <dgm:presLayoutVars>
          <dgm:chMax val="0"/>
          <dgm:chPref val="0"/>
        </dgm:presLayoutVars>
      </dgm:prSet>
      <dgm:spPr/>
    </dgm:pt>
    <dgm:pt modelId="{0824494E-66E1-4272-9ACC-D0528BB96EBE}" type="pres">
      <dgm:prSet presAssocID="{7A71C0C1-CCD3-4504-9019-60012D1FF213}" presName="desTx" presStyleLbl="revTx" presStyleIdx="2" presStyleCnt="3">
        <dgm:presLayoutVars/>
      </dgm:prSet>
      <dgm:spPr/>
    </dgm:pt>
  </dgm:ptLst>
  <dgm:cxnLst>
    <dgm:cxn modelId="{898AC500-3B7C-4800-BB92-23A1C257DD12}" type="presOf" srcId="{A1AFEE37-CED7-48CC-BE5E-84F09A1E3DC2}" destId="{5A72E83D-44FE-4AD0-AB43-7F04ABC0F50E}" srcOrd="0" destOrd="0" presId="urn:microsoft.com/office/officeart/2018/2/layout/IconVerticalSolidList"/>
    <dgm:cxn modelId="{C7E8F531-244C-4CB8-9273-8E380227EE1F}" type="presOf" srcId="{CEF63942-C245-4E68-B5AA-B389FC93CB9E}" destId="{0824494E-66E1-4272-9ACC-D0528BB96EBE}" srcOrd="0" destOrd="1" presId="urn:microsoft.com/office/officeart/2018/2/layout/IconVerticalSolidList"/>
    <dgm:cxn modelId="{B4183463-E142-493B-8539-45CD0E964345}" type="presOf" srcId="{7A71C0C1-CCD3-4504-9019-60012D1FF213}" destId="{0995F00E-48B4-4A83-A924-7DB0571A425D}" srcOrd="0" destOrd="0" presId="urn:microsoft.com/office/officeart/2018/2/layout/IconVerticalSolidList"/>
    <dgm:cxn modelId="{6856CC79-3DC8-4246-BFFD-381370D180A1}" srcId="{101ADD1B-70F3-45D9-88C5-44E79F0731FD}" destId="{A1AFEE37-CED7-48CC-BE5E-84F09A1E3DC2}" srcOrd="0" destOrd="0" parTransId="{2B1DA9EC-61C6-4790-B629-370BFF91B730}" sibTransId="{C969C318-8AC3-402B-AC57-41427850CFF7}"/>
    <dgm:cxn modelId="{08A3CAA0-A346-42AC-B242-24B7D3C85459}" type="presOf" srcId="{101ADD1B-70F3-45D9-88C5-44E79F0731FD}" destId="{F7488C59-B46C-4DF5-9CE2-C4F170DFF2F8}" srcOrd="0" destOrd="0" presId="urn:microsoft.com/office/officeart/2018/2/layout/IconVerticalSolidList"/>
    <dgm:cxn modelId="{8CA6A3C9-CABD-48FF-AB45-FFE62C667500}" srcId="{7A71C0C1-CCD3-4504-9019-60012D1FF213}" destId="{CEF63942-C245-4E68-B5AA-B389FC93CB9E}" srcOrd="1" destOrd="0" parTransId="{5BF2EF87-8F5D-4A83-A8F3-318A1DBF7117}" sibTransId="{207224B5-8678-49A1-B727-56D32E46AA94}"/>
    <dgm:cxn modelId="{A46903D2-45D6-41B1-A288-D3CBDBF13262}" type="presOf" srcId="{EF1FF208-2D12-45EA-9BAD-CE491061A780}" destId="{0824494E-66E1-4272-9ACC-D0528BB96EBE}" srcOrd="0" destOrd="0" presId="urn:microsoft.com/office/officeart/2018/2/layout/IconVerticalSolidList"/>
    <dgm:cxn modelId="{01D223F7-095B-4388-AF14-0AF8BBA67C2E}" srcId="{101ADD1B-70F3-45D9-88C5-44E79F0731FD}" destId="{7A71C0C1-CCD3-4504-9019-60012D1FF213}" srcOrd="1" destOrd="0" parTransId="{D6F2121F-3775-4C17-B4E5-BC9E555139B3}" sibTransId="{94876745-033E-4296-B98D-C446FE242E09}"/>
    <dgm:cxn modelId="{426AECFD-DD76-46EF-9D29-803B7E43FF20}" srcId="{7A71C0C1-CCD3-4504-9019-60012D1FF213}" destId="{EF1FF208-2D12-45EA-9BAD-CE491061A780}" srcOrd="0" destOrd="0" parTransId="{D9528B19-9295-47AC-A5E3-3A952301A5F7}" sibTransId="{4D3BD5A8-798E-4CA2-B9E1-DA1C66FBAF62}"/>
    <dgm:cxn modelId="{2C021C43-A1CD-4A35-89BC-7F01BDDFDE1B}" type="presParOf" srcId="{F7488C59-B46C-4DF5-9CE2-C4F170DFF2F8}" destId="{C91B36AB-5D29-4445-99D1-DDCE5C64B469}" srcOrd="0" destOrd="0" presId="urn:microsoft.com/office/officeart/2018/2/layout/IconVerticalSolidList"/>
    <dgm:cxn modelId="{6D43A8AB-FCC3-4ACD-B34A-5BF700B89891}" type="presParOf" srcId="{C91B36AB-5D29-4445-99D1-DDCE5C64B469}" destId="{A57FE659-4823-49B2-A8BA-62F7A92E052D}" srcOrd="0" destOrd="0" presId="urn:microsoft.com/office/officeart/2018/2/layout/IconVerticalSolidList"/>
    <dgm:cxn modelId="{23C518C9-8037-47EE-9AFA-C33F8000E438}" type="presParOf" srcId="{C91B36AB-5D29-4445-99D1-DDCE5C64B469}" destId="{30670919-3566-470B-A5D8-45EF21423396}" srcOrd="1" destOrd="0" presId="urn:microsoft.com/office/officeart/2018/2/layout/IconVerticalSolidList"/>
    <dgm:cxn modelId="{11FF5770-EB40-45F9-A5A2-E14A805824F3}" type="presParOf" srcId="{C91B36AB-5D29-4445-99D1-DDCE5C64B469}" destId="{D6B1FC1E-7EB1-4BBF-816B-B7F76A931C38}" srcOrd="2" destOrd="0" presId="urn:microsoft.com/office/officeart/2018/2/layout/IconVerticalSolidList"/>
    <dgm:cxn modelId="{BAEFC515-5564-4944-B519-36B30922E093}" type="presParOf" srcId="{C91B36AB-5D29-4445-99D1-DDCE5C64B469}" destId="{5A72E83D-44FE-4AD0-AB43-7F04ABC0F50E}" srcOrd="3" destOrd="0" presId="urn:microsoft.com/office/officeart/2018/2/layout/IconVerticalSolidList"/>
    <dgm:cxn modelId="{B4658B51-6655-443E-A7F8-9E7F0BBE57ED}" type="presParOf" srcId="{F7488C59-B46C-4DF5-9CE2-C4F170DFF2F8}" destId="{414E6003-2E9B-4A49-BC51-4DD3E64E1F74}" srcOrd="1" destOrd="0" presId="urn:microsoft.com/office/officeart/2018/2/layout/IconVerticalSolidList"/>
    <dgm:cxn modelId="{22BAE8F1-63DD-4DBC-BA35-4C2F735A1D70}" type="presParOf" srcId="{F7488C59-B46C-4DF5-9CE2-C4F170DFF2F8}" destId="{FAA3276C-572D-40D1-A8C6-CD565A7F1A60}" srcOrd="2" destOrd="0" presId="urn:microsoft.com/office/officeart/2018/2/layout/IconVerticalSolidList"/>
    <dgm:cxn modelId="{8EE40067-A783-4C0B-A570-537833446173}" type="presParOf" srcId="{FAA3276C-572D-40D1-A8C6-CD565A7F1A60}" destId="{5EF9064D-9D4E-4179-95AD-47F958212D37}" srcOrd="0" destOrd="0" presId="urn:microsoft.com/office/officeart/2018/2/layout/IconVerticalSolidList"/>
    <dgm:cxn modelId="{C1FF11BE-76C4-413F-91DC-6BDA35E5901B}" type="presParOf" srcId="{FAA3276C-572D-40D1-A8C6-CD565A7F1A60}" destId="{B078E234-F29B-497F-A25F-96615E682CE9}" srcOrd="1" destOrd="0" presId="urn:microsoft.com/office/officeart/2018/2/layout/IconVerticalSolidList"/>
    <dgm:cxn modelId="{B786CAAC-E9D6-4E76-9001-5488BE3342E5}" type="presParOf" srcId="{FAA3276C-572D-40D1-A8C6-CD565A7F1A60}" destId="{4641D41A-C7F4-4445-B703-6BFDB712E9A8}" srcOrd="2" destOrd="0" presId="urn:microsoft.com/office/officeart/2018/2/layout/IconVerticalSolidList"/>
    <dgm:cxn modelId="{39B46729-7C35-46AA-A1D2-CD277739ABAD}" type="presParOf" srcId="{FAA3276C-572D-40D1-A8C6-CD565A7F1A60}" destId="{0995F00E-48B4-4A83-A924-7DB0571A425D}" srcOrd="3" destOrd="0" presId="urn:microsoft.com/office/officeart/2018/2/layout/IconVerticalSolidList"/>
    <dgm:cxn modelId="{F400D13D-32AC-49F1-88F2-359133DD36DA}" type="presParOf" srcId="{FAA3276C-572D-40D1-A8C6-CD565A7F1A60}" destId="{0824494E-66E1-4272-9ACC-D0528BB96EB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ECD63-FA62-42AA-8296-1DD9543136D8}">
      <dsp:nvSpPr>
        <dsp:cNvPr id="0" name=""/>
        <dsp:cNvSpPr/>
      </dsp:nvSpPr>
      <dsp:spPr>
        <a:xfrm>
          <a:off x="679050" y="439327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86ACA-D3BC-483E-92AE-6610258755C0}">
      <dsp:nvSpPr>
        <dsp:cNvPr id="0" name=""/>
        <dsp:cNvSpPr/>
      </dsp:nvSpPr>
      <dsp:spPr>
        <a:xfrm>
          <a:off x="1081237" y="841514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EAFDB-B888-4F56-8890-20CA44A3CE26}">
      <dsp:nvSpPr>
        <dsp:cNvPr id="0" name=""/>
        <dsp:cNvSpPr/>
      </dsp:nvSpPr>
      <dsp:spPr>
        <a:xfrm>
          <a:off x="75768" y="2914327"/>
          <a:ext cx="3093750" cy="2599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u="sng" kern="1200"/>
            <a:t>Authentication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It is a process of validating a user’s credentials against the stored values in the database or other sources. </a:t>
          </a:r>
          <a:endParaRPr lang="en-US" sz="2000" kern="1200" dirty="0"/>
        </a:p>
      </dsp:txBody>
      <dsp:txXfrm>
        <a:off x="75768" y="2914327"/>
        <a:ext cx="3093750" cy="2599788"/>
      </dsp:txXfrm>
    </dsp:sp>
    <dsp:sp modelId="{2ACD0D0C-FE5B-45D9-B438-DCA383814338}">
      <dsp:nvSpPr>
        <dsp:cNvPr id="0" name=""/>
        <dsp:cNvSpPr/>
      </dsp:nvSpPr>
      <dsp:spPr>
        <a:xfrm>
          <a:off x="4314206" y="439327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1D652F-30CE-4377-B4B6-0B24A4390961}">
      <dsp:nvSpPr>
        <dsp:cNvPr id="0" name=""/>
        <dsp:cNvSpPr/>
      </dsp:nvSpPr>
      <dsp:spPr>
        <a:xfrm>
          <a:off x="4716393" y="841514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D3C3A-F233-47B3-BFB7-0BCA640D0858}">
      <dsp:nvSpPr>
        <dsp:cNvPr id="0" name=""/>
        <dsp:cNvSpPr/>
      </dsp:nvSpPr>
      <dsp:spPr>
        <a:xfrm>
          <a:off x="3710925" y="2914327"/>
          <a:ext cx="3093750" cy="2599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u="sng" kern="1200" dirty="0"/>
            <a:t>Roles</a:t>
          </a:r>
          <a:r>
            <a:rPr lang="en-US" sz="2000" kern="1200" dirty="0"/>
            <a:t>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There can be different end users of a web application with different roles. Example: Administrator, Registered user or guest etc.</a:t>
          </a:r>
        </a:p>
      </dsp:txBody>
      <dsp:txXfrm>
        <a:off x="3710925" y="2914327"/>
        <a:ext cx="3093750" cy="2599788"/>
      </dsp:txXfrm>
    </dsp:sp>
    <dsp:sp modelId="{6D47B9F9-A2A8-44D9-A15E-5594B0C11BE4}">
      <dsp:nvSpPr>
        <dsp:cNvPr id="0" name=""/>
        <dsp:cNvSpPr/>
      </dsp:nvSpPr>
      <dsp:spPr>
        <a:xfrm>
          <a:off x="7949362" y="439327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8E831-3EE1-403C-A510-5C42E261B93C}">
      <dsp:nvSpPr>
        <dsp:cNvPr id="0" name=""/>
        <dsp:cNvSpPr/>
      </dsp:nvSpPr>
      <dsp:spPr>
        <a:xfrm>
          <a:off x="8351550" y="841514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D3A72-DAB8-4B60-AABD-4BB408DD333E}">
      <dsp:nvSpPr>
        <dsp:cNvPr id="0" name=""/>
        <dsp:cNvSpPr/>
      </dsp:nvSpPr>
      <dsp:spPr>
        <a:xfrm>
          <a:off x="7346081" y="2914327"/>
          <a:ext cx="3093750" cy="2599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b="1" u="sng" kern="1200" dirty="0"/>
            <a:t>Authorization</a:t>
          </a:r>
          <a:r>
            <a:rPr lang="en-US" sz="2400" kern="1200" dirty="0"/>
            <a:t>: 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It is a process to identify the privileges of the user based upon its role. </a:t>
          </a:r>
        </a:p>
      </dsp:txBody>
      <dsp:txXfrm>
        <a:off x="7346081" y="2914327"/>
        <a:ext cx="3093750" cy="2599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889D4-3C0B-409B-A5B0-CB84031B8499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51C54-2A84-410E-8503-06CA5957689D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BD2FB-76E5-47D4-9EE3-CC26FEFAE4E8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Roles should ideally be created during the development time.</a:t>
          </a:r>
        </a:p>
      </dsp:txBody>
      <dsp:txXfrm>
        <a:off x="1941716" y="718"/>
        <a:ext cx="4571887" cy="1681139"/>
      </dsp:txXfrm>
    </dsp:sp>
    <dsp:sp modelId="{88E1CBB5-2795-462C-8649-E887D0D3B739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EC878-F7F1-4ABC-A7CC-79580FA64D9C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D15DA-385D-481D-90CC-BFC451CBA039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Everytime a new user is registered, a role should be added along with its other profile data.</a:t>
          </a:r>
        </a:p>
      </dsp:txBody>
      <dsp:txXfrm>
        <a:off x="1941716" y="2102143"/>
        <a:ext cx="4571887" cy="1681139"/>
      </dsp:txXfrm>
    </dsp:sp>
    <dsp:sp modelId="{819983F9-368C-4757-895F-D018F494CA4B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6CDF0-0D06-49AB-9838-EF6CC080529B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FDFF7-6BF8-42F0-8980-FBA12B7BDBE3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These roles helps in identifying the privileges while implementing authorization.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DEEB3-312B-4B9F-BEA6-FD1303C6DE2D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663EA2-C2A1-4273-BB4E-4DF24C5C79E9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48C3B-5D53-41D2-835E-F43A454CFD24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services.AddAuthorization() in startup.cs is used to implement Authorizartion services.</a:t>
          </a:r>
        </a:p>
      </dsp:txBody>
      <dsp:txXfrm>
        <a:off x="2039300" y="956381"/>
        <a:ext cx="4474303" cy="1765627"/>
      </dsp:txXfrm>
    </dsp:sp>
    <dsp:sp modelId="{D70CC8BC-1CA0-4471-A4D0-53791C6E36AD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A87E4-5812-4163-9545-5C67234521C7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CD483-6D4D-43C8-9D71-BD830C01C5B9}">
      <dsp:nvSpPr>
        <dsp:cNvPr id="0" name=""/>
        <dsp:cNvSpPr/>
      </dsp:nvSpPr>
      <dsp:spPr>
        <a:xfrm>
          <a:off x="2039300" y="3163416"/>
          <a:ext cx="2931121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Authorization or access privileges are checked in two ways</a:t>
          </a:r>
        </a:p>
      </dsp:txBody>
      <dsp:txXfrm>
        <a:off x="2039300" y="3163416"/>
        <a:ext cx="2931121" cy="1765627"/>
      </dsp:txXfrm>
    </dsp:sp>
    <dsp:sp modelId="{C9854E30-502C-4117-B055-476C949C211C}">
      <dsp:nvSpPr>
        <dsp:cNvPr id="0" name=""/>
        <dsp:cNvSpPr/>
      </dsp:nvSpPr>
      <dsp:spPr>
        <a:xfrm>
          <a:off x="4970421" y="3163416"/>
          <a:ext cx="154318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Role based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Policy based</a:t>
          </a:r>
        </a:p>
      </dsp:txBody>
      <dsp:txXfrm>
        <a:off x="4970421" y="3163416"/>
        <a:ext cx="1543182" cy="176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FE659-4823-49B2-A8BA-62F7A92E052D}">
      <dsp:nvSpPr>
        <dsp:cNvPr id="0" name=""/>
        <dsp:cNvSpPr/>
      </dsp:nvSpPr>
      <dsp:spPr>
        <a:xfrm>
          <a:off x="0" y="960259"/>
          <a:ext cx="6513603" cy="1762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70919-3566-470B-A5D8-45EF21423396}">
      <dsp:nvSpPr>
        <dsp:cNvPr id="0" name=""/>
        <dsp:cNvSpPr/>
      </dsp:nvSpPr>
      <dsp:spPr>
        <a:xfrm>
          <a:off x="533059" y="1356750"/>
          <a:ext cx="969199" cy="9691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2E83D-44FE-4AD0-AB43-7F04ABC0F50E}">
      <dsp:nvSpPr>
        <dsp:cNvPr id="0" name=""/>
        <dsp:cNvSpPr/>
      </dsp:nvSpPr>
      <dsp:spPr>
        <a:xfrm>
          <a:off x="2035319" y="960259"/>
          <a:ext cx="4476295" cy="176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497" tIns="186497" rIns="186497" bIns="18649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“Authorize” attribute is used to define authority of a user with a given role to access controller method.</a:t>
          </a:r>
        </a:p>
      </dsp:txBody>
      <dsp:txXfrm>
        <a:off x="2035319" y="960259"/>
        <a:ext cx="4476295" cy="1762180"/>
      </dsp:txXfrm>
    </dsp:sp>
    <dsp:sp modelId="{5EF9064D-9D4E-4179-95AD-47F958212D37}">
      <dsp:nvSpPr>
        <dsp:cNvPr id="0" name=""/>
        <dsp:cNvSpPr/>
      </dsp:nvSpPr>
      <dsp:spPr>
        <a:xfrm>
          <a:off x="0" y="3162985"/>
          <a:ext cx="6513603" cy="17621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8E234-F29B-497F-A25F-96615E682CE9}">
      <dsp:nvSpPr>
        <dsp:cNvPr id="0" name=""/>
        <dsp:cNvSpPr/>
      </dsp:nvSpPr>
      <dsp:spPr>
        <a:xfrm>
          <a:off x="533059" y="3559476"/>
          <a:ext cx="969199" cy="9691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5F00E-48B4-4A83-A924-7DB0571A425D}">
      <dsp:nvSpPr>
        <dsp:cNvPr id="0" name=""/>
        <dsp:cNvSpPr/>
      </dsp:nvSpPr>
      <dsp:spPr>
        <a:xfrm>
          <a:off x="2035319" y="3162985"/>
          <a:ext cx="2931121" cy="176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497" tIns="186497" rIns="186497" bIns="18649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Example: </a:t>
          </a:r>
        </a:p>
      </dsp:txBody>
      <dsp:txXfrm>
        <a:off x="2035319" y="3162985"/>
        <a:ext cx="2931121" cy="1762180"/>
      </dsp:txXfrm>
    </dsp:sp>
    <dsp:sp modelId="{0824494E-66E1-4272-9ACC-D0528BB96EBE}">
      <dsp:nvSpPr>
        <dsp:cNvPr id="0" name=""/>
        <dsp:cNvSpPr/>
      </dsp:nvSpPr>
      <dsp:spPr>
        <a:xfrm>
          <a:off x="4966440" y="3162985"/>
          <a:ext cx="1545173" cy="176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497" tIns="186497" rIns="186497" bIns="18649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[Authorize(Roles = "User")]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above usage of attribute gives access to the following controller method to only the user with role as “User”</a:t>
          </a:r>
        </a:p>
      </dsp:txBody>
      <dsp:txXfrm>
        <a:off x="4966440" y="3162985"/>
        <a:ext cx="1545173" cy="1762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4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0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5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4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6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7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8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2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2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0A249-A0B3-4FF4-96C6-586E459D1951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F476-A37D-419F-B565-F659A777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34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-sharpcorner.com/register?check=r&amp;ReturnURL=https://www.c-sharpcorner.com/article/role-base-authorization-in-asp-net-core-2-1/" TargetMode="External"/><Relationship Id="rId2" Type="http://schemas.openxmlformats.org/officeDocument/2006/relationships/hyperlink" Target="https://docs.microsoft.com/en-us/aspnet/core/security/?view=aspnetcore-2.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  <a:alpha val="17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FC13C-212D-4130-987E-4D6B794BC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Authentication, Roles and Authorization in ASP.Net Core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1E2FA-E5DB-4716-9186-24FD4ADAD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781" y="965198"/>
            <a:ext cx="2901413" cy="2383369"/>
          </a:xfrm>
        </p:spPr>
        <p:txBody>
          <a:bodyPr anchor="b">
            <a:normAutofit/>
          </a:bodyPr>
          <a:lstStyle/>
          <a:p>
            <a:pPr algn="r"/>
            <a:endParaRPr lang="en-US" sz="2000">
              <a:solidFill>
                <a:schemeClr val="accent1"/>
              </a:solidFill>
            </a:endParaRPr>
          </a:p>
          <a:p>
            <a:pPr algn="r"/>
            <a:endParaRPr lang="en-US" sz="2000">
              <a:solidFill>
                <a:schemeClr val="accent1"/>
              </a:solidFill>
            </a:endParaRPr>
          </a:p>
          <a:p>
            <a:pPr algn="r"/>
            <a:r>
              <a:rPr lang="en-US" sz="2000">
                <a:solidFill>
                  <a:schemeClr val="accent1"/>
                </a:solidFill>
              </a:rPr>
              <a:t>Internet Programming (CSE-686), Spring 2019</a:t>
            </a:r>
          </a:p>
          <a:p>
            <a:pPr algn="r"/>
            <a:endParaRPr lang="en-US" sz="2000">
              <a:solidFill>
                <a:schemeClr val="accent1"/>
              </a:solidFill>
            </a:endParaRPr>
          </a:p>
          <a:p>
            <a:pPr algn="r"/>
            <a:endParaRPr lang="en-US" sz="200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970718-79B0-4317-861A-DD507EF46FE4}"/>
              </a:ext>
            </a:extLst>
          </p:cNvPr>
          <p:cNvSpPr txBox="1"/>
          <p:nvPr/>
        </p:nvSpPr>
        <p:spPr>
          <a:xfrm>
            <a:off x="829781" y="3525164"/>
            <a:ext cx="2901413" cy="2367636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2000"/>
              <a:t>Vaibhav Kumar</a:t>
            </a:r>
          </a:p>
          <a:p>
            <a:pPr algn="r">
              <a:spcAft>
                <a:spcPts val="600"/>
              </a:spcAft>
            </a:pPr>
            <a:r>
              <a:rPr lang="en-US" sz="2000"/>
              <a:t>Syracuse University</a:t>
            </a:r>
          </a:p>
          <a:p>
            <a:pPr algn="r">
              <a:spcAft>
                <a:spcPts val="600"/>
              </a:spcAft>
            </a:pPr>
            <a:r>
              <a:rPr lang="en-US" sz="2000"/>
              <a:t>vkumar05@syr.edu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38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4EE11-28A7-4DBB-B634-60B5D9FFB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Authorization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6D892C-4984-4C64-9FFE-EA48E1E609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70842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15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058D7-D79D-4BB8-886B-00AE334A9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Role Based Authorization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6C65CB-8633-404C-958B-CB4294E6B3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89625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3857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6788D-2360-4C4E-92A5-9C36A02AA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Policy Based Authorization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F82F7-C41F-490F-B5BC-7E0A56CC4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based authorization requires the user to adhere the defined policy in order to get access to a controller method.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088517-A9EA-44EB-81D5-6DC2AFC4B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390" y="4528778"/>
            <a:ext cx="5352010" cy="16040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92B1E2-9C7B-480A-A24B-43A17E51E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390" y="2926080"/>
            <a:ext cx="9052554" cy="130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53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B3F7A-4DBC-408B-AF7B-A4900B71D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700">
                <a:solidFill>
                  <a:schemeClr val="accent1"/>
                </a:solidFill>
              </a:rPr>
              <a:t>AllowAnonymous Attribute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00AAF-2B7D-4B1A-87D7-8F30CD69E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AllowAnonymous attribute is used in case where the access is not restricated to any particular role or policy.</a:t>
            </a:r>
          </a:p>
        </p:txBody>
      </p:sp>
    </p:spTree>
    <p:extLst>
      <p:ext uri="{BB962C8B-B14F-4D97-AF65-F5344CB8AC3E}">
        <p14:creationId xmlns:p14="http://schemas.microsoft.com/office/powerpoint/2010/main" val="767293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B4B825-16DB-4E13-8920-36BC5B3A6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Demo</a:t>
            </a:r>
            <a:endParaRPr lang="en-US" sz="5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221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7CE2-8A2B-4F3D-95F0-1EF80E432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454C9-5DD3-464B-99B6-D69B18A4D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https://docs.microsoft.com/en-us/aspnet/core/security/?view=aspnetcore-2.2</a:t>
            </a:r>
            <a:endParaRPr lang="en-US" dirty="0"/>
          </a:p>
          <a:p>
            <a:r>
              <a:rPr lang="en-US" dirty="0">
                <a:hlinkClick r:id="rId3"/>
              </a:rPr>
              <a:t>https://www.c-sharpcorner.com/register?check=r&amp;ReturnURL=https://www.c-sharpcorner.com/article/role-base-authorization-in-asp-net-core-2-1/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0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4A6BD-C53E-42AF-AAE8-2634E8D62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4100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722991-031F-4BE1-BA11-3240BEEC7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Introduction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252DB-EBD3-4CBE-9C5C-453A7A5F2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A web application can have many end-users with different roles.</a:t>
            </a:r>
          </a:p>
          <a:p>
            <a:r>
              <a:rPr lang="en-US" sz="2400"/>
              <a:t>An end user is granted with access privileges based upon its role.</a:t>
            </a:r>
          </a:p>
          <a:p>
            <a:r>
              <a:rPr lang="en-US" sz="2400"/>
              <a:t>All these can be achieved by authenticating the user based upon login credentials.</a:t>
            </a:r>
          </a:p>
          <a:p>
            <a:r>
              <a:rPr lang="en-US" sz="2400"/>
              <a:t>In the following slides, we are going to explore how a user can be authenticated and how the authorization works depending upon the role in an ASP.Net Core Web App.</a:t>
            </a:r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567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9C7EC4-CF6F-4A24-8730-D574194A2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535171"/>
              </p:ext>
            </p:extLst>
          </p:nvPr>
        </p:nvGraphicFramePr>
        <p:xfrm>
          <a:off x="838200" y="223520"/>
          <a:ext cx="10515600" cy="595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603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BD60C-6E6D-49CF-A6E9-C8D64FEA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2B722-82A4-4260-9A10-F7BA8E130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Authentication in </a:t>
            </a:r>
            <a:r>
              <a:rPr lang="en-US" dirty="0" err="1"/>
              <a:t>ASP.Net</a:t>
            </a:r>
            <a:r>
              <a:rPr lang="en-US" dirty="0"/>
              <a:t> Core applications is provided by ASP.NET Core Identity. (There are some other third party services that does the same)</a:t>
            </a:r>
          </a:p>
          <a:p>
            <a:r>
              <a:rPr lang="en-US" dirty="0"/>
              <a:t>ASP.NET Core Identity is a membership or identity management system that comes with  ASP.NET Core web development stack.</a:t>
            </a:r>
          </a:p>
          <a:p>
            <a:r>
              <a:rPr lang="en-US" dirty="0"/>
              <a:t>Some of the facilities provided by  ASP.NET Identity are user registration, login etc. </a:t>
            </a:r>
          </a:p>
        </p:txBody>
      </p:sp>
    </p:spTree>
    <p:extLst>
      <p:ext uri="{BB962C8B-B14F-4D97-AF65-F5344CB8AC3E}">
        <p14:creationId xmlns:p14="http://schemas.microsoft.com/office/powerpoint/2010/main" val="138181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80A7-74CA-4DA3-BCE9-EB9EB88E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14840" cy="1016635"/>
          </a:xfrm>
        </p:spPr>
        <p:txBody>
          <a:bodyPr>
            <a:normAutofit fontScale="90000"/>
          </a:bodyPr>
          <a:lstStyle/>
          <a:p>
            <a:r>
              <a:rPr lang="en-US" dirty="0"/>
              <a:t>Adding Authentication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418F83-0E9E-4173-B967-1A1EF075E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920" y="1825625"/>
            <a:ext cx="7347503" cy="4351338"/>
          </a:xfrm>
        </p:spPr>
      </p:pic>
    </p:spTree>
    <p:extLst>
      <p:ext uri="{BB962C8B-B14F-4D97-AF65-F5344CB8AC3E}">
        <p14:creationId xmlns:p14="http://schemas.microsoft.com/office/powerpoint/2010/main" val="102864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9A01-62B7-4150-8485-F505958E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Authentication (Contd.)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19B1D0-4797-457C-A400-53566BBEA0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778" y="1825625"/>
            <a:ext cx="6306444" cy="4351338"/>
          </a:xfrm>
        </p:spPr>
      </p:pic>
    </p:spTree>
    <p:extLst>
      <p:ext uri="{BB962C8B-B14F-4D97-AF65-F5344CB8AC3E}">
        <p14:creationId xmlns:p14="http://schemas.microsoft.com/office/powerpoint/2010/main" val="369467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4E3B-677A-4592-B74F-172A47F4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Authentication (Contd.)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55F346-62B2-472E-B9CA-98709BF5C1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36" y="2377440"/>
            <a:ext cx="9931083" cy="26589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9CAFDA-57CE-435C-BADC-6C6EE3D05573}"/>
              </a:ext>
            </a:extLst>
          </p:cNvPr>
          <p:cNvSpPr txBox="1"/>
          <p:nvPr/>
        </p:nvSpPr>
        <p:spPr>
          <a:xfrm>
            <a:off x="1249680" y="5567680"/>
            <a:ext cx="895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ApplicationDbContext</a:t>
            </a:r>
            <a:r>
              <a:rPr lang="en-US" dirty="0"/>
              <a:t> inherits from </a:t>
            </a:r>
            <a:r>
              <a:rPr lang="en-US" dirty="0" err="1"/>
              <a:t>IdentityDbContext</a:t>
            </a:r>
            <a:r>
              <a:rPr lang="en-US" dirty="0"/>
              <a:t> in order to provide Authentication facilities.</a:t>
            </a:r>
          </a:p>
        </p:txBody>
      </p:sp>
    </p:spTree>
    <p:extLst>
      <p:ext uri="{BB962C8B-B14F-4D97-AF65-F5344CB8AC3E}">
        <p14:creationId xmlns:p14="http://schemas.microsoft.com/office/powerpoint/2010/main" val="421549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3D6D6-7BEE-492A-BB97-68A4155F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Authentication (Contd.)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A7E898-3D51-48D3-827A-987854E2AB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46" y="2077858"/>
            <a:ext cx="7865459" cy="145782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0C4054-63D7-4C9B-8D25-6BE280EA41AB}"/>
              </a:ext>
            </a:extLst>
          </p:cNvPr>
          <p:cNvSpPr txBox="1"/>
          <p:nvPr/>
        </p:nvSpPr>
        <p:spPr>
          <a:xfrm>
            <a:off x="944880" y="4368800"/>
            <a:ext cx="843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Identity services should be registered in the </a:t>
            </a:r>
            <a:r>
              <a:rPr lang="en-US" dirty="0" err="1"/>
              <a:t>startup.cs</a:t>
            </a:r>
            <a:r>
              <a:rPr lang="en-US" dirty="0"/>
              <a:t> along with  </a:t>
            </a:r>
            <a:r>
              <a:rPr lang="en-US" dirty="0" err="1"/>
              <a:t>services.UseAuthentication</a:t>
            </a:r>
            <a:r>
              <a:rPr lang="en-US" dirty="0"/>
              <a:t>(). </a:t>
            </a:r>
            <a:r>
              <a:rPr lang="en-US" dirty="0" err="1"/>
              <a:t>services.UseAuthentication</a:t>
            </a:r>
            <a:r>
              <a:rPr lang="en-US" dirty="0"/>
              <a:t>() is necessary as it activates the Identity Services.</a:t>
            </a:r>
          </a:p>
        </p:txBody>
      </p:sp>
    </p:spTree>
    <p:extLst>
      <p:ext uri="{BB962C8B-B14F-4D97-AF65-F5344CB8AC3E}">
        <p14:creationId xmlns:p14="http://schemas.microsoft.com/office/powerpoint/2010/main" val="391882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9E3DA2-AF2D-4F46-82C7-9CC8C6F95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Roles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981215-6C93-4834-8C25-D888368820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5211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467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Widescreen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Authentication, Roles and Authorization in ASP.Net Core </vt:lpstr>
      <vt:lpstr>Introduction</vt:lpstr>
      <vt:lpstr>PowerPoint Presentation</vt:lpstr>
      <vt:lpstr>Authentication</vt:lpstr>
      <vt:lpstr>Adding Authentication </vt:lpstr>
      <vt:lpstr>Adding Authentication (Contd.)</vt:lpstr>
      <vt:lpstr>Adding Authentication (Contd.)</vt:lpstr>
      <vt:lpstr>Adding Authentication (Contd.)</vt:lpstr>
      <vt:lpstr>Roles</vt:lpstr>
      <vt:lpstr>Authorization</vt:lpstr>
      <vt:lpstr>Role Based Authorization </vt:lpstr>
      <vt:lpstr>Policy Based Authorization</vt:lpstr>
      <vt:lpstr>AllowAnonymous Attribute</vt:lpstr>
      <vt:lpstr>Demo</vt:lpstr>
      <vt:lpstr>References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Authentication, Roles and Authorization in ASP.Net Core </dc:title>
  <dc:creator> </dc:creator>
  <cp:lastModifiedBy> </cp:lastModifiedBy>
  <cp:revision>1</cp:revision>
  <dcterms:created xsi:type="dcterms:W3CDTF">2019-04-01T09:35:54Z</dcterms:created>
  <dcterms:modified xsi:type="dcterms:W3CDTF">2019-04-01T09:36:04Z</dcterms:modified>
</cp:coreProperties>
</file>