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  <p:sldId id="262" r:id="rId6"/>
    <p:sldId id="260" r:id="rId7"/>
    <p:sldId id="263" r:id="rId8"/>
    <p:sldId id="261" r:id="rId9"/>
    <p:sldId id="264" r:id="rId10"/>
    <p:sldId id="265" r:id="rId11"/>
    <p:sldId id="266" r:id="rId12"/>
    <p:sldId id="268" r:id="rId13"/>
    <p:sldId id="269" r:id="rId14"/>
    <p:sldId id="267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CFA7-7F6C-46CE-98A5-AA29433B93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8240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5B55D4-B572-4EF2-A594-196986A335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D7C1C-88E4-4C45-A327-07236B8EF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3B028-C123-4F34-B7AC-A804F41D8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916CE-4D33-4760-A058-6BF6FE17C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09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9A3DE-3B3B-40FD-9769-CE56F2807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37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9D65F-00FE-4ABA-8136-B7B7D4CDE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2900"/>
            <a:ext cx="10515600" cy="45640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F2D0C-36C6-4CDE-A552-5103B968A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57535-3C0E-43C6-8171-0BABDE48F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98389-CE1C-4D60-8432-733AB2CD1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10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1163C-E694-4807-BEE8-2513E894D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980E86-3389-449D-8B10-54EDB2883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BEB2AB-1EBC-4048-A1CC-9202BDC1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8D8AF-A5DA-45E7-84CE-11FEBE14B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77030-B90C-4D28-A22E-EE5A79C03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004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AA79B-252D-49DB-B73D-6704D5587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48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22DA6-D2C0-4E51-98A9-9A2D3CA7BA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11300"/>
            <a:ext cx="5181600" cy="46656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FFEAA7-ED6B-42DD-A1CB-4E22F8101B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11300"/>
            <a:ext cx="5181600" cy="466566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E4117D-A6A7-4982-9C3D-BF9A1FBE7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97748C-AC1A-4A30-9EED-1008BA31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F9B47-24FC-403D-A16B-8D0008F60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045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E3B0A-F606-4853-832C-FC3C8DB35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68F23-49ED-4306-89AC-59167D566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D550D2-C7E2-4AF2-80A7-543C778D4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DC0767-A400-48CF-847D-7AEEFF5D82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0A5F35-8D24-4A0F-94B3-B0AFD33FFD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A90FE0-0D20-41D7-BD14-9E704E237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C55687-D274-4D31-9E57-93A7EC567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2E7ACF-8C35-4A2D-AA3C-5DB7CBE8D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77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F23E4-F418-4B1E-876A-E256ADC1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472AF6-9905-4D98-A374-A9D25904B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810BCD-AF36-49AD-98B0-C4738341B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D8F43F-19B5-454D-B73B-27FE6B477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4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61BFF3-0DB4-493B-9A8B-27CE851AB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C5E6C6-D54C-4760-A533-B41822D61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E9ACB-2135-4BA1-940E-549BC6FA1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535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30915-0B8D-4DCD-AAD1-41A42CAA8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FCEF8-DEEA-49CA-9861-D1DFE99F5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42E01-DD2A-4C92-A78F-61D1DFB8DD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3FAAE-5609-46F0-AB16-1F7F2C1EC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277A09-D04C-4D35-90FB-766C607D3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673E3B-F865-4FCA-8085-68B0B20F9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551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3AD81-D474-4D90-AEE7-35BBC2763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80ED3A-5D67-40E4-ADEB-8FFDD6D406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D5608-C5FA-4546-A61F-9D8F7A5AE9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DBD4F0-C4AD-4594-91E1-C32DD43E4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620CB8-E4CF-4DDE-B852-35E554EE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B27F80-EE00-4F23-BE57-21514DC15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010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887E1-639D-45F1-A37C-90D12F635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0091FE-E8E3-4B45-8BD4-B8A134D7FA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A2CF7B-082A-4487-8383-C625D21F7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26795-E08B-4446-84D4-2350563CD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0B1C0-5202-4D2F-9C23-C41D404E3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038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31C721-B100-4908-B82C-E61FDBD693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85DDD7-150F-4165-9F8E-B30350E8F5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2AD04-A154-41E3-A263-8590B27D5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2A6E1-A1E7-4664-9205-740676779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00461-12DA-4D9B-9B58-A73F7495E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85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AB099F-596F-4314-AF89-78E3F0AF0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D80FB-5D05-450B-8DF8-7DB256BEA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FB702-A051-456B-A4AA-EE948FC02B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1F3AD-4C51-4F79-ADDC-FDAA201555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DDF72-C5C0-4D57-95B0-E4325894A1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003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3FF46-850D-4B71-9E98-5E37D79E2D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Help for dotnet Command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FCC2BD-6C7C-4A48-9D4B-50F4025D73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CSE686 – Internet Programming</a:t>
            </a:r>
          </a:p>
          <a:p>
            <a:r>
              <a:rPr lang="en-US" dirty="0"/>
              <a:t>Spring 2019</a:t>
            </a:r>
          </a:p>
        </p:txBody>
      </p:sp>
    </p:spTree>
    <p:extLst>
      <p:ext uri="{BB962C8B-B14F-4D97-AF65-F5344CB8AC3E}">
        <p14:creationId xmlns:p14="http://schemas.microsoft.com/office/powerpoint/2010/main" val="653674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78A97-6DFD-41B3-8031-CF84271CA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dotnet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A3F7D-53E9-4FFC-A0B6-A3452116B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b="1" dirty="0"/>
              <a:t>dotnet is </a:t>
            </a:r>
            <a:r>
              <a:rPr lang="en-US" dirty="0"/>
              <a:t>a command line utility that has commands for creating, building, and running Net Core projects.</a:t>
            </a:r>
          </a:p>
          <a:p>
            <a:pPr>
              <a:spcAft>
                <a:spcPts val="600"/>
              </a:spcAft>
            </a:pPr>
            <a:r>
              <a:rPr lang="en-US" dirty="0"/>
              <a:t>You can do, in Visual Studio and (I think) Visual Studio for Mac, everything that dotnet does, but often dotnet is quicker and easier.</a:t>
            </a:r>
          </a:p>
          <a:p>
            <a:pPr>
              <a:spcAft>
                <a:spcPts val="600"/>
              </a:spcAft>
            </a:pPr>
            <a:r>
              <a:rPr lang="en-US" b="1" dirty="0"/>
              <a:t>dotnet</a:t>
            </a:r>
            <a:r>
              <a:rPr lang="en-US" dirty="0"/>
              <a:t> is especially convenient when using Visual Studio Code.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We’ll talk about VS Code in a follow-on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13869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5B09B-B63E-4105-875C-08322D57D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Command 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5D131-E5F3-4860-B4B4-9FE0C017B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The </a:t>
            </a:r>
            <a:r>
              <a:rPr lang="en-US" b="1" dirty="0"/>
              <a:t>dotnet</a:t>
            </a:r>
            <a:r>
              <a:rPr lang="en-US" dirty="0"/>
              <a:t> command runs from the command line.  On Windows, That means either:</a:t>
            </a:r>
          </a:p>
          <a:p>
            <a:pPr lvl="1">
              <a:spcAft>
                <a:spcPts val="600"/>
              </a:spcAft>
            </a:pPr>
            <a:r>
              <a:rPr lang="en-US" b="1" dirty="0"/>
              <a:t>Cmd.exe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The default shell.</a:t>
            </a:r>
          </a:p>
          <a:p>
            <a:pPr lvl="1">
              <a:spcAft>
                <a:spcPts val="600"/>
              </a:spcAft>
            </a:pPr>
            <a:r>
              <a:rPr lang="en-US" b="1" dirty="0"/>
              <a:t>Developer’s </a:t>
            </a:r>
            <a:r>
              <a:rPr lang="en-US" b="1" dirty="0" err="1"/>
              <a:t>cmd</a:t>
            </a:r>
            <a:r>
              <a:rPr lang="en-US" b="1" dirty="0"/>
              <a:t> prompt</a:t>
            </a:r>
          </a:p>
          <a:p>
            <a:pPr lvl="2">
              <a:spcAft>
                <a:spcPts val="600"/>
              </a:spcAft>
            </a:pPr>
            <a:r>
              <a:rPr lang="en-US" dirty="0" err="1"/>
              <a:t>Cmd</a:t>
            </a:r>
            <a:r>
              <a:rPr lang="en-US" dirty="0"/>
              <a:t> with added environment variables to support code tool chains.</a:t>
            </a:r>
          </a:p>
          <a:p>
            <a:pPr lvl="1">
              <a:spcAft>
                <a:spcPts val="600"/>
              </a:spcAft>
            </a:pPr>
            <a:r>
              <a:rPr lang="en-US" b="1" dirty="0"/>
              <a:t>PowerShell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A powerful, but complex, shell.</a:t>
            </a:r>
          </a:p>
        </p:txBody>
      </p:sp>
    </p:spTree>
    <p:extLst>
      <p:ext uri="{BB962C8B-B14F-4D97-AF65-F5344CB8AC3E}">
        <p14:creationId xmlns:p14="http://schemas.microsoft.com/office/powerpoint/2010/main" val="1471434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35D2E2C-410E-448A-90BC-BB7F79E1B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Cmd.exe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9FD3F8A-74F2-45FA-AB1B-E53C4D08749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57777" y="1511301"/>
            <a:ext cx="4952473" cy="46037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3FF14721-A7FC-4A8A-8D09-1BF7B79FC57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18250" y="1511300"/>
            <a:ext cx="5181600" cy="418240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23808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5A48CE-D798-4085-B099-60FF33174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421FAE-2A0E-47DD-96D4-657EEB66A1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11301"/>
            <a:ext cx="4794250" cy="2819400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dirty="0"/>
              <a:t>Cmd.exe</a:t>
            </a:r>
          </a:p>
          <a:p>
            <a:pPr lvl="1"/>
            <a:r>
              <a:rPr lang="en-US" dirty="0"/>
              <a:t>Create files and directories</a:t>
            </a:r>
          </a:p>
          <a:p>
            <a:pPr lvl="1"/>
            <a:r>
              <a:rPr lang="en-US" dirty="0"/>
              <a:t>Run shell commands</a:t>
            </a:r>
          </a:p>
          <a:p>
            <a:pPr lvl="1"/>
            <a:r>
              <a:rPr lang="en-US" dirty="0"/>
              <a:t>Run batch files and executables on your path</a:t>
            </a:r>
          </a:p>
          <a:p>
            <a:pPr lvl="1"/>
            <a:r>
              <a:rPr lang="en-US" dirty="0"/>
              <a:t>Run dotnet command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97B8BA7-98A6-4CF8-A867-387E9C5728E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56C55E-1978-412F-ADEB-1B5C718D7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540170"/>
            <a:ext cx="5447369" cy="56367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00771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1A793-CF25-47D8-8ABD-290060D00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Developer’s Command Prompt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17516A-67FF-4EDE-9DEA-2BAFFCE3143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92965" y="1645934"/>
            <a:ext cx="5479236" cy="35661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E6BAE05-1B7C-4E87-9F4C-E6A3AA6CB5C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17435" y="1645934"/>
            <a:ext cx="5181600" cy="356613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97989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5A48CE-D798-4085-B099-60FF33174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421FAE-2A0E-47DD-96D4-657EEB66A1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11300"/>
            <a:ext cx="4794250" cy="4665663"/>
          </a:xfrm>
        </p:spPr>
        <p:txBody>
          <a:bodyPr/>
          <a:lstStyle/>
          <a:p>
            <a:r>
              <a:rPr lang="en-US" dirty="0"/>
              <a:t>Developer Command ….</a:t>
            </a:r>
          </a:p>
          <a:p>
            <a:pPr lvl="1"/>
            <a:r>
              <a:rPr lang="en-US" dirty="0"/>
              <a:t>A superset of the Cmd.exe functionality</a:t>
            </a:r>
          </a:p>
          <a:p>
            <a:pPr lvl="1"/>
            <a:r>
              <a:rPr lang="en-US" dirty="0"/>
              <a:t>Specifically, has environment variables to access C++ tool chain.</a:t>
            </a:r>
          </a:p>
          <a:p>
            <a:pPr lvl="1"/>
            <a:r>
              <a:rPr lang="en-US" dirty="0"/>
              <a:t>We won’t need that capability in this course, but do in CSE687-OOD.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97B8BA7-98A6-4CF8-A867-387E9C5728E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2ED493-36BB-4789-BAC5-201A5E511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450" y="384175"/>
            <a:ext cx="6048158" cy="61087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45704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285BB-32BE-41DB-A65E-2CB260FF4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PowerShell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0293DAD-96DC-4A41-956B-21104EC686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63247" y="1511300"/>
            <a:ext cx="4999506" cy="46656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779132-1382-4019-82C2-CDADB12E7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57" y="1511300"/>
            <a:ext cx="5466243" cy="42291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1589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5A48CE-D798-4085-B099-60FF33174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421FAE-2A0E-47DD-96D4-657EEB66A1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11300"/>
            <a:ext cx="4521200" cy="4665663"/>
          </a:xfrm>
        </p:spPr>
        <p:txBody>
          <a:bodyPr/>
          <a:lstStyle/>
          <a:p>
            <a:r>
              <a:rPr lang="en-US" dirty="0"/>
              <a:t>PowerShell.exe</a:t>
            </a:r>
          </a:p>
          <a:p>
            <a:pPr lvl="1"/>
            <a:r>
              <a:rPr lang="en-US" dirty="0"/>
              <a:t>A superset of the Cmd.exe functionality</a:t>
            </a:r>
          </a:p>
          <a:p>
            <a:pPr lvl="1"/>
            <a:r>
              <a:rPr lang="en-US" dirty="0"/>
              <a:t>Has a lot of operations for system administration.</a:t>
            </a:r>
          </a:p>
          <a:p>
            <a:pPr lvl="1"/>
            <a:r>
              <a:rPr lang="en-US" dirty="0"/>
              <a:t>Does not have environment variables to access C++ tool chain.</a:t>
            </a:r>
          </a:p>
          <a:p>
            <a:pPr lvl="2"/>
            <a:r>
              <a:rPr lang="en-US" dirty="0"/>
              <a:t>We can add those by opening a </a:t>
            </a:r>
            <a:r>
              <a:rPr lang="en-US" dirty="0" err="1"/>
              <a:t>cmd</a:t>
            </a:r>
            <a:r>
              <a:rPr lang="en-US" dirty="0"/>
              <a:t> prompt, executing vcvarsall.bat, and then opening </a:t>
            </a:r>
            <a:r>
              <a:rPr lang="en-US" dirty="0" err="1"/>
              <a:t>powershell</a:t>
            </a:r>
            <a:r>
              <a:rPr lang="en-US" dirty="0"/>
              <a:t> from within the </a:t>
            </a:r>
            <a:r>
              <a:rPr lang="en-US" dirty="0" err="1"/>
              <a:t>cmd</a:t>
            </a:r>
            <a:r>
              <a:rPr lang="en-US" dirty="0"/>
              <a:t> shell.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8D530AB6-AFE7-43BD-9AF2-7828971530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30511" y="365125"/>
            <a:ext cx="6304361" cy="61801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57999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5A48CE-D798-4085-B099-60FF33174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365125"/>
            <a:ext cx="10871200" cy="904875"/>
          </a:xfrm>
        </p:spPr>
        <p:txBody>
          <a:bodyPr/>
          <a:lstStyle/>
          <a:p>
            <a:r>
              <a:rPr lang="en-US" dirty="0"/>
              <a:t>PowerShell Operations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421FAE-2A0E-47DD-96D4-657EEB66A1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11300"/>
            <a:ext cx="4794250" cy="4665663"/>
          </a:xfrm>
        </p:spPr>
        <p:txBody>
          <a:bodyPr/>
          <a:lstStyle/>
          <a:p>
            <a:r>
              <a:rPr lang="en-US" dirty="0"/>
              <a:t>PowerShell.exe</a:t>
            </a:r>
          </a:p>
          <a:p>
            <a:pPr lvl="1"/>
            <a:r>
              <a:rPr lang="en-US" dirty="0"/>
              <a:t>Syntax for commands is:</a:t>
            </a:r>
          </a:p>
          <a:p>
            <a:pPr lvl="2"/>
            <a:r>
              <a:rPr lang="en-US" dirty="0"/>
              <a:t>Verb Noun</a:t>
            </a:r>
          </a:p>
          <a:p>
            <a:pPr lvl="2"/>
            <a:r>
              <a:rPr lang="en-US" dirty="0"/>
              <a:t>Example: get-Help commands</a:t>
            </a:r>
          </a:p>
          <a:p>
            <a:pPr lvl="1"/>
            <a:r>
              <a:rPr lang="en-US" dirty="0"/>
              <a:t>Useful exploratory commands:</a:t>
            </a:r>
          </a:p>
          <a:p>
            <a:pPr lvl="2"/>
            <a:r>
              <a:rPr lang="en-US" dirty="0"/>
              <a:t>Get-help</a:t>
            </a:r>
          </a:p>
          <a:p>
            <a:pPr lvl="2"/>
            <a:r>
              <a:rPr lang="en-US" dirty="0"/>
              <a:t>Get-Help commands</a:t>
            </a:r>
          </a:p>
          <a:p>
            <a:pPr lvl="2"/>
            <a:r>
              <a:rPr lang="en-US" dirty="0"/>
              <a:t>Get-Help objects</a:t>
            </a:r>
          </a:p>
          <a:p>
            <a:pPr lvl="2"/>
            <a:r>
              <a:rPr lang="en-US" dirty="0"/>
              <a:t>Get-help </a:t>
            </a:r>
            <a:r>
              <a:rPr lang="en-US" dirty="0" err="1"/>
              <a:t>About_Methods</a:t>
            </a:r>
            <a:endParaRPr lang="en-US" dirty="0"/>
          </a:p>
          <a:p>
            <a:pPr lvl="2"/>
            <a:r>
              <a:rPr lang="en-US" dirty="0"/>
              <a:t>Get-help </a:t>
            </a:r>
            <a:r>
              <a:rPr lang="en-US" dirty="0" err="1"/>
              <a:t>About_Properties</a:t>
            </a:r>
            <a:endParaRPr lang="en-US" dirty="0"/>
          </a:p>
          <a:p>
            <a:pPr lvl="2"/>
            <a:r>
              <a:rPr lang="en-US" dirty="0"/>
              <a:t>Get-help About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4A1E11-794C-415A-88A6-3E689B71EC6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193B18-1C6B-4338-99F7-125E1D3A7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19075"/>
            <a:ext cx="5785392" cy="64198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81728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F4EAB-5292-4AAC-A608-7D064B05D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DD222F-4A7E-4AED-8CD9-B2D6F9EF2C1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320800"/>
            <a:ext cx="4658642" cy="51695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5211271-8F54-45B9-831D-0C0A541ABB5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80100" y="365125"/>
            <a:ext cx="5473700" cy="61252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02498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F4EAB-5292-4AAC-A608-7D064B05D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Now: </a:t>
            </a:r>
            <a:r>
              <a:rPr lang="en-US" b="1" dirty="0"/>
              <a:t>dotnet</a:t>
            </a:r>
            <a:r>
              <a:rPr lang="en-US" dirty="0"/>
              <a:t> command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86EC350-7358-465C-9C7B-F47F5B4ED6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18128" y="365125"/>
            <a:ext cx="5394024" cy="61277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98589394-DA0E-4306-9D7C-9BD24527CC9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74098" y="1270000"/>
            <a:ext cx="4985678" cy="52228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80327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F4EAB-5292-4AAC-A608-7D064B05D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dotnet command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5D8A32A-E376-461C-AA24-B8C2DCB1D61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52450" y="1270001"/>
            <a:ext cx="4787900" cy="5099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203D5B5-BC43-425C-AE20-19629F14DF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575299" y="1270000"/>
            <a:ext cx="6380297" cy="50990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94926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0BE92EA-ED33-487D-ADCB-E4B327C1C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What?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F5E93A-5691-47DE-8EAD-38B5D2652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we use Visual Studio Code:</a:t>
            </a:r>
          </a:p>
          <a:p>
            <a:pPr lvl="1"/>
            <a:r>
              <a:rPr lang="en-US" dirty="0"/>
              <a:t>VS Code can’t create </a:t>
            </a:r>
            <a:r>
              <a:rPr lang="en-US" dirty="0" err="1"/>
              <a:t>.net</a:t>
            </a:r>
            <a:r>
              <a:rPr lang="en-US" dirty="0"/>
              <a:t> core projects</a:t>
            </a:r>
          </a:p>
          <a:p>
            <a:pPr lvl="1"/>
            <a:r>
              <a:rPr lang="en-US" dirty="0"/>
              <a:t>So we create a project folder, call dotnet new console (or whatever)</a:t>
            </a:r>
          </a:p>
          <a:p>
            <a:pPr lvl="1"/>
            <a:r>
              <a:rPr lang="en-US" dirty="0"/>
              <a:t>Open Visual Studio Code</a:t>
            </a:r>
          </a:p>
          <a:p>
            <a:pPr lvl="1"/>
            <a:r>
              <a:rPr lang="en-US" dirty="0"/>
              <a:t>Open the newly created folder</a:t>
            </a:r>
          </a:p>
          <a:p>
            <a:pPr lvl="2"/>
            <a:r>
              <a:rPr lang="en-US" dirty="0"/>
              <a:t>When you do this VS Code will ask if you want to create resources to work with that folder.</a:t>
            </a:r>
          </a:p>
          <a:p>
            <a:pPr lvl="2"/>
            <a:r>
              <a:rPr lang="en-US" dirty="0"/>
              <a:t>Select yes – that builds a json settings file to manage builds and debugging</a:t>
            </a:r>
          </a:p>
          <a:p>
            <a:pPr lvl="1"/>
            <a:r>
              <a:rPr lang="en-US" dirty="0"/>
              <a:t>Start editing files and running</a:t>
            </a:r>
          </a:p>
        </p:txBody>
      </p:sp>
    </p:spTree>
    <p:extLst>
      <p:ext uri="{BB962C8B-B14F-4D97-AF65-F5344CB8AC3E}">
        <p14:creationId xmlns:p14="http://schemas.microsoft.com/office/powerpoint/2010/main" val="1644712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9F6F1A-38A1-40BB-8151-C03F16620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That’s all Folks!</a:t>
            </a:r>
          </a:p>
        </p:txBody>
      </p:sp>
    </p:spTree>
    <p:extLst>
      <p:ext uri="{BB962C8B-B14F-4D97-AF65-F5344CB8AC3E}">
        <p14:creationId xmlns:p14="http://schemas.microsoft.com/office/powerpoint/2010/main" val="1978708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384</Words>
  <Application>Microsoft Office PowerPoint</Application>
  <PresentationFormat>Widescreen</PresentationFormat>
  <Paragraphs>62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Help for dotnet Command</vt:lpstr>
      <vt:lpstr>dotnet</vt:lpstr>
      <vt:lpstr>The Command Line</vt:lpstr>
      <vt:lpstr>Cmd.exe</vt:lpstr>
      <vt:lpstr>Functionality</vt:lpstr>
      <vt:lpstr>Developer’s Command Prompt</vt:lpstr>
      <vt:lpstr>Functionality</vt:lpstr>
      <vt:lpstr>PowerShell</vt:lpstr>
      <vt:lpstr>Functionality</vt:lpstr>
      <vt:lpstr>PowerShell Operations</vt:lpstr>
      <vt:lpstr>Examples</vt:lpstr>
      <vt:lpstr>Now: dotnet command</vt:lpstr>
      <vt:lpstr>dotnet command</vt:lpstr>
      <vt:lpstr>So What?</vt:lpstr>
      <vt:lpstr>That’s all Folks!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Fawcett</dc:creator>
  <cp:lastModifiedBy>James Fawcett</cp:lastModifiedBy>
  <cp:revision>18</cp:revision>
  <dcterms:created xsi:type="dcterms:W3CDTF">2019-01-12T17:55:15Z</dcterms:created>
  <dcterms:modified xsi:type="dcterms:W3CDTF">2019-01-12T21:18:18Z</dcterms:modified>
</cp:coreProperties>
</file>