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73" r:id="rId2"/>
    <p:sldId id="256" r:id="rId3"/>
    <p:sldId id="272" r:id="rId4"/>
    <p:sldId id="271" r:id="rId5"/>
    <p:sldId id="257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8" r:id="rId14"/>
    <p:sldId id="269" r:id="rId15"/>
    <p:sldId id="265" r:id="rId16"/>
    <p:sldId id="267" r:id="rId17"/>
    <p:sldId id="270" r:id="rId18"/>
    <p:sldId id="26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BF81EA5-2E12-4865-BDC5-1F176FBAF7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40E47-69BE-49DB-83CC-6A724352E97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D7886-2CDC-4758-9CC7-E19407E3DC46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4082BE-AC82-4615-8394-C633DCD7C5B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99B87-6633-439A-BF5B-9EF4FD24E58A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F9652-E954-4649-8784-C560B99A832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0A2203-5ABA-46E5-8B0C-42DC353B95E5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2B3FCE-BE76-433F-9A58-00C502300BD6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375227-FFC3-4B83-84EA-0562D62198FF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772369-85FA-42BF-9727-7AAA93BF07E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F1D6A-5970-4E8C-AE18-97D5A37B599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01222B-2794-4F03-8030-05EA83A98F50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B729E9-524F-4BB1-B317-AE7AE71B1132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D40EE2-F500-4B13-ACB4-1AA52E24094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573260-DB55-47F5-B117-E6A70DCE1C1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130E2-A152-40DD-9427-F39CE872863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5124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5125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26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27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128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5129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130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dt" sz="half" idx="2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DB271A3-BA59-4B32-9B40-8C923561CB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8BEBA-4A64-4C08-8C5A-E00134F613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4558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C1769-C3AA-445D-9619-69C032A6E1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41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3810000" cy="4835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295400"/>
            <a:ext cx="3810000" cy="4835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7C17CE-0478-40EE-9B2A-0228D78682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299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39918-FBB3-4466-A315-95E5A0BDF2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01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A926E-3041-45D6-A8E8-6EBEBFB3DB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94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990290-D26A-43E3-BD0F-E32A069842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67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EBA71C-DF17-4A8B-96D9-9D2AB351D5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807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CDC994-BBA2-4D1C-BCD2-4E53D67560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160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51300E-AADA-49E2-8EEF-16FAFFEE4A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844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FFF003-B839-4CDA-9105-C0451D0142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623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8686800" cy="3962400"/>
            <a:chOff x="0" y="0"/>
            <a:chExt cx="5472" cy="3072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4100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4101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102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7772400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27FAAD47-8263-4821-8EE3-1B7524BB18E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8" name="Line 12"/>
          <p:cNvSpPr>
            <a:spLocks noChangeShapeType="1"/>
          </p:cNvSpPr>
          <p:nvPr/>
        </p:nvSpPr>
        <p:spPr bwMode="auto">
          <a:xfrm>
            <a:off x="0" y="39624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c.calpoly.edu/~dbutler/tutorials/winter96/cvs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unit.org/getStarted.html" TargetMode="External"/><Relationship Id="rId5" Type="http://schemas.openxmlformats.org/officeDocument/2006/relationships/hyperlink" Target="http://nant.sourceforge.net/help/index.html" TargetMode="External"/><Relationship Id="rId4" Type="http://schemas.openxmlformats.org/officeDocument/2006/relationships/hyperlink" Target="http://www.csc.calpoly.edu/~dbutler/tutorials/winter96/r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Uses: slides 2-7		15 minutes</a:t>
            </a:r>
          </a:p>
          <a:p>
            <a:r>
              <a:rPr lang="en-US" dirty="0"/>
              <a:t>Advanced Uses : slides 8-11	10 minutes</a:t>
            </a:r>
          </a:p>
          <a:p>
            <a:r>
              <a:rPr lang="en-US" dirty="0"/>
              <a:t>Won’t present slides 12-18</a:t>
            </a:r>
            <a:br>
              <a:rPr lang="en-US" dirty="0"/>
            </a:br>
            <a:r>
              <a:rPr lang="en-US" dirty="0"/>
              <a:t>but they should stay in deck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61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560730"/>
            <a:ext cx="6629400" cy="1792069"/>
          </a:xfrm>
        </p:spPr>
        <p:txBody>
          <a:bodyPr/>
          <a:lstStyle/>
          <a:p>
            <a:r>
              <a:rPr lang="en-US" altLang="en-US" sz="4400" dirty="0"/>
              <a:t>Project Center Use Cases</a:t>
            </a:r>
            <a:br>
              <a:rPr lang="en-US" altLang="en-US" sz="4400" dirty="0"/>
            </a:br>
            <a:r>
              <a:rPr lang="en-US" altLang="en-US" sz="4400" dirty="0"/>
              <a:t>	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sz="3200" dirty="0"/>
              <a:t>Jim Fawcett</a:t>
            </a:r>
          </a:p>
          <a:p>
            <a:r>
              <a:rPr lang="en-US" altLang="en-US" sz="1800" dirty="0"/>
              <a:t>Originally prepared for</a:t>
            </a:r>
          </a:p>
          <a:p>
            <a:r>
              <a:rPr lang="en-US" altLang="en-US" sz="1800" dirty="0"/>
              <a:t>CSE784 – Software Studio, Fall 2004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DB271A3-BA59-4B32-9B40-8C923561CBF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Center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Center was a project assigned to another course, CSE784 – Software Studio, but these slides are also relevant to our projects #1 and #4.</a:t>
            </a:r>
          </a:p>
          <a:p>
            <a:r>
              <a:rPr lang="en-US" dirty="0"/>
              <a:t>Project Center is a Software Development Collaboration System, built from a number of open-source projects with code wrappers to enable them to communicate and collaborate effectively.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322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447800" y="304800"/>
          <a:ext cx="6735763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3" name="Visio" r:id="rId3" imgW="6456719" imgH="6859055" progId="Visio.Drawing.11">
                  <p:embed/>
                </p:oleObj>
              </mc:Choice>
              <mc:Fallback>
                <p:oleObj name="Visio" r:id="rId3" imgW="6456719" imgH="6859055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04800"/>
                        <a:ext cx="6735763" cy="6096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4724400" cy="865187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3000"/>
              <a:t>Project Center Packages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Developer’s Daily Use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772400" cy="5029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Look at Project Center schedule, notices pages, alerts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Get today’s work from Project Center: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Get latest source of my code from CVS including NAnt build script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Get latest build of other team’s code on which my code depends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Make modifications or additions to my code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Build my source, incorporating libraries on which my code depends, using NAnt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Run NUnit on my source and iterate, recording and working off bugs.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Commit changes to CVS.  That automatically results in change log entry.  Any components frozen cannot be committed to CVS.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Send libraries of my latest code that others need to Project Center via CVS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Project Center Tools Used: 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CVS, NAnt, NUnit, Schedule, Change Log, Bug Tracker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Developer at Customer’s Site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683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Walk customer through requirements issues, demo part of code, record customer issues in P.C. from customer site.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Login to P.C. via browser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View Requirements Database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Open CVS web interface from browser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Extract demos from CVS and run at customer’s site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Can modify and rebuild on-site if developer takes laptop with P.C. installed.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Walk through bug reports and change logs to discuss progress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CVS, Requirements Database, Bug Reports, Change Log, all via Asp – possibly NAnt and NUnit run on laptop.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400"/>
              <a:t>Use of Project Center for Qualification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683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All Qualification builds – typically four or five – ready to go in CVS with NAnt scripts to rebuild should the customer want to peek at internals.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Usually extract just executables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But may rebuild any of the test builds with single NAnt command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NUnit set up to run each of the Qualification Tests, showing, by default, only what is necessary for qualification.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Each test proceedure captured in help module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Requirements database synchronized to qual test showing B-Spec requirement for this test and A-Spec requirements it maps to.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Requirements Database, CVS, NAnt, NUnit, Help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72400" cy="788988"/>
          </a:xfrm>
        </p:spPr>
        <p:txBody>
          <a:bodyPr/>
          <a:lstStyle/>
          <a:p>
            <a:r>
              <a:rPr lang="en-US" altLang="en-US" sz="3400"/>
              <a:t>Customer’s use of Project Center for Maintenance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772400" cy="4759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We deliver Project Center along with product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CVS, NAnt, NUnit all set to run regression tests on delivered product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help has inserted module that documents product code – a supplement to delivered documents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Customer can now immediately do modifications and builds without studying the product packaging for weeks.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CVS, NAnt, NUnit, Help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560387"/>
          </a:xfrm>
        </p:spPr>
        <p:txBody>
          <a:bodyPr/>
          <a:lstStyle/>
          <a:p>
            <a:r>
              <a:rPr lang="en-US" altLang="en-US" sz="3800"/>
              <a:t>Manager’s use of Project Center</a:t>
            </a:r>
          </a:p>
        </p:txBody>
      </p:sp>
      <p:sp useBgFill="1"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7772400" cy="5562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/>
              <a:t>Review status of builds and tests through Schedule-based status reports.  What is important here is clarity of the information tranfer, not having a pretty or fancy calendar.  You are not asked to reinvent Outlook or Microsoft Project Manager.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 says Display team has scheduled integration build to integrate with Data Editing team.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 shows that Display team has not installed the required build the day before integration.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Checks Quality Assurance report for last display build and reviews (from CVS).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Checks bug tracker reports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Checks to make sure that the notification for scheduled integration has been posted (a month ago).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Sends notice to Display team leader that there will be a meeting in half-hour in Manager’s office.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After meeting manager posts action items associated with that meeting, assigned to the Display team leader.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Note that much of this functionality is fairly close to that supplied with the requirements database and other tools.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1700"/>
              <a:t>Schedule, CVS, Bug Tracker, Schedule Alerts, Action Item Database (Bug Reporter with a different name?).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77813"/>
            <a:ext cx="8077200" cy="1143000"/>
          </a:xfrm>
        </p:spPr>
        <p:txBody>
          <a:bodyPr/>
          <a:lstStyle/>
          <a:p>
            <a:r>
              <a:rPr lang="en-US" altLang="en-US"/>
              <a:t>Architect’s use of Project Center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dirty="0"/>
              <a:t>Reviews all interfaces held by CVS against the OCD.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Reviews CVS holdings for implementation and test of each interface’s implementations.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Extracts a team’s source and </a:t>
            </a:r>
            <a:r>
              <a:rPr lang="en-US" altLang="en-US" sz="2000" dirty="0" err="1"/>
              <a:t>NAnt</a:t>
            </a:r>
            <a:r>
              <a:rPr lang="en-US" altLang="en-US" sz="2000" dirty="0"/>
              <a:t> build script, builds </a:t>
            </a:r>
            <a:r>
              <a:rPr lang="en-US" altLang="en-US" sz="2000" dirty="0" err="1"/>
              <a:t>exectable</a:t>
            </a:r>
            <a:r>
              <a:rPr lang="en-US" altLang="en-US" sz="2000" dirty="0"/>
              <a:t> and reviews functionality by running </a:t>
            </a:r>
            <a:r>
              <a:rPr lang="en-US" altLang="en-US" sz="2000" dirty="0" err="1"/>
              <a:t>NUnit</a:t>
            </a:r>
            <a:r>
              <a:rPr lang="en-US" altLang="en-US" sz="20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team is required to deliver test drivers with their libraries.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obligation of the team’s code is either demonstrated or a message is stubbed stating its current status.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All of this runs under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Architect reviews Team’s view of their obligations using this process from the beginning of development.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team is asked to declare their assigned interfaces and provide a fully stubbed implementation at the beginning.  They then replace each stub as the real code is developed.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Each stub announces what it will be delivering.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Project Center tools used: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CVS, </a:t>
            </a:r>
            <a:r>
              <a:rPr lang="en-US" altLang="en-US" sz="1900" dirty="0" err="1"/>
              <a:t>NAnt</a:t>
            </a:r>
            <a:r>
              <a:rPr lang="en-US" altLang="en-US" sz="1900" dirty="0"/>
              <a:t>, </a:t>
            </a:r>
            <a:r>
              <a:rPr lang="en-US" altLang="en-US" sz="1900" dirty="0" err="1"/>
              <a:t>NUnit</a:t>
            </a:r>
            <a:r>
              <a:rPr lang="en-US" altLang="en-US" sz="1900" dirty="0"/>
              <a:t>, Requirements </a:t>
            </a:r>
            <a:r>
              <a:rPr lang="en-US" altLang="en-US" sz="1900" dirty="0" err="1"/>
              <a:t>DataBase</a:t>
            </a:r>
            <a:r>
              <a:rPr lang="en-US" altLang="en-US" sz="1900" dirty="0"/>
              <a:t>,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77813"/>
            <a:ext cx="8077200" cy="865187"/>
          </a:xfrm>
        </p:spPr>
        <p:txBody>
          <a:bodyPr/>
          <a:lstStyle/>
          <a:p>
            <a:r>
              <a:rPr lang="en-US" altLang="en-US" sz="3400"/>
              <a:t>Quality Assurance use of Project Center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/>
              <a:t>QA member assigned to Display team extracts source from CVS, including NAnt build script.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Uses NUnit to run series of code standards conformance tests on source.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Builds executable or library with test drivers, supplied by Display team.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Notes warnings.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Runs QA build and notes functionality supplied.</a:t>
            </a:r>
          </a:p>
          <a:p>
            <a:pPr lvl="1">
              <a:lnSpc>
                <a:spcPct val="90000"/>
              </a:lnSpc>
            </a:pPr>
            <a:r>
              <a:rPr lang="en-US" altLang="en-US" sz="2200"/>
              <a:t>Each team is required to supply NUnit tests that display what works and have stub messages for what does not yet work.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Writes QA report and stores in CVS, associated with the Display build.</a:t>
            </a:r>
          </a:p>
          <a:p>
            <a:pPr>
              <a:lnSpc>
                <a:spcPct val="90000"/>
              </a:lnSpc>
            </a:pPr>
            <a:r>
              <a:rPr lang="en-US" altLang="en-US" sz="2000"/>
              <a:t>Project Center Tools Used: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CVS, NAnt, NUnit with special QA tests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/>
              <a:t>Some Observations about Design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7724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Most of the custom tools are minor variants of a single design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Requirements Database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Bug Tracker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Change Log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It would be extremely useful to have web service interfaces to add and modify entries in any of the databases.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Examples: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When modified code is committed to CVS it would be simple to have Project Center user interfaces insert the change record to Change Log using its service interface.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When Qual Testing it would be simple to synchronize NUnit test with display of B-Spec requirement and A-Spec requirement in separate windows using web service access to Requirements Database to search for requirement by number.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Meetings and reviews could be scheduled using web service interface to scheduler. 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It may also be useful to provide a command line interface for insertion and modification of database entries.  Will make our tools consistent with the open-source tools which all have command line interfaces.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Observations about Design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772400" cy="4759325"/>
          </a:xfrm>
        </p:spPr>
        <p:txBody>
          <a:bodyPr/>
          <a:lstStyle/>
          <a:p>
            <a:r>
              <a:rPr lang="en-US" altLang="en-US" sz="2000"/>
              <a:t>Should designate Project Center Server</a:t>
            </a:r>
          </a:p>
          <a:p>
            <a:r>
              <a:rPr lang="en-US" altLang="en-US" sz="2000"/>
              <a:t>Users have Project Center WinForm Interfaces on their client machines.</a:t>
            </a:r>
          </a:p>
          <a:p>
            <a:r>
              <a:rPr lang="en-US" altLang="en-US" sz="2000"/>
              <a:t>Users can access most of the Project Center functionality through a browser, viewing Asp pages from Server.</a:t>
            </a:r>
          </a:p>
          <a:p>
            <a:pPr lvl="1"/>
            <a:r>
              <a:rPr lang="en-US" altLang="en-US" sz="2000"/>
              <a:t>All persistent data resides on Project Center server</a:t>
            </a:r>
          </a:p>
          <a:p>
            <a:pPr lvl="2"/>
            <a:r>
              <a:rPr lang="en-US" altLang="en-US" sz="1900"/>
              <a:t>CVS / RCS code and document storage</a:t>
            </a:r>
          </a:p>
          <a:p>
            <a:pPr lvl="3"/>
            <a:r>
              <a:rPr lang="en-US" altLang="en-US" sz="1600"/>
              <a:t>Should support private and public storage for each team</a:t>
            </a:r>
          </a:p>
          <a:p>
            <a:pPr lvl="2"/>
            <a:r>
              <a:rPr lang="en-US" altLang="en-US" sz="1900"/>
              <a:t>NAnt build scripts (in CVS)</a:t>
            </a:r>
          </a:p>
          <a:p>
            <a:pPr lvl="2"/>
            <a:r>
              <a:rPr lang="en-US" altLang="en-US" sz="1900"/>
              <a:t>Requirements</a:t>
            </a:r>
          </a:p>
          <a:p>
            <a:pPr lvl="2"/>
            <a:r>
              <a:rPr lang="en-US" altLang="en-US" sz="1900"/>
              <a:t>Bug Reports, Change Logs</a:t>
            </a:r>
          </a:p>
          <a:p>
            <a:pPr lvl="2"/>
            <a:r>
              <a:rPr lang="en-US" altLang="en-US" sz="1900"/>
              <a:t>Schedule and Tracking information</a:t>
            </a:r>
          </a:p>
          <a:p>
            <a:pPr lvl="1"/>
            <a:r>
              <a:rPr lang="en-US" altLang="en-US" sz="2000"/>
              <a:t>Tools may reside on client or server.  Architect will choose with help of team leaders.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Prototyping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772400" cy="4759325"/>
          </a:xfrm>
        </p:spPr>
        <p:txBody>
          <a:bodyPr/>
          <a:lstStyle/>
          <a:p>
            <a:r>
              <a:rPr lang="en-US" altLang="en-US" sz="2000"/>
              <a:t>The best way to decide how to glue all this together is to use the open-source tools before committing to the Project Center structure.</a:t>
            </a:r>
          </a:p>
          <a:p>
            <a:pPr lvl="1"/>
            <a:r>
              <a:rPr lang="en-US" altLang="en-US" sz="2000"/>
              <a:t>Suggest we download all of them and use them with a couple of small example projects, perhaps CSE784, Project #1 for this year.</a:t>
            </a:r>
          </a:p>
          <a:p>
            <a:pPr lvl="1"/>
            <a:r>
              <a:rPr lang="en-US" altLang="en-US" sz="2000"/>
              <a:t>Since the custom tools are entirely under our control they can fit into the same structure needed for CVS, NAnt, and NUnit.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7813"/>
            <a:ext cx="7848600" cy="865187"/>
          </a:xfrm>
        </p:spPr>
        <p:txBody>
          <a:bodyPr/>
          <a:lstStyle/>
          <a:p>
            <a:r>
              <a:rPr lang="en-US" altLang="en-US" sz="3400"/>
              <a:t>Distributing Work Load across Teams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7724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Database and Security: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Designs queries for all accesses to any of the databases, providing interfaces with insertion, update, and extracton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Open-Source Tools Team: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Prototype use of Open-Source tools with Project #1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Responsible for help subsystem design and implementation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help contents for Open-Source tools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Communication Team: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web service message-passing for custom tools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Provides web service message-passing wrapper for open-source tools.</a:t>
            </a:r>
          </a:p>
          <a:p>
            <a:pPr lvl="2">
              <a:lnSpc>
                <a:spcPct val="80000"/>
              </a:lnSpc>
            </a:pPr>
            <a:r>
              <a:rPr lang="en-US" altLang="en-US" sz="1900"/>
              <a:t>All open-source tools have command line interfaces so this should be straight-forward.  </a:t>
            </a:r>
          </a:p>
          <a:p>
            <a:pPr lvl="2">
              <a:lnSpc>
                <a:spcPct val="80000"/>
              </a:lnSpc>
            </a:pPr>
            <a:r>
              <a:rPr lang="en-US" altLang="en-US" sz="1900"/>
              <a:t>Tutorial links – later slide - indicate how command line interfaces work.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636587"/>
          </a:xfrm>
        </p:spPr>
        <p:txBody>
          <a:bodyPr/>
          <a:lstStyle/>
          <a:p>
            <a:r>
              <a:rPr lang="en-US" altLang="en-US" sz="3400"/>
              <a:t>Distributing Work Load across Teams</a:t>
            </a:r>
          </a:p>
        </p:txBody>
      </p:sp>
      <p:sp useBgFill="1"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066800"/>
            <a:ext cx="7772400" cy="50641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/>
              <a:t>Scheduling and Tracking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 and Implement Scheduler, Requirements database, Bug Tracker, Change Log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Design and Implement support for inserting new tools.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Winform Interface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Will have plenty of work with interface.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Main problem is getting early access to code to call.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Asp Interface Team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Plenty of work with interface pages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Same problem as Winform team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Test Team – plenty of work already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To get a quick start, User Interface teams could work out detailed use cases</a:t>
            </a:r>
          </a:p>
          <a:p>
            <a:pPr>
              <a:lnSpc>
                <a:spcPct val="80000"/>
              </a:lnSpc>
            </a:pPr>
            <a:r>
              <a:rPr lang="en-US" altLang="en-US" sz="2000"/>
              <a:t>Then start hooking up open-source tools using communication stub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Comm stub is just post-message, get-message interfaces used in the local process as a stand-in for commlink to another machine until that becomes available.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Derived Requirements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User authentication</a:t>
            </a:r>
          </a:p>
          <a:p>
            <a:r>
              <a:rPr lang="en-US" altLang="en-US"/>
              <a:t>Interoperation between tools</a:t>
            </a:r>
          </a:p>
          <a:p>
            <a:pPr lvl="1"/>
            <a:r>
              <a:rPr lang="en-US" altLang="en-US"/>
              <a:t>Bug Tracker cites CVS entries</a:t>
            </a:r>
          </a:p>
          <a:p>
            <a:pPr lvl="1"/>
            <a:r>
              <a:rPr lang="en-US" altLang="en-US"/>
              <a:t>CVS writes to Change Log</a:t>
            </a:r>
          </a:p>
          <a:p>
            <a:pPr lvl="1"/>
            <a:r>
              <a:rPr lang="en-US" altLang="en-US"/>
              <a:t>Project Scheduler reads CVS and/or Change Log, NUnit log.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Open-Source Tool Tutorials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772400" cy="4606925"/>
          </a:xfrm>
        </p:spPr>
        <p:txBody>
          <a:bodyPr/>
          <a:lstStyle/>
          <a:p>
            <a:r>
              <a:rPr lang="en-US" altLang="en-US" sz="2000"/>
              <a:t>Tutorial Links</a:t>
            </a:r>
          </a:p>
          <a:p>
            <a:pPr lvl="1"/>
            <a:r>
              <a:rPr lang="en-US" altLang="en-US" sz="1800"/>
              <a:t>CVS: </a:t>
            </a:r>
            <a:r>
              <a:rPr lang="en-US" altLang="en-US" sz="1800">
                <a:hlinkClick r:id="rId3"/>
              </a:rPr>
              <a:t>http://www.csc.calpoly.edu/~dbutler/tutorials/winter96/cvs/</a:t>
            </a:r>
            <a:endParaRPr lang="en-US" altLang="en-US" sz="1800"/>
          </a:p>
          <a:p>
            <a:pPr lvl="1"/>
            <a:r>
              <a:rPr lang="en-US" altLang="en-US" sz="1800"/>
              <a:t>RCS – used by CVS: </a:t>
            </a:r>
            <a:r>
              <a:rPr lang="en-US" altLang="en-US" sz="1800">
                <a:hlinkClick r:id="rId4"/>
              </a:rPr>
              <a:t>http://www.csc.calpoly.edu/~dbutler/tutorials/winter96/rcs/</a:t>
            </a:r>
            <a:endParaRPr lang="en-US" altLang="en-US" sz="1800"/>
          </a:p>
          <a:p>
            <a:pPr lvl="1"/>
            <a:r>
              <a:rPr lang="en-US" altLang="en-US" sz="1800"/>
              <a:t>NAnt: </a:t>
            </a:r>
            <a:r>
              <a:rPr lang="en-US" altLang="en-US" sz="1800">
                <a:hlinkClick r:id="rId5"/>
              </a:rPr>
              <a:t>http://nant.sourceforge.net/help/index.html</a:t>
            </a:r>
            <a:endParaRPr lang="en-US" altLang="en-US" sz="1800"/>
          </a:p>
          <a:p>
            <a:pPr lvl="1"/>
            <a:r>
              <a:rPr lang="en-US" altLang="en-US" sz="1800"/>
              <a:t>NUnit: </a:t>
            </a:r>
            <a:r>
              <a:rPr lang="en-US" altLang="en-US" sz="1800">
                <a:hlinkClick r:id="rId6"/>
              </a:rPr>
              <a:t>http://www.nunit.org/getStarted.html</a:t>
            </a:r>
            <a:endParaRPr lang="en-US" altLang="en-US" sz="1800"/>
          </a:p>
          <a:p>
            <a:r>
              <a:rPr lang="en-US" altLang="en-US" sz="1800"/>
              <a:t>Notes:</a:t>
            </a:r>
          </a:p>
          <a:p>
            <a:pPr lvl="1"/>
            <a:r>
              <a:rPr lang="en-US" altLang="en-US" sz="1800"/>
              <a:t>You will find, looking at these links, that all these open-source tools provide command line interfaces.</a:t>
            </a:r>
          </a:p>
          <a:p>
            <a:pPr lvl="1"/>
            <a:r>
              <a:rPr lang="en-US" altLang="en-US" sz="1800"/>
              <a:t>That means that accessing them through a web service interface should be straight-forward.</a:t>
            </a:r>
          </a:p>
          <a:p>
            <a:endParaRPr lang="en-US" altLang="en-US" sz="18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BEBA-4A64-4C08-8C5A-E00134F613C8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ahoma"/>
        <a:ea typeface=""/>
        <a:cs typeface="Tahoma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249</TotalTime>
  <Words>1651</Words>
  <Application>Microsoft Office PowerPoint</Application>
  <PresentationFormat>On-screen Show (4:3)</PresentationFormat>
  <Paragraphs>185</Paragraphs>
  <Slides>18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Tahoma</vt:lpstr>
      <vt:lpstr>Times New Roman</vt:lpstr>
      <vt:lpstr>Wingdings</vt:lpstr>
      <vt:lpstr>Layers</vt:lpstr>
      <vt:lpstr>Visio</vt:lpstr>
      <vt:lpstr>Segments</vt:lpstr>
      <vt:lpstr>Project Center Use Cases   </vt:lpstr>
      <vt:lpstr>Project Center</vt:lpstr>
      <vt:lpstr>Project Center Packages</vt:lpstr>
      <vt:lpstr>Developer’s Daily Use</vt:lpstr>
      <vt:lpstr>Developer at Customer’s Site</vt:lpstr>
      <vt:lpstr>Use of Project Center for Qualification</vt:lpstr>
      <vt:lpstr>Customer’s use of Project Center for Maintenance</vt:lpstr>
      <vt:lpstr>Manager’s use of Project Center</vt:lpstr>
      <vt:lpstr>Architect’s use of Project Center</vt:lpstr>
      <vt:lpstr>Quality Assurance use of Project Center</vt:lpstr>
      <vt:lpstr>Some Observations about Design</vt:lpstr>
      <vt:lpstr>Observations about Design</vt:lpstr>
      <vt:lpstr>Prototyping</vt:lpstr>
      <vt:lpstr>Distributing Work Load across Teams</vt:lpstr>
      <vt:lpstr>Distributing Work Load across Teams</vt:lpstr>
      <vt:lpstr>Derived Requirements</vt:lpstr>
      <vt:lpstr>Open-Source Tool Tutorials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Center Use Cases </dc:title>
  <dc:creator>Jim Fawcett</dc:creator>
  <cp:lastModifiedBy>James Fawcett</cp:lastModifiedBy>
  <cp:revision>13</cp:revision>
  <dcterms:created xsi:type="dcterms:W3CDTF">2004-10-03T16:39:39Z</dcterms:created>
  <dcterms:modified xsi:type="dcterms:W3CDTF">2017-01-29T21:12:09Z</dcterms:modified>
</cp:coreProperties>
</file>