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24" r:id="rId2"/>
  </p:sldMasterIdLst>
  <p:notesMasterIdLst>
    <p:notesMasterId r:id="rId8"/>
  </p:notesMasterIdLst>
  <p:sldIdLst>
    <p:sldId id="321" r:id="rId3"/>
    <p:sldId id="322" r:id="rId4"/>
    <p:sldId id="323" r:id="rId5"/>
    <p:sldId id="324" r:id="rId6"/>
    <p:sldId id="28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64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1B0882-CBD8-4AFC-A6C0-DDA1B06B1316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93ED83-81F7-4E22-A2EB-1122D8624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72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8076B9-7A9C-4EC4-87BE-B1BB0882C6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693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0D5E-FC56-41DC-8BB1-831D9CA4449D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5340-3419-499C-A57E-BF5776258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1EFC-1A29-4EFA-9E73-72B060FF2874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7E85-2C11-4903-A544-9AF3C53E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E1BA-8949-471E-80EE-7F3B8E2DF16F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59F6-36E5-4C17-9471-CFD8B29A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82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14299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D88DA-5790-47ED-8F82-C976868EF49D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09B23-8FE6-4773-B218-C92F03F6CB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DDC0B-6224-4555-B1FD-C41CD49B1D97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A3019-25DD-444F-B0EF-EC8371C179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299ED-9F43-4DD5-A468-6433B5138366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7DEF6-033A-4AF5-A6D1-C0BA181B5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A8FAD-CA26-427E-93B8-6A9B18114640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068D2-A0AA-435C-B29C-99DAABC0F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10CDF-1A3E-4D7C-B524-8E1BEB978752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97559-4E8D-4B9A-B3CD-5DE9101F8B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E086D-61ED-47BD-855F-26B0DA615301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8DB0-32A6-4326-B98B-8D9B0E550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BAB7A-8763-4297-99EE-F094CA6F68ED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B0AA-D53C-45EC-915F-C7FB582A74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B729-AC57-47B2-85E1-5DED17756008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E978-C230-42E7-B7E4-D9B91A0B0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0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3F221-D3FF-4467-9C63-0CEACA745398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5F154-1E08-406B-A8C2-04CD0196E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1998A-F5F3-4707-89B1-2ECB239E6112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0C55B-5ED9-4CC5-B1D5-870E17BCC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D20B4-1B0A-47C7-A5A5-10FFFA805275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FD7A-EE90-4C7F-929D-E529A7D9A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54C7-D2E8-4D3C-9D0C-E3A7DDAEDDFB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D802-63E3-46CD-B882-172FB9405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4654-B33E-4366-B344-F07C074790CF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25C4-F56D-49F8-A751-4C688B8C2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6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AB5E-9841-468E-900D-3EF82BD38D31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C9AD-4D2D-4A7C-A380-3A73EE5A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EFC3-0453-4F34-810A-8F6BE24A5CCF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ED07-0C54-41C5-9EDD-0002F5B88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6F0B-8121-4C37-9D65-F12695A90BCD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54C4-7EE0-48C0-A743-5F0252494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2CE4-66B4-4C03-BCEE-59A2DA665656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586B-9FF3-4256-89E6-A3D18D0A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5384-69DF-4E4A-AE65-594B586EC2B4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89B2-9D83-4EF2-8280-C3F77AE20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C52AF-11BE-4C5B-A084-BD500BE744CF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89122-DDB6-4FA0-9175-9D834A5D4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C52AF-11BE-4C5B-A084-BD500BE744CF}" type="datetime1">
              <a:rPr lang="en-US" smtClean="0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989122-DDB6-4FA0-9175-9D834A5D4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590800"/>
          </a:xfrm>
        </p:spPr>
        <p:txBody>
          <a:bodyPr/>
          <a:lstStyle/>
          <a:p>
            <a:r>
              <a:rPr lang="en-US" dirty="0" smtClean="0"/>
              <a:t>Real-World Patterns and</a:t>
            </a:r>
            <a:br>
              <a:rPr lang="en-US" dirty="0" smtClean="0"/>
            </a:br>
            <a:r>
              <a:rPr lang="en-US" dirty="0" smtClean="0"/>
              <a:t>Pattern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3763" y="6400800"/>
            <a:ext cx="630237" cy="276225"/>
          </a:xfrm>
        </p:spPr>
        <p:txBody>
          <a:bodyPr/>
          <a:lstStyle/>
          <a:p>
            <a:pPr>
              <a:defRPr/>
            </a:pPr>
            <a:fld id="{61509B23-8FE6-4773-B218-C92F03F6CB3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876800"/>
            <a:ext cx="499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Fawcett</a:t>
            </a:r>
          </a:p>
          <a:p>
            <a:r>
              <a:rPr lang="en-US" dirty="0" smtClean="0"/>
              <a:t>CSE776 </a:t>
            </a:r>
            <a:r>
              <a:rPr lang="en-US" dirty="0" smtClean="0"/>
              <a:t>– </a:t>
            </a:r>
            <a:r>
              <a:rPr lang="en-US" dirty="0" smtClean="0"/>
              <a:t>Design Patterns</a:t>
            </a:r>
            <a:endParaRPr lang="en-US" dirty="0" smtClean="0"/>
          </a:p>
          <a:p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to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Design Principles relate to Design Patterns</a:t>
            </a:r>
          </a:p>
          <a:p>
            <a:pPr lvl="1"/>
            <a:r>
              <a:rPr lang="en-US" dirty="0" smtClean="0"/>
              <a:t>Open-Closed Principle (OCP)</a:t>
            </a:r>
          </a:p>
          <a:p>
            <a:pPr lvl="2"/>
            <a:r>
              <a:rPr lang="en-US" dirty="0" smtClean="0"/>
              <a:t>Almost all the Gang-of-Four patterns</a:t>
            </a:r>
          </a:p>
          <a:p>
            <a:pPr lvl="1"/>
            <a:r>
              <a:rPr lang="en-US" dirty="0" err="1" smtClean="0"/>
              <a:t>Liskov</a:t>
            </a:r>
            <a:r>
              <a:rPr lang="en-US" dirty="0" smtClean="0"/>
              <a:t> Substitution Principle (LSP)</a:t>
            </a:r>
          </a:p>
          <a:p>
            <a:pPr lvl="2"/>
            <a:r>
              <a:rPr lang="en-US" dirty="0" smtClean="0"/>
              <a:t>Strategy, Template Method, Command, Observer</a:t>
            </a:r>
          </a:p>
          <a:p>
            <a:pPr lvl="1"/>
            <a:r>
              <a:rPr lang="en-US" dirty="0" smtClean="0"/>
              <a:t>Dependency Inversion Principle (DIP)</a:t>
            </a:r>
          </a:p>
          <a:p>
            <a:pPr lvl="2"/>
            <a:r>
              <a:rPr lang="en-US" dirty="0" smtClean="0"/>
              <a:t>State, Composite, Decorator</a:t>
            </a:r>
          </a:p>
          <a:p>
            <a:pPr lvl="1"/>
            <a:r>
              <a:rPr lang="en-US" dirty="0" smtClean="0"/>
              <a:t>Interface Segregation Principle (ISP)</a:t>
            </a:r>
          </a:p>
          <a:p>
            <a:pPr lvl="2"/>
            <a:r>
              <a:rPr lang="en-US" dirty="0" smtClean="0"/>
              <a:t>Adapter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09B23-8FE6-4773-B218-C92F03F6CB3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5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999"/>
            <a:ext cx="7543800" cy="4114801"/>
          </a:xfrm>
        </p:spPr>
        <p:txBody>
          <a:bodyPr/>
          <a:lstStyle/>
          <a:p>
            <a:r>
              <a:rPr lang="en-US" dirty="0" smtClean="0"/>
              <a:t>Strategy and Command, Chain of Responsibility, Builder – Parser</a:t>
            </a:r>
          </a:p>
          <a:p>
            <a:r>
              <a:rPr lang="en-US" dirty="0" smtClean="0"/>
              <a:t>Composite and Flyweight – UML editor</a:t>
            </a:r>
          </a:p>
          <a:p>
            <a:r>
              <a:rPr lang="en-US" dirty="0" smtClean="0"/>
              <a:t>Template Method and Interpreter – Wizard Code Generator</a:t>
            </a:r>
          </a:p>
          <a:p>
            <a:r>
              <a:rPr lang="en-US" dirty="0" smtClean="0"/>
              <a:t>Proxy and Mediator – Message Passing Communication</a:t>
            </a:r>
          </a:p>
          <a:p>
            <a:r>
              <a:rPr lang="en-US" dirty="0" smtClean="0"/>
              <a:t>More combinations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09B23-8FE6-4773-B218-C92F03F6CB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1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Parser – Strategy, Command, Builder</a:t>
            </a:r>
          </a:p>
          <a:p>
            <a:r>
              <a:rPr lang="en-US" dirty="0" smtClean="0"/>
              <a:t>Message-Passing Communications – Mediator &amp; Proxy</a:t>
            </a:r>
          </a:p>
          <a:p>
            <a:r>
              <a:rPr lang="en-US" dirty="0" smtClean="0"/>
              <a:t>COM – Extension Object</a:t>
            </a:r>
          </a:p>
          <a:p>
            <a:r>
              <a:rPr lang="en-US" dirty="0" smtClean="0"/>
              <a:t>Software Matrix – Mediator</a:t>
            </a:r>
          </a:p>
          <a:p>
            <a:r>
              <a:rPr lang="en-US" dirty="0" smtClean="0"/>
              <a:t>Windows Presentation Foundation – Observer</a:t>
            </a:r>
          </a:p>
          <a:p>
            <a:r>
              <a:rPr lang="en-US" dirty="0" smtClean="0"/>
              <a:t>Tokenizer - State</a:t>
            </a:r>
          </a:p>
          <a:p>
            <a:r>
              <a:rPr lang="en-US" dirty="0" smtClean="0"/>
              <a:t>Code Generator - Interpreter</a:t>
            </a:r>
          </a:p>
          <a:p>
            <a:r>
              <a:rPr lang="en-US" dirty="0" smtClean="0"/>
              <a:t>Add more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09B23-8FE6-4773-B218-C92F03F6CB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</a:rPr>
              <a:t>End of Presentation</a:t>
            </a:r>
            <a:endParaRPr lang="en-US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171EB-15CE-4210-92B7-4BF3F6A86DE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489568F-1184-409B-BA4B-9E965D476579}" vid="{0A5DB933-DCCC-438C-8880-D77CDB2B94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148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Custom Design</vt:lpstr>
      <vt:lpstr>Digital Blue Tunnel 16x9</vt:lpstr>
      <vt:lpstr>Real-World Patterns and Pattern Combinations</vt:lpstr>
      <vt:lpstr>Principles to Patterns</vt:lpstr>
      <vt:lpstr>Pattern Combinations</vt:lpstr>
      <vt:lpstr>Real World Applications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James Fawcett</cp:lastModifiedBy>
  <cp:revision>226</cp:revision>
  <dcterms:created xsi:type="dcterms:W3CDTF">2008-03-30T22:34:10Z</dcterms:created>
  <dcterms:modified xsi:type="dcterms:W3CDTF">2015-10-22T16:01:57Z</dcterms:modified>
</cp:coreProperties>
</file>