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066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1B36E0-9F01-429E-9145-94826079BF29}" type="datetimeFigureOut">
              <a:rPr lang="en-US" smtClean="0"/>
              <a:t>1/14/2010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14B2AA-CA69-46D5-915B-C6483AE1EE3F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1B36E0-9F01-429E-9145-94826079BF29}" type="datetimeFigureOut">
              <a:rPr lang="en-US" smtClean="0"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14B2AA-CA69-46D5-915B-C6483AE1EE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1B36E0-9F01-429E-9145-94826079BF29}" type="datetimeFigureOut">
              <a:rPr lang="en-US" smtClean="0"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14B2AA-CA69-46D5-915B-C6483AE1EE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1B36E0-9F01-429E-9145-94826079BF29}" type="datetimeFigureOut">
              <a:rPr lang="en-US" smtClean="0"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14B2AA-CA69-46D5-915B-C6483AE1EE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1B36E0-9F01-429E-9145-94826079BF29}" type="datetimeFigureOut">
              <a:rPr lang="en-US" smtClean="0"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14B2AA-CA69-46D5-915B-C6483AE1EE3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1B36E0-9F01-429E-9145-94826079BF29}" type="datetimeFigureOut">
              <a:rPr lang="en-US" smtClean="0"/>
              <a:t>1/14/2010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14B2AA-CA69-46D5-915B-C6483AE1EE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1B36E0-9F01-429E-9145-94826079BF29}" type="datetimeFigureOut">
              <a:rPr lang="en-US" smtClean="0"/>
              <a:t>1/14/2010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14B2AA-CA69-46D5-915B-C6483AE1EE3F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1B36E0-9F01-429E-9145-94826079BF29}" type="datetimeFigureOut">
              <a:rPr lang="en-US" smtClean="0"/>
              <a:t>1/14/2010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14B2AA-CA69-46D5-915B-C6483AE1EE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1B36E0-9F01-429E-9145-94826079BF29}" type="datetimeFigureOut">
              <a:rPr lang="en-US" smtClean="0"/>
              <a:t>1/14/2010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14B2AA-CA69-46D5-915B-C6483AE1EE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1B36E0-9F01-429E-9145-94826079BF29}" type="datetimeFigureOut">
              <a:rPr lang="en-US" smtClean="0"/>
              <a:t>1/14/2010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14B2AA-CA69-46D5-915B-C6483AE1EE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F51B36E0-9F01-429E-9145-94826079BF29}" type="datetimeFigureOut">
              <a:rPr lang="en-US" smtClean="0"/>
              <a:t>1/14/2010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F614B2AA-CA69-46D5-915B-C6483AE1EE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51B36E0-9F01-429E-9145-94826079BF29}" type="datetimeFigureOut">
              <a:rPr lang="en-US" smtClean="0"/>
              <a:t>1/14/2010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F614B2AA-CA69-46D5-915B-C6483AE1EE3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Software Track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Computer Engineering – New Student Orientation</a:t>
            </a:r>
          </a:p>
          <a:p>
            <a:r>
              <a:rPr lang="en-US" dirty="0" smtClean="0"/>
              <a:t>Spring 2010</a:t>
            </a:r>
          </a:p>
          <a:p>
            <a:r>
              <a:rPr lang="en-US" dirty="0" smtClean="0"/>
              <a:t>Jim Fawcett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SWT – Semester 1 (Spring)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CSE687 – Object Oriented Design (core)</a:t>
            </a:r>
          </a:p>
          <a:p>
            <a:r>
              <a:rPr lang="en-US" dirty="0" smtClean="0"/>
              <a:t>Options (take two)</a:t>
            </a:r>
          </a:p>
          <a:p>
            <a:pPr lvl="1"/>
            <a:r>
              <a:rPr lang="en-US" dirty="0" smtClean="0"/>
              <a:t>CSE681 – Software Modeling &amp; Analysis (core)</a:t>
            </a:r>
          </a:p>
          <a:p>
            <a:pPr lvl="1"/>
            <a:r>
              <a:rPr lang="en-US" dirty="0" smtClean="0"/>
              <a:t>CSE644 – Internet Security</a:t>
            </a:r>
          </a:p>
          <a:p>
            <a:pPr lvl="1"/>
            <a:r>
              <a:rPr lang="en-US" dirty="0" smtClean="0"/>
              <a:t>CSE691 – Compiler Design</a:t>
            </a:r>
          </a:p>
          <a:p>
            <a:pPr lvl="1"/>
            <a:r>
              <a:rPr lang="en-US" dirty="0" smtClean="0"/>
              <a:t>CSE581 – Intro to Database Mgmt Systems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SWT – Semester 2 (Summer)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Options</a:t>
            </a:r>
          </a:p>
          <a:p>
            <a:pPr lvl="1"/>
            <a:r>
              <a:rPr lang="en-US" dirty="0" smtClean="0"/>
              <a:t>CSE776 </a:t>
            </a:r>
            <a:r>
              <a:rPr lang="en-US" dirty="0" smtClean="0"/>
              <a:t>– Design Patterns</a:t>
            </a:r>
          </a:p>
          <a:p>
            <a:pPr lvl="1"/>
            <a:r>
              <a:rPr lang="en-US" dirty="0" smtClean="0"/>
              <a:t>CSE686 – Internet Programming</a:t>
            </a:r>
          </a:p>
          <a:p>
            <a:pPr lvl="1"/>
            <a:r>
              <a:rPr lang="en-US" dirty="0" smtClean="0"/>
              <a:t>CSE775 – Distributed Objects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SWT – Semester 3 (Fall)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CIS675 – Design &amp; Anal of Algorithms (core)</a:t>
            </a:r>
          </a:p>
          <a:p>
            <a:r>
              <a:rPr lang="en-US" dirty="0" smtClean="0"/>
              <a:t>CSE661 – Adv Computer Architecture (core)</a:t>
            </a:r>
          </a:p>
          <a:p>
            <a:r>
              <a:rPr lang="en-US" dirty="0" smtClean="0"/>
              <a:t>Options</a:t>
            </a:r>
          </a:p>
          <a:p>
            <a:pPr lvl="1"/>
            <a:r>
              <a:rPr lang="en-US" dirty="0" smtClean="0"/>
              <a:t>CSE784 – Software Studio (recommended)</a:t>
            </a:r>
          </a:p>
          <a:p>
            <a:pPr lvl="1"/>
            <a:r>
              <a:rPr lang="en-US" dirty="0" smtClean="0"/>
              <a:t>CIS 657 – Principles of Operating Systems</a:t>
            </a:r>
          </a:p>
          <a:p>
            <a:pPr lvl="1"/>
            <a:r>
              <a:rPr lang="en-US" dirty="0" smtClean="0"/>
              <a:t>CSE643 – Computer Security</a:t>
            </a:r>
          </a:p>
          <a:p>
            <a:pPr lvl="1"/>
            <a:r>
              <a:rPr lang="en-US" dirty="0" smtClean="0"/>
              <a:t>CSE682 – Software Engineering</a:t>
            </a:r>
          </a:p>
          <a:p>
            <a:pPr lvl="1"/>
            <a:r>
              <a:rPr lang="en-US" dirty="0" smtClean="0"/>
              <a:t>CSE684 – Introduction to Artificial Intelligence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SWT – Semester 4 (Spring)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CSE681 – Software Modeling &amp; Anal (core)</a:t>
            </a:r>
          </a:p>
          <a:p>
            <a:pPr lvl="1"/>
            <a:r>
              <a:rPr lang="en-US" dirty="0" smtClean="0"/>
              <a:t>If you didn’t take in Semester 1</a:t>
            </a:r>
          </a:p>
          <a:p>
            <a:r>
              <a:rPr lang="en-US" dirty="0" smtClean="0"/>
              <a:t>Options</a:t>
            </a:r>
          </a:p>
          <a:p>
            <a:pPr lvl="1"/>
            <a:r>
              <a:rPr lang="en-US" dirty="0" smtClean="0"/>
              <a:t>CIS551 – Modern Programming in Java</a:t>
            </a:r>
          </a:p>
          <a:p>
            <a:pPr lvl="1"/>
            <a:r>
              <a:rPr lang="en-US" dirty="0" smtClean="0"/>
              <a:t>CSE691 – Applied Data Mining</a:t>
            </a:r>
          </a:p>
          <a:p>
            <a:pPr lvl="1"/>
            <a:r>
              <a:rPr lang="en-US" dirty="0" smtClean="0"/>
              <a:t>CIS700 – Web Security</a:t>
            </a:r>
          </a:p>
          <a:p>
            <a:pPr lvl="1"/>
            <a:r>
              <a:rPr lang="en-US" dirty="0" smtClean="0"/>
              <a:t>CSE691 – Compiler Design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39</TotalTime>
  <Words>173</Words>
  <Application>Microsoft Office PowerPoint</Application>
  <PresentationFormat>On-screen Show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Metro</vt:lpstr>
      <vt:lpstr>Software Track</vt:lpstr>
      <vt:lpstr>SWT – Semester 1 (Spring)</vt:lpstr>
      <vt:lpstr>SWT – Semester 2 (Summer)</vt:lpstr>
      <vt:lpstr>SWT – Semester 3 (Fall)</vt:lpstr>
      <vt:lpstr>SWT – Semester 4 (Spring)</vt:lpstr>
    </vt:vector>
  </TitlesOfParts>
  <Company>Syracuse Software Technology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Track</dc:title>
  <dc:creator>Jim Fawcett</dc:creator>
  <cp:lastModifiedBy>Jim Fawcett</cp:lastModifiedBy>
  <cp:revision>4</cp:revision>
  <dcterms:created xsi:type="dcterms:W3CDTF">2010-01-14T10:38:06Z</dcterms:created>
  <dcterms:modified xsi:type="dcterms:W3CDTF">2010-01-14T11:17:15Z</dcterms:modified>
</cp:coreProperties>
</file>