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15C8-4BF2-4AF2-A696-2DB64E2CBF4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9760-34B7-4955-A8EB-E6F0829A0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15C8-4BF2-4AF2-A696-2DB64E2CBF4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9760-34B7-4955-A8EB-E6F0829A0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15C8-4BF2-4AF2-A696-2DB64E2CBF4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9760-34B7-4955-A8EB-E6F0829A0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15C8-4BF2-4AF2-A696-2DB64E2CBF4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9760-34B7-4955-A8EB-E6F0829A0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15C8-4BF2-4AF2-A696-2DB64E2CBF4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9760-34B7-4955-A8EB-E6F0829A0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15C8-4BF2-4AF2-A696-2DB64E2CBF4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9760-34B7-4955-A8EB-E6F0829A0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15C8-4BF2-4AF2-A696-2DB64E2CBF4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9760-34B7-4955-A8EB-E6F0829A0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15C8-4BF2-4AF2-A696-2DB64E2CBF4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9760-34B7-4955-A8EB-E6F0829A0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15C8-4BF2-4AF2-A696-2DB64E2CBF4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9760-34B7-4955-A8EB-E6F0829A0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15C8-4BF2-4AF2-A696-2DB64E2CBF4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9760-34B7-4955-A8EB-E6F0829A0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815C8-4BF2-4AF2-A696-2DB64E2CBF4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89760-34B7-4955-A8EB-E6F0829A0B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815C8-4BF2-4AF2-A696-2DB64E2CBF48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89760-34B7-4955-A8EB-E6F0829A0B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smtClean="0"/>
              <a:t>Functional Programming</a:t>
            </a:r>
            <a:br>
              <a:rPr lang="en-US" dirty="0" smtClean="0"/>
            </a:br>
            <a:r>
              <a:rPr lang="en-US" sz="1800" dirty="0" smtClean="0"/>
              <a:t>Rashmesh Radhakrishnan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09800" y="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Aum amrrteshwariyaya namaha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1600200"/>
            <a:ext cx="6858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What is functional programming?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/>
              <a:t>U</a:t>
            </a:r>
            <a:r>
              <a:rPr lang="en-US" sz="2400" dirty="0" smtClean="0"/>
              <a:t>ses pure functions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Uses higher order functions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State is immutable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Iteration by recursion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Currying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Lazy evaluation</a:t>
            </a:r>
          </a:p>
          <a:p>
            <a:pPr lvl="1">
              <a:buFont typeface="Arial" pitchFamily="34" charset="0"/>
              <a:buChar char="•"/>
            </a:pPr>
            <a:r>
              <a:rPr lang="en-US" sz="2400" dirty="0" smtClean="0"/>
              <a:t>Manipulation of lists</a:t>
            </a:r>
          </a:p>
          <a:p>
            <a:r>
              <a:rPr lang="en-US" sz="2400" dirty="0" smtClean="0"/>
              <a:t>Can runtime </a:t>
            </a:r>
            <a:r>
              <a:rPr lang="en-US" sz="2400" dirty="0"/>
              <a:t>C</a:t>
            </a:r>
            <a:r>
              <a:rPr lang="en-US" sz="2400" dirty="0" smtClean="0"/>
              <a:t>++ supply all these features?</a:t>
            </a:r>
          </a:p>
          <a:p>
            <a:r>
              <a:rPr lang="en-US" sz="2400" dirty="0" smtClean="0"/>
              <a:t>Can it do this elegantly?</a:t>
            </a:r>
          </a:p>
          <a:p>
            <a:r>
              <a:rPr lang="en-US" sz="2400" dirty="0" smtClean="0"/>
              <a:t>Can we use this in concurrent applications?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228600"/>
            <a:ext cx="624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accent1"/>
                </a:solidFill>
              </a:rPr>
              <a:t>Demonstrate the functional programming aspect in C++  </a:t>
            </a:r>
            <a:endParaRPr lang="en-US" sz="2400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57400" y="1066800"/>
            <a:ext cx="533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400" dirty="0" smtClean="0"/>
              <a:t>Demonstrate </a:t>
            </a:r>
            <a:r>
              <a:rPr lang="en-US" sz="2400" dirty="0" smtClean="0"/>
              <a:t>in Fp Lang and C++:</a:t>
            </a:r>
          </a:p>
          <a:p>
            <a:pPr marL="0" lvl="1"/>
            <a:endParaRPr lang="en-US" sz="2400" dirty="0" smtClean="0"/>
          </a:p>
          <a:p>
            <a:pPr lvl="1"/>
            <a:r>
              <a:rPr lang="en-US" sz="2400" dirty="0" smtClean="0"/>
              <a:t>P1: Immutable states</a:t>
            </a:r>
            <a:endParaRPr lang="en-US" sz="2400" dirty="0" smtClean="0"/>
          </a:p>
          <a:p>
            <a:pPr lvl="1"/>
            <a:r>
              <a:rPr lang="en-US" sz="2400" dirty="0" smtClean="0"/>
              <a:t>P1: First-class functions</a:t>
            </a:r>
          </a:p>
          <a:p>
            <a:pPr lvl="1"/>
            <a:r>
              <a:rPr lang="en-US" sz="2400" dirty="0" smtClean="0"/>
              <a:t>P1: Higher-order functions</a:t>
            </a:r>
          </a:p>
          <a:p>
            <a:pPr lvl="1"/>
            <a:r>
              <a:rPr lang="en-US" sz="2400" dirty="0" smtClean="0"/>
              <a:t>P1: Pure functions</a:t>
            </a:r>
          </a:p>
          <a:p>
            <a:pPr lvl="1"/>
            <a:r>
              <a:rPr lang="en-US" sz="2400" dirty="0" smtClean="0"/>
              <a:t>P1: Recursions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P2: List processing</a:t>
            </a:r>
          </a:p>
          <a:p>
            <a:pPr lvl="1"/>
            <a:r>
              <a:rPr lang="en-US" sz="2400" dirty="0" smtClean="0"/>
              <a:t>P2: Currying</a:t>
            </a:r>
            <a:endParaRPr lang="en-US" sz="2400" dirty="0" smtClean="0"/>
          </a:p>
          <a:p>
            <a:pPr lvl="1"/>
            <a:r>
              <a:rPr lang="en-US" sz="2400" dirty="0" smtClean="0"/>
              <a:t>P2: Lazy Evaluation</a:t>
            </a:r>
          </a:p>
          <a:p>
            <a:pPr lvl="1"/>
            <a:r>
              <a:rPr lang="en-US" sz="2400" dirty="0" smtClean="0"/>
              <a:t>P2: Function composition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P3: Concurrent computing</a:t>
            </a:r>
          </a:p>
          <a:p>
            <a:pPr lvl="1"/>
            <a:r>
              <a:rPr lang="en-US" sz="2400" dirty="0" smtClean="0"/>
              <a:t>P3: Elegant easy solutions for all</a:t>
            </a:r>
          </a:p>
          <a:p>
            <a:pPr lvl="1"/>
            <a:endParaRPr lang="en-US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112</Words>
  <Application>Microsoft Office PowerPoint</Application>
  <PresentationFormat>On-screen Show (4:3)</PresentationFormat>
  <Paragraphs>29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Functional Programming Rashmesh Radhakrishnan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34</cp:revision>
  <dcterms:created xsi:type="dcterms:W3CDTF">2014-08-29T01:52:25Z</dcterms:created>
  <dcterms:modified xsi:type="dcterms:W3CDTF">2014-08-29T12:56:43Z</dcterms:modified>
</cp:coreProperties>
</file>