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F0A9-FC08-4CF8-B803-2E6EE2E14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12806-9DCF-4C1C-82DA-D88CA139E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11972-FEE7-46A7-8F58-C911A656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1D00F-3466-4272-B1C1-99C0282C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B8DED-0C8F-4EA6-992B-975CC821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B9ED-119C-4132-BB14-2E2C86DE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94449-E452-4568-A730-8D48D3E48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28E0D-0F55-4639-A57A-3B450628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D0B19-00D7-41C2-9B9A-A619011D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64CE7-338F-41AD-B38C-57900439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2F205-5646-4DF3-A8E5-49E62CB6D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33CB4-6F7E-42AB-A337-1C557898F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9532-149F-4FDF-970D-6662CBAA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3FDCE-6B13-44DB-9310-F39E401C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F6FD-08E0-4768-9CA6-3A19A45B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D7368-5682-4D92-9D0E-193B9AC9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6F535-6E89-4E45-B069-5F89CB7A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FC013-B41A-4C7B-BD01-99318A76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57C9-DE67-490E-9F6B-24A94B66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4AB1A-2AA9-482E-B102-E1DEA074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4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0F85-628E-4969-AEB5-2B02A1B0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C4E59-977E-49FC-B2D3-766D089F5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1CC3B-EA41-4F7B-B816-09F4CBC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3863F-1437-4740-A9AB-EB43B81A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14262-25A6-4D6D-8C74-C0CAC04B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0508-0EBE-4761-90EA-C8AEACA9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A8DC-C060-442F-8043-9B4C8829A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7950"/>
            <a:ext cx="5181600" cy="4799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7A949-B80C-4215-8D61-A2258E743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7950"/>
            <a:ext cx="5181600" cy="47990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71440-9181-4FBA-B951-BFD84BB6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71E9-F0B0-48CE-9306-A4468454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A807-85FF-4028-8AA4-F857C7E5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AEE5-26DE-43B4-B276-88F65B7D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9D447-EFA7-4235-A3D6-3A59DF22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8F415-8A7F-41BB-B264-8BB05A905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2FABD-BB48-4695-924E-1186F6699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9B98B-0A4A-4B38-BB76-4A16E02CE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473AE-5E4B-4EE4-B19A-10FB9413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EFB6B-1247-43AA-9044-477AD544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5007E-534C-4C6D-ADEC-8AFE59BE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A2B9-4212-4620-B156-460CDECF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828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CE455-3BAA-4808-A2A0-48B15FDF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5923D-88B7-4B70-92CE-EC295C9F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56D4A-D59A-46A4-B692-47AA2B8E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3024A-79B1-410B-AFBB-FFE3BF732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49084-32E4-44FB-BBC6-4F7D72CF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DC1EC-729F-4EC6-A36C-F00A15AC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5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175D-FEBA-4FAB-AE09-A6F203EF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7AC02-076B-413D-A71A-A384357A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003FC-A0F2-42D1-B3C8-C03F9E2D6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FD750-2E79-4BE8-826B-D2DE4B0E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6A777-BC40-4DAF-82DF-3FE3E89F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708C7-5E99-4598-AFF9-5B3FF73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0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9768-5557-4E90-96D8-9EF12EB3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7C5D2-E30A-4179-B96C-E62FAD99D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C320-9E69-4D34-8E25-66E1C8C5F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26F35-D9D3-417F-B627-54BA22CD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8187C-5699-469D-86A7-0197D641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AC87B-B6E8-4E00-91A9-34BE1171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DA642-4023-476A-A08A-26DA391F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ACE15-150B-4B26-A09A-739D6F5DA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A9BB3-737D-44F8-99E6-CC95FE54F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16700-F5B4-4F8E-9D8C-4F1EE689176B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6A4B5-79DB-4075-A3DD-93E4C2F84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531EE-9FFD-41E7-B13D-4AD195844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AAFE-A324-43E4-ACC7-6EA67042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8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168B-43A2-4E37-B1A4-00FC1A02D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Memento Pattern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25142-91A0-454C-ACCA-29DF136FB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0222"/>
            <a:ext cx="9144000" cy="1467577"/>
          </a:xfrm>
        </p:spPr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CSE776 – Design Patterns</a:t>
            </a:r>
          </a:p>
          <a:p>
            <a:r>
              <a:rPr lang="en-US" dirty="0"/>
              <a:t>Fall 2018</a:t>
            </a:r>
          </a:p>
        </p:txBody>
      </p:sp>
    </p:spTree>
    <p:extLst>
      <p:ext uri="{BB962C8B-B14F-4D97-AF65-F5344CB8AC3E}">
        <p14:creationId xmlns:p14="http://schemas.microsoft.com/office/powerpoint/2010/main" val="3993534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D8FF-1340-4224-85D2-7B95DA80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1055350" cy="765175"/>
          </a:xfrm>
        </p:spPr>
        <p:txBody>
          <a:bodyPr>
            <a:noAutofit/>
          </a:bodyPr>
          <a:lstStyle/>
          <a:p>
            <a:r>
              <a:rPr lang="en-US" sz="4000" dirty="0"/>
              <a:t>Graph walk Caretaker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4F5B1-9704-463B-BE87-8FD6E78E7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0250" y="1236662"/>
            <a:ext cx="5429250" cy="5189538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&gt; 0)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pt-BR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t-BR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pt-BR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*pMem = _mementos.back();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mementos.pop_back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DFD5D1-7BCB-46D0-9869-B2728BECB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800" y="1236662"/>
            <a:ext cx="5181600" cy="4100513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// originator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numMementos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std::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&gt; _mementos;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244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D8FF-1340-4224-85D2-7B95DA80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1055350" cy="765175"/>
          </a:xfrm>
        </p:spPr>
        <p:txBody>
          <a:bodyPr>
            <a:noAutofit/>
          </a:bodyPr>
          <a:lstStyle/>
          <a:p>
            <a:r>
              <a:rPr lang="en-US" sz="4000" dirty="0"/>
              <a:t>Graph walk Originator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4F5B1-9704-463B-BE87-8FD6E78E7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0400" y="204786"/>
            <a:ext cx="5429250" cy="6462713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&gt;::walk()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-&gt;marked() =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"\n  visiting node #"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(_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-&gt;value());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getUnmarkedChild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!= 0)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-&gt;marked() =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"\n  visiting node #"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(_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-&gt;value());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}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ct.numMementos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&gt; 0);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50000"/>
              </a:lnSpc>
            </a:pP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DFD5D1-7BCB-46D0-9869-B2728BECB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800" y="1236662"/>
            <a:ext cx="5181600" cy="4100513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Walker(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start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walk();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&gt;::Walker(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start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: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start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ct.acceptWalker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6775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D8FF-1340-4224-85D2-7B95DA80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Graph walk Memento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DFD5D1-7BCB-46D0-9869-B2728BECB3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Memento(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br>
              <a:rPr lang="en-US" sz="1200" b="1" dirty="0"/>
            </a:br>
            <a:endParaRPr lang="en-US" sz="1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4F5B1-9704-463B-BE87-8FD6E78E73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50000"/>
              </a:lnSpc>
            </a:pP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E12109-4A45-418E-BC14-612A4A743DAA}"/>
              </a:ext>
            </a:extLst>
          </p:cNvPr>
          <p:cNvSpPr/>
          <p:nvPr/>
        </p:nvSpPr>
        <p:spPr>
          <a:xfrm>
            <a:off x="838200" y="365764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&gt;::Memento(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: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pWalker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currPos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3BEB19-1EA9-4320-94D8-2DCBC4CF3FE1}"/>
              </a:ext>
            </a:extLst>
          </p:cNvPr>
          <p:cNvSpPr txBox="1">
            <a:spLocks/>
          </p:cNvSpPr>
          <p:nvPr/>
        </p:nvSpPr>
        <p:spPr>
          <a:xfrm>
            <a:off x="6248400" y="882699"/>
            <a:ext cx="5181600" cy="554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pt-B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200" b="1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pt-BR" sz="1200" b="1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t-BR" sz="1200" b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200" b="1">
                <a:solidFill>
                  <a:srgbClr val="000000"/>
                </a:solidFill>
                <a:latin typeface="Consolas" panose="020B0609020204030204" pitchFamily="49" charset="0"/>
              </a:rPr>
              <a:t>&gt; n1(1), n2(2), n3(3), n4(4), n5(5);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endParaRPr lang="en-US" sz="12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n1.attachChild(&amp;n2);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n2.attachChild(&amp;n3); n2.attachChild(&amp;n5);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n3.attachChild(&amp;n4);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n4.attachChild(&amp;n1);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n5.attachChild(&amp;n4);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endParaRPr lang="en-US" sz="12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cout </a:t>
            </a:r>
            <a:r>
              <a:rPr lang="en-US" sz="1200" b="1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>
                <a:solidFill>
                  <a:srgbClr val="A31515"/>
                </a:solidFill>
                <a:latin typeface="Consolas" panose="020B0609020204030204" pitchFamily="49" charset="0"/>
              </a:rPr>
              <a:t>"\n  starting at node 1: "</a:t>
            </a:r>
            <a:endParaRPr lang="en-US" sz="12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b="1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>
                <a:solidFill>
                  <a:srgbClr val="A31515"/>
                </a:solidFill>
                <a:latin typeface="Consolas" panose="020B0609020204030204" pitchFamily="49" charset="0"/>
              </a:rPr>
              <a:t>"\n ---------------------"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&gt; walker(&amp;n1);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walker.walk();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cout </a:t>
            </a:r>
            <a:r>
              <a:rPr lang="en-US" sz="1200" b="1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nn-NO" sz="1200" b="1">
                <a:solidFill>
                  <a:srgbClr val="000000"/>
                </a:solidFill>
                <a:latin typeface="Consolas" panose="020B0609020204030204" pitchFamily="49" charset="0"/>
              </a:rPr>
              <a:t>  cout </a:t>
            </a:r>
            <a:r>
              <a:rPr lang="nn-NO" sz="1200" b="1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nn-NO" sz="12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>
                <a:solidFill>
                  <a:srgbClr val="A31515"/>
                </a:solidFill>
                <a:latin typeface="Consolas" panose="020B0609020204030204" pitchFamily="49" charset="0"/>
              </a:rPr>
              <a:t>"\n  restarting at node 3: "</a:t>
            </a:r>
            <a:endParaRPr lang="nn-NO" sz="12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b="1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>
                <a:solidFill>
                  <a:srgbClr val="A31515"/>
                </a:solidFill>
                <a:latin typeface="Consolas" panose="020B0609020204030204" pitchFamily="49" charset="0"/>
              </a:rPr>
              <a:t>"\n -----------------------"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n1.marked() = 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n2.marked() = 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n3.marked() = 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n4.marked() = 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n5.marked() = 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endParaRPr lang="en-US" sz="12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>
                <a:solidFill>
                  <a:srgbClr val="2B91AF"/>
                </a:solidFill>
                <a:latin typeface="Consolas" panose="020B0609020204030204" pitchFamily="49" charset="0"/>
              </a:rPr>
              <a:t>Walker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&gt; walker2(&amp;n3);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 walker2.walk();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6103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66B8-2D56-4CCC-9B06-A84C53DD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Classes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06838-B96B-45C7-A0ED-A3748F5F4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16" y="2609843"/>
            <a:ext cx="10068906" cy="37830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14388-54FF-4FDE-BB65-E9B2F8DCB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4300"/>
            <a:ext cx="10515599" cy="1512463"/>
          </a:xfrm>
        </p:spPr>
        <p:txBody>
          <a:bodyPr/>
          <a:lstStyle/>
          <a:p>
            <a:r>
              <a:rPr lang="en-US" dirty="0"/>
              <a:t>Originator creates memento containing a snapshot of its current state</a:t>
            </a:r>
          </a:p>
          <a:p>
            <a:pPr lvl="1"/>
            <a:r>
              <a:rPr lang="en-US" dirty="0"/>
              <a:t>Uses memento to restore its internal state</a:t>
            </a:r>
          </a:p>
          <a:p>
            <a:r>
              <a:rPr lang="en-US" dirty="0"/>
              <a:t>Caretaker stores memento(s) without examining or altering its 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400BA-1EAE-4129-ADFD-32A7FD5DCDA4}"/>
              </a:ext>
            </a:extLst>
          </p:cNvPr>
          <p:cNvSpPr txBox="1"/>
          <p:nvPr/>
        </p:nvSpPr>
        <p:spPr>
          <a:xfrm>
            <a:off x="4599921" y="6238974"/>
            <a:ext cx="4872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https://paginas.fe.up.pt/~aaguiar/as/gof/hires/pat5ffso.htm</a:t>
            </a:r>
          </a:p>
        </p:txBody>
      </p:sp>
    </p:spTree>
    <p:extLst>
      <p:ext uri="{BB962C8B-B14F-4D97-AF65-F5344CB8AC3E}">
        <p14:creationId xmlns:p14="http://schemas.microsoft.com/office/powerpoint/2010/main" val="411140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D819A50-B77D-414D-AB38-F5D9CF79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Sequence Diagram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1BD4CA9-27D0-45A0-82F0-FDC2FB42F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649"/>
            <a:ext cx="3650038" cy="3943314"/>
          </a:xfrm>
        </p:spPr>
        <p:txBody>
          <a:bodyPr/>
          <a:lstStyle/>
          <a:p>
            <a:r>
              <a:rPr lang="en-US" dirty="0"/>
              <a:t>Caretaker requests memento from Originator</a:t>
            </a:r>
          </a:p>
          <a:p>
            <a:r>
              <a:rPr lang="en-US" dirty="0"/>
              <a:t>Holds it for a while</a:t>
            </a:r>
          </a:p>
          <a:p>
            <a:r>
              <a:rPr lang="en-US" dirty="0"/>
              <a:t>Passes it back to the Originator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CA7413-81EA-4783-AA48-A1112969C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615" y="1658867"/>
            <a:ext cx="7403034" cy="40567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B93553-7D7E-4BA1-B3C6-E7939B9594D6}"/>
              </a:ext>
            </a:extLst>
          </p:cNvPr>
          <p:cNvSpPr txBox="1"/>
          <p:nvPr/>
        </p:nvSpPr>
        <p:spPr>
          <a:xfrm>
            <a:off x="4599921" y="6238974"/>
            <a:ext cx="4872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https://paginas.fe.up.pt/~aaguiar/as/gof/hires/pat5ffso.htm</a:t>
            </a:r>
          </a:p>
        </p:txBody>
      </p:sp>
    </p:spTree>
    <p:extLst>
      <p:ext uri="{BB962C8B-B14F-4D97-AF65-F5344CB8AC3E}">
        <p14:creationId xmlns:p14="http://schemas.microsoft.com/office/powerpoint/2010/main" val="29139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FBBA06-26FE-40D7-9744-7D0C0E5E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Class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FCC996-EC14-47D8-B380-838439627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603" y="1377950"/>
            <a:ext cx="6046364" cy="4799013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Memento(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pOrig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_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_state;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b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&gt;::Memento(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pOrig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) :</a:t>
            </a:r>
            <a:b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 _pOrig(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pOrig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7F4C0-2206-4463-8513-6D5DB2E2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0692" y="3134591"/>
            <a:ext cx="4312959" cy="282649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_state = 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-&gt;_state;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-&gt;_state = _state;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50000"/>
              </a:lnSpc>
            </a:pP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F2D94D-13D8-42BD-BBAE-3BC17492B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739" y="329722"/>
            <a:ext cx="5053912" cy="276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3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23F03C-0763-4EFE-B3B0-46475C441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33834"/>
            <a:ext cx="5241633" cy="287233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0FBBA06-26FE-40D7-9744-7D0C0E5E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924" y="365125"/>
            <a:ext cx="5699876" cy="720725"/>
          </a:xfrm>
        </p:spPr>
        <p:txBody>
          <a:bodyPr/>
          <a:lstStyle/>
          <a:p>
            <a:r>
              <a:rPr lang="en-US" dirty="0"/>
              <a:t>Originator Class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FCC996-EC14-47D8-B380-838439627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3106168"/>
            <a:ext cx="4826000" cy="3517998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Originator(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Operation(std::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_state;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>
              <a:lnSpc>
                <a:spcPct val="50000"/>
              </a:lnSpc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&gt;::Originator(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:</a:t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_state(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7F4C0-2206-4463-8513-6D5DB2E2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1301750"/>
            <a:ext cx="6223000" cy="508000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SetMemento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"\n\n  Originator retrieving state 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_state &lt;&lt;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  Originator creating memento with state 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&lt;&lt; _state &lt;&lt;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&gt;::Operation(std::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"\n\n  Originator changing state to 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"\""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_state =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5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554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FBBA06-26FE-40D7-9744-7D0C0E5E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Caretaker Class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FCC996-EC14-47D8-B380-838439627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661" y="1396455"/>
            <a:ext cx="4826000" cy="4799013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Caretaker(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std::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&gt; _mementos;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&gt;::Caretaker(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:</a:t>
            </a: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7F4C0-2206-4463-8513-6D5DB2E2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3276" y="2994484"/>
            <a:ext cx="5552324" cy="3587799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&gt; 0)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*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mementos.pop_back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pMem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50000"/>
              </a:lnSpc>
            </a:pPr>
            <a:endParaRPr lang="en-US" sz="12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3F6339-B32F-458D-B476-73A1DC0E6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625" y="190474"/>
            <a:ext cx="4671128" cy="255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BCDF15-B263-42DF-B277-28EC8AFAF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724" y="253442"/>
            <a:ext cx="4286192" cy="234876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0FBBA06-26FE-40D7-9744-7D0C0E5E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2600" y="365125"/>
            <a:ext cx="5791200" cy="720725"/>
          </a:xfrm>
        </p:spPr>
        <p:txBody>
          <a:bodyPr/>
          <a:lstStyle/>
          <a:p>
            <a:r>
              <a:rPr lang="en-US" dirty="0"/>
              <a:t>Client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FCC996-EC14-47D8-B380-838439627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916" y="2533795"/>
            <a:ext cx="4826000" cy="3710982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State() : _str(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State(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: _str(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}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str()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_str;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std::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_str;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operator&lt;&lt;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.str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7F4C0-2206-4463-8513-6D5DB2E2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2600" y="1301750"/>
            <a:ext cx="6223000" cy="508000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"\n  Demonstrating Memento Skeleton Code "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"\n ====================================="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"first state"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(&amp;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orig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orig.Operation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"second state"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orig.Operation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"third state"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ct.acceptMemento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ct.returnMemento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50000"/>
              </a:lnSpc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13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03CAAE-A584-4BD7-BB15-946CB50355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2055" y="1567145"/>
            <a:ext cx="4403708" cy="4881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01D8FF-1340-4224-85D2-7B95DA80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409575"/>
            <a:ext cx="4826000" cy="1743075"/>
          </a:xfrm>
        </p:spPr>
        <p:txBody>
          <a:bodyPr>
            <a:noAutofit/>
          </a:bodyPr>
          <a:lstStyle/>
          <a:p>
            <a:r>
              <a:rPr lang="en-US" sz="4000" dirty="0"/>
              <a:t>Using Memento to do non-recursive graph walk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AA19B4-6BD8-4D5C-892A-4CA56CC05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46852" y="791290"/>
            <a:ext cx="3848021" cy="527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Demonstrating Depth First Search using Memento Pattern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===============================================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starting at node 1: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---------------------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#1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#2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#3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#4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#3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#2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#5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#2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restarting at node 3: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-----------------------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#3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#4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#1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#2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#5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#2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#1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dirty="0"/>
              <a:t>  visiting node #4</a:t>
            </a:r>
          </a:p>
        </p:txBody>
      </p:sp>
    </p:spTree>
    <p:extLst>
      <p:ext uri="{BB962C8B-B14F-4D97-AF65-F5344CB8AC3E}">
        <p14:creationId xmlns:p14="http://schemas.microsoft.com/office/powerpoint/2010/main" val="417051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D8FF-1340-4224-85D2-7B95DA80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1055350" cy="765175"/>
          </a:xfrm>
        </p:spPr>
        <p:txBody>
          <a:bodyPr>
            <a:noAutofit/>
          </a:bodyPr>
          <a:lstStyle/>
          <a:p>
            <a:r>
              <a:rPr lang="en-US" sz="4000" dirty="0"/>
              <a:t>Using Memento to do non-recursive graph walk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4F5B1-9704-463B-BE87-8FD6E78E7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46212"/>
            <a:ext cx="5181600" cy="5189538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&gt;::value()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_value;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&gt;::marked()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_visited;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nl-NL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nl-NL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nl-NL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nl-NL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nl-NL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nl-NL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nl-NL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nl-NL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&gt;::getUnmarkedChild() { 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&gt;::iterator it;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(it=_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children.begin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it!=_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children.end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it++)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((*it)-&gt;marked() ==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(*it);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attachChild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_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children.push_back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pNode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DFD5D1-7BCB-46D0-9869-B2728BECB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875" y="1446212"/>
            <a:ext cx="5181600" cy="4100513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Node(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value();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marked();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getUnmarkedChild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attachChild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</a:t>
            </a:r>
            <a:r>
              <a:rPr lang="en-US" sz="14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std::</a:t>
            </a: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 </a:t>
            </a: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&gt;* &gt; _children;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_value;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_visited;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400" b="1" dirty="0">
                <a:solidFill>
                  <a:srgbClr val="2B91AF"/>
                </a:solidFill>
                <a:latin typeface="Consolas" panose="020B0609020204030204" pitchFamily="49" charset="0"/>
              </a:rPr>
              <a:t>Node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&gt;::Node(</a:t>
            </a:r>
            <a:r>
              <a:rPr lang="en-US" sz="1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NodeVal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:</a:t>
            </a:r>
            <a:b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_value(</a:t>
            </a:r>
            <a:r>
              <a:rPr lang="en-US" sz="14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), _visited(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669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1694</Words>
  <Application>Microsoft Office PowerPoint</Application>
  <PresentationFormat>Widescreen</PresentationFormat>
  <Paragraphs>345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Memento Pattern Code</vt:lpstr>
      <vt:lpstr>Memento Classes</vt:lpstr>
      <vt:lpstr>Memento Sequence Diagram</vt:lpstr>
      <vt:lpstr>Memento Class</vt:lpstr>
      <vt:lpstr>Originator Class</vt:lpstr>
      <vt:lpstr>Caretaker Class</vt:lpstr>
      <vt:lpstr>Client</vt:lpstr>
      <vt:lpstr>Using Memento to do non-recursive graph walk</vt:lpstr>
      <vt:lpstr>Using Memento to do non-recursive graph walk</vt:lpstr>
      <vt:lpstr>Graph walk Caretaker</vt:lpstr>
      <vt:lpstr>Graph walk Originator</vt:lpstr>
      <vt:lpstr>Graph walk Memento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15</cp:revision>
  <dcterms:created xsi:type="dcterms:W3CDTF">2018-10-13T14:12:52Z</dcterms:created>
  <dcterms:modified xsi:type="dcterms:W3CDTF">2018-10-13T16:11:48Z</dcterms:modified>
</cp:coreProperties>
</file>