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6" r:id="rId2"/>
    <p:sldId id="272" r:id="rId3"/>
    <p:sldId id="270" r:id="rId4"/>
    <p:sldId id="277" r:id="rId5"/>
    <p:sldId id="257" r:id="rId6"/>
    <p:sldId id="258" r:id="rId7"/>
    <p:sldId id="259" r:id="rId8"/>
    <p:sldId id="271" r:id="rId9"/>
    <p:sldId id="260" r:id="rId10"/>
    <p:sldId id="261" r:id="rId11"/>
    <p:sldId id="262" r:id="rId12"/>
    <p:sldId id="263" r:id="rId13"/>
    <p:sldId id="264" r:id="rId14"/>
    <p:sldId id="265" r:id="rId15"/>
    <p:sldId id="275" r:id="rId16"/>
    <p:sldId id="266" r:id="rId17"/>
    <p:sldId id="273" r:id="rId18"/>
    <p:sldId id="267" r:id="rId19"/>
    <p:sldId id="269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72" d="100"/>
          <a:sy n="72" d="100"/>
        </p:scale>
        <p:origin x="54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475186-5D05-4F35-A5D9-6D7216DF125A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2D2FE2-D206-4867-ACA0-A33247FA2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5186-5D05-4F35-A5D9-6D7216DF125A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2FE2-D206-4867-ACA0-A33247FA2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5186-5D05-4F35-A5D9-6D7216DF125A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2FE2-D206-4867-ACA0-A33247FA2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5186-5D05-4F35-A5D9-6D7216DF125A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2FE2-D206-4867-ACA0-A33247FA2FE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5186-5D05-4F35-A5D9-6D7216DF125A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2FE2-D206-4867-ACA0-A33247FA2FE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5186-5D05-4F35-A5D9-6D7216DF125A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2FE2-D206-4867-ACA0-A33247FA2F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5186-5D05-4F35-A5D9-6D7216DF125A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2FE2-D206-4867-ACA0-A33247FA2F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5186-5D05-4F35-A5D9-6D7216DF125A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2FE2-D206-4867-ACA0-A33247FA2FE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5186-5D05-4F35-A5D9-6D7216DF125A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2FE2-D206-4867-ACA0-A33247FA2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9475186-5D05-4F35-A5D9-6D7216DF125A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2FE2-D206-4867-ACA0-A33247FA2F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475186-5D05-4F35-A5D9-6D7216DF125A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2D2FE2-D206-4867-ACA0-A33247FA2FE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475186-5D05-4F35-A5D9-6D7216DF125A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B2D2FE2-D206-4867-ACA0-A33247FA2F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Memento Pattern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</a:t>
            </a:r>
            <a:r>
              <a:rPr lang="en-US" dirty="0" err="1"/>
              <a:t>Ravichandra</a:t>
            </a:r>
            <a:r>
              <a:rPr lang="en-US" dirty="0"/>
              <a:t> </a:t>
            </a:r>
            <a:r>
              <a:rPr lang="en-US" dirty="0" err="1"/>
              <a:t>Malipati</a:t>
            </a:r>
            <a:r>
              <a:rPr lang="en-US" dirty="0"/>
              <a:t>, </a:t>
            </a:r>
            <a:r>
              <a:rPr lang="en-US" dirty="0" err="1"/>
              <a:t>Gajendranath</a:t>
            </a:r>
            <a:r>
              <a:rPr lang="en-US" dirty="0"/>
              <a:t> Puli, and Jim Fawcett </a:t>
            </a:r>
          </a:p>
        </p:txBody>
      </p:sp>
    </p:spTree>
    <p:extLst>
      <p:ext uri="{BB962C8B-B14F-4D97-AF65-F5344CB8AC3E}">
        <p14:creationId xmlns:p14="http://schemas.microsoft.com/office/powerpoint/2010/main" val="189824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219200"/>
            <a:ext cx="9144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</a:t>
            </a:r>
          </a:p>
        </p:txBody>
      </p:sp>
    </p:spTree>
    <p:extLst>
      <p:ext uri="{BB962C8B-B14F-4D97-AF65-F5344CB8AC3E}">
        <p14:creationId xmlns:p14="http://schemas.microsoft.com/office/powerpoint/2010/main" val="107248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Memento- Object that holds one snapshot of originator state.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Originator- the source of memento’s state, usually the originator decides when to take and retrieve a memento.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Caretaker- when asked, simply adds the state (Memento) to its collection of Mementos.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Participants</a:t>
            </a:r>
          </a:p>
        </p:txBody>
      </p:sp>
    </p:spTree>
    <p:extLst>
      <p:ext uri="{BB962C8B-B14F-4D97-AF65-F5344CB8AC3E}">
        <p14:creationId xmlns:p14="http://schemas.microsoft.com/office/powerpoint/2010/main" val="236580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Collaborations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600200"/>
            <a:ext cx="668655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886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Preventing Violation of Encapsulation boundaries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Simplifies Originator</a:t>
            </a:r>
          </a:p>
          <a:p>
            <a:endParaRPr lang="en-US" dirty="0"/>
          </a:p>
          <a:p>
            <a:r>
              <a:rPr lang="en-US" dirty="0"/>
              <a:t>Using mementoes could be expensive</a:t>
            </a:r>
          </a:p>
          <a:p>
            <a:endParaRPr lang="en-US" dirty="0"/>
          </a:p>
          <a:p>
            <a:r>
              <a:rPr lang="en-US" dirty="0"/>
              <a:t>Defining narrow and wide interfaces</a:t>
            </a:r>
          </a:p>
          <a:p>
            <a:pPr lvl="1"/>
            <a:r>
              <a:rPr lang="en-US" dirty="0"/>
              <a:t>Wide: Originator to and from Memento</a:t>
            </a:r>
          </a:p>
          <a:p>
            <a:pPr lvl="1"/>
            <a:r>
              <a:rPr lang="en-US" dirty="0"/>
              <a:t>Narrow: Caretaker to Memento</a:t>
            </a:r>
          </a:p>
          <a:p>
            <a:endParaRPr lang="en-US" dirty="0"/>
          </a:p>
          <a:p>
            <a:r>
              <a:rPr lang="en-US" dirty="0"/>
              <a:t>Hidden costs in caring for memento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</a:t>
            </a:r>
          </a:p>
        </p:txBody>
      </p:sp>
    </p:spTree>
    <p:extLst>
      <p:ext uri="{BB962C8B-B14F-4D97-AF65-F5344CB8AC3E}">
        <p14:creationId xmlns:p14="http://schemas.microsoft.com/office/powerpoint/2010/main" val="143168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Probably need sharing relationship between Originator and Memento</a:t>
            </a:r>
          </a:p>
          <a:p>
            <a:pPr lvl="1"/>
            <a:r>
              <a:rPr lang="en-US" dirty="0"/>
              <a:t>friend in C++</a:t>
            </a:r>
          </a:p>
          <a:p>
            <a:pPr lvl="1"/>
            <a:r>
              <a:rPr lang="en-US" dirty="0"/>
              <a:t>internal declaration in C#</a:t>
            </a:r>
          </a:p>
          <a:p>
            <a:r>
              <a:rPr lang="en-US" dirty="0"/>
              <a:t>Caretaker Data Structure</a:t>
            </a:r>
          </a:p>
          <a:p>
            <a:pPr lvl="1"/>
            <a:r>
              <a:rPr lang="en-US" dirty="0"/>
              <a:t>often holds stack of mementos</a:t>
            </a:r>
          </a:p>
          <a:p>
            <a:pPr lvl="1"/>
            <a:r>
              <a:rPr lang="en-US" dirty="0"/>
              <a:t>However, application may need something more complex then simple linear history.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</p:spTree>
    <p:extLst>
      <p:ext uri="{BB962C8B-B14F-4D97-AF65-F5344CB8AC3E}">
        <p14:creationId xmlns:p14="http://schemas.microsoft.com/office/powerpoint/2010/main" val="782155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Language support for wide and narrow interface</a:t>
            </a:r>
          </a:p>
          <a:p>
            <a:endParaRPr lang="en-US" dirty="0"/>
          </a:p>
          <a:p>
            <a:r>
              <a:rPr lang="en-US" dirty="0"/>
              <a:t>Storing Incremental changes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Issues</a:t>
            </a:r>
          </a:p>
        </p:txBody>
      </p:sp>
    </p:spTree>
    <p:extLst>
      <p:ext uri="{BB962C8B-B14F-4D97-AF65-F5344CB8AC3E}">
        <p14:creationId xmlns:p14="http://schemas.microsoft.com/office/powerpoint/2010/main" val="929908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Skeleton</a:t>
            </a:r>
          </a:p>
          <a:p>
            <a:r>
              <a:rPr lang="en-US" dirty="0"/>
              <a:t>Graph walk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</a:t>
            </a:r>
          </a:p>
        </p:txBody>
      </p:sp>
    </p:spTree>
    <p:extLst>
      <p:ext uri="{BB962C8B-B14F-4D97-AF65-F5344CB8AC3E}">
        <p14:creationId xmlns:p14="http://schemas.microsoft.com/office/powerpoint/2010/main" val="3872027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err="1"/>
              <a:t>Git</a:t>
            </a:r>
            <a:endParaRPr lang="en-US" dirty="0"/>
          </a:p>
          <a:p>
            <a:endParaRPr lang="en-US" dirty="0"/>
          </a:p>
          <a:p>
            <a:r>
              <a:rPr lang="en-US" dirty="0"/>
              <a:t>Memento-based iteration Interface </a:t>
            </a:r>
          </a:p>
          <a:p>
            <a:pPr lvl="1"/>
            <a:r>
              <a:rPr lang="en-US" dirty="0"/>
              <a:t>More than one state can work on same collection</a:t>
            </a:r>
          </a:p>
          <a:p>
            <a:pPr lvl="1"/>
            <a:r>
              <a:rPr lang="en-US" dirty="0"/>
              <a:t>Doesn’t break collection’s encapsulation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Known Uses</a:t>
            </a:r>
          </a:p>
        </p:txBody>
      </p:sp>
    </p:spTree>
    <p:extLst>
      <p:ext uri="{BB962C8B-B14F-4D97-AF65-F5344CB8AC3E}">
        <p14:creationId xmlns:p14="http://schemas.microsoft.com/office/powerpoint/2010/main" val="1883036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Command</a:t>
            </a:r>
          </a:p>
          <a:p>
            <a:endParaRPr lang="en-US" dirty="0"/>
          </a:p>
          <a:p>
            <a:r>
              <a:rPr lang="en-US" dirty="0"/>
              <a:t>Iterator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Patterns</a:t>
            </a:r>
          </a:p>
        </p:txBody>
      </p:sp>
    </p:spTree>
    <p:extLst>
      <p:ext uri="{BB962C8B-B14F-4D97-AF65-F5344CB8AC3E}">
        <p14:creationId xmlns:p14="http://schemas.microsoft.com/office/powerpoint/2010/main" val="1686788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Patterns, Elements of Reusable Object-Oriented Software, Erich Gamma, et. al.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69064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does “Memento” mean?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An Object or item that serves to remind you of a person or past event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4" name="Picture 4" descr="C:\Users\Nijeel\Desktop\memntomovi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507404"/>
            <a:ext cx="4114800" cy="3815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10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	 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7772400" cy="36683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latin typeface="Algerian" pitchFamily="82" charset="0"/>
                <a:cs typeface="Aharoni" pitchFamily="2" charset="-79"/>
              </a:rPr>
              <a:t>Questions?</a:t>
            </a:r>
          </a:p>
          <a:p>
            <a:pPr algn="ctr"/>
            <a:endParaRPr lang="en-US" sz="7200" dirty="0">
              <a:latin typeface="Algerian" pitchFamily="82" charset="0"/>
              <a:cs typeface="Aharoni" pitchFamily="2" charset="-79"/>
            </a:endParaRPr>
          </a:p>
          <a:p>
            <a:pPr algn="ctr"/>
            <a:r>
              <a:rPr lang="en-US" sz="7200" dirty="0">
                <a:latin typeface="Algerian" pitchFamily="82" charset="0"/>
                <a:cs typeface="Aharoni" pitchFamily="2" charset="-79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36025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Memento In terms of Software</a:t>
            </a:r>
          </a:p>
        </p:txBody>
      </p:sp>
      <p:pic>
        <p:nvPicPr>
          <p:cNvPr id="1026" name="Picture 2" descr="C:\Users\Nijeel\Desktop\400_F_4987583_RVERTbcTxIn2TN7hzHZSx47iicv6g6x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3516312" cy="339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ijeel\Desktop\und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25" y="2057400"/>
            <a:ext cx="314325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615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219200"/>
            <a:ext cx="9144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</a:t>
            </a:r>
          </a:p>
        </p:txBody>
      </p:sp>
    </p:spTree>
    <p:extLst>
      <p:ext uri="{BB962C8B-B14F-4D97-AF65-F5344CB8AC3E}">
        <p14:creationId xmlns:p14="http://schemas.microsoft.com/office/powerpoint/2010/main" val="67780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Without violating encapsulation, capture and externalize an object’s internal state so that object can be restored to this state later.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Intent</a:t>
            </a:r>
          </a:p>
        </p:txBody>
      </p:sp>
    </p:spTree>
    <p:extLst>
      <p:ext uri="{BB962C8B-B14F-4D97-AF65-F5344CB8AC3E}">
        <p14:creationId xmlns:p14="http://schemas.microsoft.com/office/powerpoint/2010/main" val="127439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Save internal state of an object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Implement checkpoints and undo mechanisms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State of objects are partially or completely encapsulated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To save state externally, violates encapsulation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42903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2057400"/>
            <a:ext cx="6435432" cy="2985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Motivating Example</a:t>
            </a:r>
          </a:p>
        </p:txBody>
      </p:sp>
    </p:spTree>
    <p:extLst>
      <p:ext uri="{BB962C8B-B14F-4D97-AF65-F5344CB8AC3E}">
        <p14:creationId xmlns:p14="http://schemas.microsoft.com/office/powerpoint/2010/main" val="159157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00" y="1752600"/>
            <a:ext cx="6980594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Motivating Example</a:t>
            </a:r>
          </a:p>
        </p:txBody>
      </p:sp>
    </p:spTree>
    <p:extLst>
      <p:ext uri="{BB962C8B-B14F-4D97-AF65-F5344CB8AC3E}">
        <p14:creationId xmlns:p14="http://schemas.microsoft.com/office/powerpoint/2010/main" val="132917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snapshot of (some portion of) an object’s state must be saved</a:t>
            </a:r>
          </a:p>
          <a:p>
            <a:r>
              <a:rPr lang="en-US" dirty="0"/>
              <a:t>When you do not want to compromise encapsulation of the object</a:t>
            </a:r>
          </a:p>
          <a:p>
            <a:r>
              <a:rPr lang="en-US" dirty="0"/>
              <a:t>You have an Application in which you want to go back to any one of a sequence of past states.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Applicability</a:t>
            </a:r>
          </a:p>
        </p:txBody>
      </p:sp>
    </p:spTree>
    <p:extLst>
      <p:ext uri="{BB962C8B-B14F-4D97-AF65-F5344CB8AC3E}">
        <p14:creationId xmlns:p14="http://schemas.microsoft.com/office/powerpoint/2010/main" val="397321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424</TotalTime>
  <Words>326</Words>
  <Application>Microsoft Office PowerPoint</Application>
  <PresentationFormat>On-screen Show (4:3)</PresentationFormat>
  <Paragraphs>84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Aharoni</vt:lpstr>
      <vt:lpstr>Algerian</vt:lpstr>
      <vt:lpstr>Lucida Sans Unicode</vt:lpstr>
      <vt:lpstr>Verdana</vt:lpstr>
      <vt:lpstr>Wingdings 2</vt:lpstr>
      <vt:lpstr>Wingdings 3</vt:lpstr>
      <vt:lpstr>Concourse</vt:lpstr>
      <vt:lpstr>Memento Pattern</vt:lpstr>
      <vt:lpstr>What does “Memento” mean?</vt:lpstr>
      <vt:lpstr>Memento In terms of Software</vt:lpstr>
      <vt:lpstr>Structure</vt:lpstr>
      <vt:lpstr>Intent</vt:lpstr>
      <vt:lpstr>Motivation</vt:lpstr>
      <vt:lpstr>Motivating Example</vt:lpstr>
      <vt:lpstr>Motivating Example</vt:lpstr>
      <vt:lpstr>Applicability</vt:lpstr>
      <vt:lpstr>Structure</vt:lpstr>
      <vt:lpstr>Participants</vt:lpstr>
      <vt:lpstr>Collaborations</vt:lpstr>
      <vt:lpstr>Consequences</vt:lpstr>
      <vt:lpstr>Implementation</vt:lpstr>
      <vt:lpstr>Implementation Issues</vt:lpstr>
      <vt:lpstr>Code</vt:lpstr>
      <vt:lpstr>Known Uses</vt:lpstr>
      <vt:lpstr>Related Patterns</vt:lpstr>
      <vt:lpstr>References</vt:lpstr>
      <vt:lpstr> 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Memento Pattern</dc:title>
  <dc:creator>Nijeel</dc:creator>
  <cp:lastModifiedBy>James Fawcett</cp:lastModifiedBy>
  <cp:revision>27</cp:revision>
  <dcterms:created xsi:type="dcterms:W3CDTF">2011-10-14T14:34:55Z</dcterms:created>
  <dcterms:modified xsi:type="dcterms:W3CDTF">2016-10-15T23:43:51Z</dcterms:modified>
</cp:coreProperties>
</file>