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65" r:id="rId3"/>
    <p:sldId id="310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31" r:id="rId13"/>
    <p:sldId id="328" r:id="rId14"/>
    <p:sldId id="329" r:id="rId15"/>
    <p:sldId id="330" r:id="rId16"/>
  </p:sldIdLst>
  <p:sldSz cx="12188825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8" autoAdjust="0"/>
    <p:restoredTop sz="94629" autoAdjust="0"/>
  </p:normalViewPr>
  <p:slideViewPr>
    <p:cSldViewPr showGuides="1">
      <p:cViewPr varScale="1">
        <p:scale>
          <a:sx n="100" d="100"/>
          <a:sy n="100" d="100"/>
        </p:scale>
        <p:origin x="400" y="5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10/21/2018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10/21/2018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14299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10/21/2018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10/21/2018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10/21/2018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10/21/2018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10/21/2018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10/21/2018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10/21/2018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StrategyPatternCod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667000"/>
          </a:xfrm>
        </p:spPr>
        <p:txBody>
          <a:bodyPr/>
          <a:lstStyle/>
          <a:p>
            <a:r>
              <a:rPr lang="en-US" dirty="0"/>
              <a:t>Strategy Pattern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1412" y="5105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Jim Fawcett</a:t>
            </a:r>
          </a:p>
          <a:p>
            <a:r>
              <a:rPr lang="en-US" dirty="0"/>
              <a:t>CSE776 – Design Patterns</a:t>
            </a:r>
          </a:p>
          <a:p>
            <a:r>
              <a:rPr lang="en-US" dirty="0"/>
              <a:t>Fall 2014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Strategy and Context interfaces must give a ConcreteStrategy efficient access to data it needs from the Context.</a:t>
            </a:r>
          </a:p>
          <a:p>
            <a:r>
              <a:rPr lang="en-US" dirty="0"/>
              <a:t>Strategies as template parameters</a:t>
            </a:r>
          </a:p>
          <a:p>
            <a:pPr lvl="1"/>
            <a:r>
              <a:rPr lang="en-US" dirty="0"/>
              <a:t>Templates can be used to configure a class with a Strategy.  This makes sense when only one Strategy, selected by the client, is used for the duration of the processing of an algorithm.  Sorting is one example.</a:t>
            </a:r>
          </a:p>
        </p:txBody>
      </p:sp>
    </p:spTree>
    <p:extLst>
      <p:ext uri="{BB962C8B-B14F-4D97-AF65-F5344CB8AC3E}">
        <p14:creationId xmlns:p14="http://schemas.microsoft.com/office/powerpoint/2010/main" val="511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Flight Strategy</a:t>
            </a:r>
          </a:p>
          <a:p>
            <a:pPr lvl="1"/>
            <a:r>
              <a:rPr lang="en-US" dirty="0" err="1">
                <a:hlinkClick r:id="rId2" action="ppaction://hlinkfile"/>
              </a:rPr>
              <a:t>StrategyPatternCode</a:t>
            </a:r>
            <a:endParaRPr lang="en-US" dirty="0"/>
          </a:p>
          <a:p>
            <a:r>
              <a:rPr lang="en-US" dirty="0"/>
              <a:t>Sorting Strategy</a:t>
            </a:r>
          </a:p>
        </p:txBody>
      </p:sp>
    </p:spTree>
    <p:extLst>
      <p:ext uri="{BB962C8B-B14F-4D97-AF65-F5344CB8AC3E}">
        <p14:creationId xmlns:p14="http://schemas.microsoft.com/office/powerpoint/2010/main" val="108810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Parsers used in CSE681 – SMA and CSE687 – OOD</a:t>
            </a:r>
          </a:p>
          <a:p>
            <a:r>
              <a:rPr lang="en-US" dirty="0"/>
              <a:t>Control systems where the processing for an operation depends on the operation’s context, e.g., flight navigation control.</a:t>
            </a:r>
          </a:p>
          <a:p>
            <a:r>
              <a:rPr lang="en-US" dirty="0"/>
              <a:t>Games where player’s may choose one or more strategies to achieve some objective.</a:t>
            </a:r>
          </a:p>
          <a:p>
            <a:r>
              <a:rPr lang="en-US" dirty="0"/>
              <a:t>Software tools like Code Analyzers that use parsers.</a:t>
            </a:r>
          </a:p>
          <a:p>
            <a:r>
              <a:rPr lang="en-US" dirty="0"/>
              <a:t>Graphical processors that build parse trees, e.g., browser and its HTML parse tree</a:t>
            </a:r>
          </a:p>
        </p:txBody>
      </p:sp>
    </p:spTree>
    <p:extLst>
      <p:ext uri="{BB962C8B-B14F-4D97-AF65-F5344CB8AC3E}">
        <p14:creationId xmlns:p14="http://schemas.microsoft.com/office/powerpoint/2010/main" val="18209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Decorator</a:t>
            </a:r>
          </a:p>
          <a:p>
            <a:pPr lvl="1"/>
            <a:r>
              <a:rPr lang="en-US" dirty="0"/>
              <a:t>Both Decorator and Strategy can dynamically add new behaviors</a:t>
            </a:r>
          </a:p>
          <a:p>
            <a:r>
              <a:rPr lang="en-US" dirty="0"/>
              <a:t>Template Method</a:t>
            </a:r>
          </a:p>
          <a:p>
            <a:pPr lvl="1"/>
            <a:r>
              <a:rPr lang="en-US" dirty="0"/>
              <a:t>Template method provides algorithm steps defined by a template</a:t>
            </a:r>
          </a:p>
          <a:p>
            <a:r>
              <a:rPr lang="en-US" dirty="0"/>
              <a:t>Composite</a:t>
            </a:r>
          </a:p>
          <a:p>
            <a:pPr lvl="1"/>
            <a:r>
              <a:rPr lang="en-US" dirty="0"/>
              <a:t>Both Composite and Strategy build processing out of predefined parts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20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55812" y="1828800"/>
            <a:ext cx="7543800" cy="1828800"/>
          </a:xfrm>
        </p:spPr>
        <p:txBody>
          <a:bodyPr/>
          <a:lstStyle/>
          <a:p>
            <a:r>
              <a:rPr lang="en-US" dirty="0"/>
              <a:t>End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4016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Code analysis requires parsing of code text that entails detection of specific language constructs and storing  results.  Placing the detection and storage in one class isn’t desirable for several reasons:</a:t>
            </a:r>
          </a:p>
          <a:p>
            <a:r>
              <a:rPr lang="en-US" dirty="0"/>
              <a:t>Each grammatical construct needs a specific rule for detection and there are many such rules.</a:t>
            </a:r>
          </a:p>
          <a:p>
            <a:r>
              <a:rPr lang="en-US" dirty="0"/>
              <a:t>The actions required after detection depend on which rule matches the current context.</a:t>
            </a:r>
          </a:p>
          <a:p>
            <a:r>
              <a:rPr lang="en-US" dirty="0"/>
              <a:t>Actions may depend on the results of the actions of other rules.</a:t>
            </a: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89012" y="2057400"/>
            <a:ext cx="10439400" cy="411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Parser uses Strategy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703" y="2479200"/>
            <a:ext cx="9478309" cy="30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9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the Strategy Pattern where:</a:t>
            </a:r>
          </a:p>
          <a:p>
            <a:r>
              <a:rPr lang="en-US" dirty="0"/>
              <a:t>Many related classes differ only in their behavior (rules, actions)</a:t>
            </a:r>
          </a:p>
          <a:p>
            <a:r>
              <a:rPr lang="en-US" dirty="0"/>
              <a:t>You need variants of an algorithm (rules, actions)</a:t>
            </a:r>
          </a:p>
          <a:p>
            <a:r>
              <a:rPr lang="en-US" dirty="0"/>
              <a:t>An algorithm uses data a client shouldn’t know about (Token Collections)</a:t>
            </a:r>
          </a:p>
          <a:p>
            <a:r>
              <a:rPr lang="en-US" dirty="0"/>
              <a:t>A class defines many behaviors and these appear as multiple conditional statements in its operations.  Instead, move related conditional branches to their own Strategy class.</a:t>
            </a:r>
          </a:p>
        </p:txBody>
      </p:sp>
    </p:spTree>
    <p:extLst>
      <p:ext uri="{BB962C8B-B14F-4D97-AF65-F5344CB8AC3E}">
        <p14:creationId xmlns:p14="http://schemas.microsoft.com/office/powerpoint/2010/main" val="117831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46212" y="1676400"/>
            <a:ext cx="9067800" cy="457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086" y="2444400"/>
            <a:ext cx="6581926" cy="28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8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Strategy (</a:t>
            </a:r>
            <a:r>
              <a:rPr lang="en-US" dirty="0" err="1"/>
              <a:t>IRule</a:t>
            </a:r>
            <a:r>
              <a:rPr lang="en-US" dirty="0"/>
              <a:t>, </a:t>
            </a:r>
            <a:r>
              <a:rPr lang="en-US" dirty="0" err="1"/>
              <a:t>IAction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Declares interface common to all </a:t>
            </a:r>
            <a:r>
              <a:rPr lang="en-US" dirty="0" err="1"/>
              <a:t>ConcreteStrategies</a:t>
            </a:r>
            <a:endParaRPr lang="en-US" dirty="0"/>
          </a:p>
          <a:p>
            <a:pPr lvl="1"/>
            <a:r>
              <a:rPr lang="en-US" dirty="0"/>
              <a:t>Context uses this interface to call the algorithm defined by a ConcreteStrategy</a:t>
            </a:r>
          </a:p>
          <a:p>
            <a:r>
              <a:rPr lang="en-US" dirty="0"/>
              <a:t>ConcreteStrategy (</a:t>
            </a:r>
            <a:r>
              <a:rPr lang="en-US" dirty="0" err="1"/>
              <a:t>DetectClass</a:t>
            </a:r>
            <a:r>
              <a:rPr lang="en-US" dirty="0"/>
              <a:t>, </a:t>
            </a:r>
            <a:r>
              <a:rPr lang="en-US" dirty="0" err="1"/>
              <a:t>PushClass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Implements the algorithm using the Strategy interface</a:t>
            </a:r>
          </a:p>
          <a:p>
            <a:r>
              <a:rPr lang="en-US" dirty="0"/>
              <a:t>Context (Parser for rules, Rule for actions, Repository) </a:t>
            </a:r>
          </a:p>
          <a:p>
            <a:pPr lvl="1"/>
            <a:r>
              <a:rPr lang="en-US" dirty="0"/>
              <a:t>Is configured with Concrete Strategy objects (rules, actions)</a:t>
            </a:r>
          </a:p>
          <a:p>
            <a:pPr lvl="1"/>
            <a:r>
              <a:rPr lang="en-US" dirty="0"/>
              <a:t>Maintains references to Strategy objects (Builder maintains references)</a:t>
            </a:r>
          </a:p>
          <a:p>
            <a:pPr lvl="1"/>
            <a:r>
              <a:rPr lang="en-US" dirty="0"/>
              <a:t>May define an interface that lets Strategy access its data (Repository)</a:t>
            </a:r>
          </a:p>
        </p:txBody>
      </p:sp>
    </p:spTree>
    <p:extLst>
      <p:ext uri="{BB962C8B-B14F-4D97-AF65-F5344CB8AC3E}">
        <p14:creationId xmlns:p14="http://schemas.microsoft.com/office/powerpoint/2010/main" val="10331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79612" y="1600200"/>
            <a:ext cx="8229600" cy="487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1C424F-1CB6-404F-96C6-E36E39537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12" y="1612203"/>
            <a:ext cx="8325774" cy="494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6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Strategy (Rule, Action) and Context (Parser) interact to implement the chosen algorithm.</a:t>
            </a:r>
          </a:p>
          <a:p>
            <a:r>
              <a:rPr lang="en-US" dirty="0"/>
              <a:t>A Context (Parser) may pass all data required by the algorithm (TokenCollection) to the Strategy (Rule) when the algorithm is called.</a:t>
            </a:r>
          </a:p>
          <a:p>
            <a:r>
              <a:rPr lang="en-US" dirty="0"/>
              <a:t>Alternately the Context may pass a reference to itself to the Strategy.  That lets the Strategy call back on the Context as required.</a:t>
            </a:r>
          </a:p>
          <a:p>
            <a:r>
              <a:rPr lang="en-US" dirty="0"/>
              <a:t>A Context forwards requests from its clients to its Strategy.  Clients usually create and pass a ConcreteStrategy object to the Context (Builder);  Thereafter clients interact exclusively with the Context.</a:t>
            </a:r>
          </a:p>
        </p:txBody>
      </p:sp>
    </p:spTree>
    <p:extLst>
      <p:ext uri="{BB962C8B-B14F-4D97-AF65-F5344CB8AC3E}">
        <p14:creationId xmlns:p14="http://schemas.microsoft.com/office/powerpoint/2010/main" val="207947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Strategy Pattern has the following benefits and drawbacks:</a:t>
            </a:r>
          </a:p>
          <a:p>
            <a:pPr lvl="1"/>
            <a:r>
              <a:rPr lang="en-US" dirty="0"/>
              <a:t>Hierarchies of Strategy classes define a family of algorithms or behaviors for Contexts to reuse.  Inheritance can help to factor out common functionality of the algorithms.</a:t>
            </a:r>
          </a:p>
          <a:p>
            <a:pPr lvl="1"/>
            <a:r>
              <a:rPr lang="en-US" dirty="0"/>
              <a:t>Encapsulating the algorithm in separate Strategy classes lets you vary the algorithm independently of its Context, making it easier to switch, understand, and extend.</a:t>
            </a:r>
          </a:p>
          <a:p>
            <a:pPr lvl="1"/>
            <a:r>
              <a:rPr lang="en-US" dirty="0"/>
              <a:t>Strategies eliminate large sets of conditional statements.</a:t>
            </a:r>
          </a:p>
          <a:p>
            <a:pPr lvl="1"/>
            <a:r>
              <a:rPr lang="en-US" dirty="0"/>
              <a:t>Clients must be aware of different Strategies (can use Builder to mitigate)</a:t>
            </a:r>
          </a:p>
          <a:p>
            <a:pPr lvl="1"/>
            <a:r>
              <a:rPr lang="en-US" dirty="0"/>
              <a:t>Communication overhead between Strategy and Context</a:t>
            </a:r>
          </a:p>
          <a:p>
            <a:pPr lvl="1"/>
            <a:r>
              <a:rPr lang="en-US" dirty="0"/>
              <a:t>Increased number of objects</a:t>
            </a:r>
          </a:p>
        </p:txBody>
      </p:sp>
    </p:spTree>
    <p:extLst>
      <p:ext uri="{BB962C8B-B14F-4D97-AF65-F5344CB8AC3E}">
        <p14:creationId xmlns:p14="http://schemas.microsoft.com/office/powerpoint/2010/main" val="87367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0</TotalTime>
  <Words>635</Words>
  <Application>Microsoft Office PowerPoint</Application>
  <PresentationFormat>Custom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Corbel</vt:lpstr>
      <vt:lpstr>Digital Blue Tunnel 16x9</vt:lpstr>
      <vt:lpstr>Strategy Pattern</vt:lpstr>
      <vt:lpstr>Motivation</vt:lpstr>
      <vt:lpstr>Parser uses Strategy</vt:lpstr>
      <vt:lpstr>Applicability</vt:lpstr>
      <vt:lpstr>Structure</vt:lpstr>
      <vt:lpstr>Participants</vt:lpstr>
      <vt:lpstr>Collaborations</vt:lpstr>
      <vt:lpstr>Collaborations</vt:lpstr>
      <vt:lpstr>Consequences</vt:lpstr>
      <vt:lpstr>Implementation</vt:lpstr>
      <vt:lpstr>Code Examples</vt:lpstr>
      <vt:lpstr>Know Uses</vt:lpstr>
      <vt:lpstr>Related Patterns</vt:lpstr>
      <vt:lpstr>End of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2014-10-18T12:37:19Z</dcterms:created>
  <dcterms:modified xsi:type="dcterms:W3CDTF">2018-10-21T14:52:47Z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