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61BB-7A4C-4654-B5E2-26ACC8472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A0E4F-301F-4D4D-9FDC-401FCAB94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0913-C3EF-403B-8C31-24186996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E6FA6-C189-4EE4-B54F-7B2D2D3B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8C134-FEF7-45B0-95E5-E15F3028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3712-2701-431F-9D3B-0F53E555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848E1-7280-41F0-A64E-E817EF47E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4231-A010-4049-A53B-902AA4D8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9DCF-08D8-46B0-A62A-D2C68622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CBC4-989C-4B34-821E-F3C32F55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A89796-180A-49C3-827D-0AD75423B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1600F-FBDF-4863-9528-F0B3E0FD1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F9D8-D458-4C7D-A9D1-D18A63E0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54FC6-AB2E-4537-9645-0E6A96E1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C2529-8800-46DE-8143-44436F8C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AB04-EC3D-4A25-BDEA-B191D142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52F9-F05C-4337-A5AF-938F0975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47895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FB4F0-D529-4ADA-A1E7-5EDFFE7C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E1ED7-E821-405E-9ECB-E6484883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5046-8AFE-4897-B4BE-9C64AF80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E310-D606-4B2C-8C9A-2EF55B36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DA43E-0A95-4FE9-994D-5472BB72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FAB7-D9B6-4B4E-85F9-7F7C4B58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DE52D-0FEC-48B8-96EC-14E3BC81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1432-8C9E-47FD-9BE0-5EE384D9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812D-C87B-46DC-8BB5-E69AEAD0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196E-B6FF-47E7-93CF-F0410171B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9528"/>
            <a:ext cx="5181600" cy="4827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9BF0-3EB8-455A-BD0E-0EDFE9B87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9528"/>
            <a:ext cx="5181600" cy="48274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1F0B1-C3F7-455D-B000-D6BA57BC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97924-25D5-4906-AA11-0D8FECFB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46653-F83A-43D3-8D79-DFD2C7F9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81C-E4B8-4D50-9612-DD80647A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C69D4-9CD6-4B2F-B239-298E03D26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C8F11-E4C2-4F5D-B383-57DA9B532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326F2-F69D-421A-B592-AAB763C98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0392B-B5A8-48F3-A5FF-09C910FDF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1B2DE-CEE2-4839-AC65-647C1BDC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1A6C2-3088-403F-91C1-C5CE2709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890C9-660F-4E37-9172-D430206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0266-6D72-469B-B59F-0916CDBB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08"/>
            <a:ext cx="10515600" cy="902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F6772-3F7D-4BA9-824E-471F0C2F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61DA5-DDBE-4F8D-9FDE-135D9F41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BCCD4-A9D4-4118-9603-DB1DF4D6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0E443-E3DD-407E-ACB0-39432DF1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843C1-0EB6-42F5-B352-D8A2DF23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56EE-280E-4C52-A00B-50D8A2E0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2674-496C-4551-A415-E9E8F026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86CBC-8699-4C78-9042-CC752ADD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AF4CA-AB2C-4E91-968C-F89E0C36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C7057-B518-4551-8BAD-592013AD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1D77E-1371-4B7A-9C5B-99CCCB64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93A0-8D15-457B-A75C-207E269E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8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AA882-6AE9-4D29-8262-23698590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F032C-5F96-4E7B-BDDC-CB91F484E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6E5C1-DDCA-47C8-BD6B-7F689EB0C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AD49D-389F-4620-B176-492CFEE3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3E508-CDAE-425D-AFFF-5B6F50D3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31192-EAB2-46D3-AC52-62B6EA68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77BEF-269B-46C7-A359-CE82B69A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A0F7A-6086-41A3-8892-706245741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EA771-FCF9-4CD8-BEDA-9ECF942C5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245A-4AF8-46B3-BCFA-9D2281A691A1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B9E7F-4AC8-4806-8D1B-C8500C933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36F4-382F-4C8F-BA91-259AC3C8B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07C2-2F9B-4C0A-B10C-6A68C992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22E2-5B19-4337-8265-11C5298DD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Façade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32A0E-EF46-4A4E-8280-E6C79E5BA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Fawcett</a:t>
            </a:r>
          </a:p>
          <a:p>
            <a:r>
              <a:rPr lang="en-US" dirty="0"/>
              <a:t>CSE776 – Design Patterns</a:t>
            </a:r>
          </a:p>
          <a:p>
            <a:r>
              <a:rPr lang="en-US" dirty="0"/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180757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2FEEF-B0F9-46D4-A18A-2CB26998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Upper-level Packages are Facades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8DF9DF-ECE8-47AE-9C72-CC70D8AE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4006026" cy="4789597"/>
          </a:xfrm>
        </p:spPr>
        <p:txBody>
          <a:bodyPr/>
          <a:lstStyle/>
          <a:p>
            <a:r>
              <a:rPr lang="en-US" dirty="0"/>
              <a:t>Package Facades</a:t>
            </a:r>
          </a:p>
          <a:p>
            <a:pPr lvl="1"/>
            <a:r>
              <a:rPr lang="en-US" dirty="0"/>
              <a:t>Provide languages for Executive</a:t>
            </a:r>
          </a:p>
          <a:p>
            <a:pPr lvl="1"/>
            <a:r>
              <a:rPr lang="en-US" dirty="0"/>
              <a:t>Nav – get sources</a:t>
            </a:r>
          </a:p>
          <a:p>
            <a:pPr lvl="1"/>
            <a:r>
              <a:rPr lang="en-US" dirty="0"/>
              <a:t>Publish – make pages</a:t>
            </a:r>
          </a:p>
          <a:p>
            <a:pPr lvl="1"/>
            <a:r>
              <a:rPr lang="en-US" dirty="0"/>
              <a:t>Results – make links to dependent packages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3B36A-F3F3-4D0A-86C6-3BBC194A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49" y="1549827"/>
            <a:ext cx="6458184" cy="4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D6FD-136A-4A39-9BEA-79288E37D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839" y="2161990"/>
            <a:ext cx="3551059" cy="25926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11783-E67A-45E0-BD65-E1DB5F8E8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31" y="2487359"/>
            <a:ext cx="2985906" cy="21717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Other Facades: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My-Slice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Office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Visual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Website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81599-DFEF-43B6-B7FB-46FFF12B7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99" y="1250950"/>
            <a:ext cx="4717001" cy="2673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C904E-2586-4033-A55B-CF474A2A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112" y="3342007"/>
            <a:ext cx="6160588" cy="31771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D7FE753-106E-4B76-810C-CD3AB7DC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56" y="467671"/>
            <a:ext cx="5086350" cy="102608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That’s all Folks!</a:t>
            </a:r>
          </a:p>
        </p:txBody>
      </p:sp>
    </p:spTree>
    <p:extLst>
      <p:ext uri="{BB962C8B-B14F-4D97-AF65-F5344CB8AC3E}">
        <p14:creationId xmlns:p14="http://schemas.microsoft.com/office/powerpoint/2010/main" val="282449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CF7510-0869-43D8-9045-A03DCBBB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CodeAnalyzer</a:t>
            </a:r>
            <a:r>
              <a:rPr lang="en-US" dirty="0"/>
              <a:t> Facade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9252FC-B0E1-448C-BD43-6224D771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4589463"/>
            <a:ext cx="10083800" cy="1500187"/>
          </a:xfrm>
        </p:spPr>
        <p:txBody>
          <a:bodyPr/>
          <a:lstStyle/>
          <a:p>
            <a:r>
              <a:rPr lang="en-US" dirty="0"/>
              <a:t>Code Analysis tool based on parser</a:t>
            </a:r>
          </a:p>
        </p:txBody>
      </p:sp>
    </p:spTree>
    <p:extLst>
      <p:ext uri="{BB962C8B-B14F-4D97-AF65-F5344CB8AC3E}">
        <p14:creationId xmlns:p14="http://schemas.microsoft.com/office/powerpoint/2010/main" val="73048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D728-7D66-4718-BEEA-CFB2D82C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Façade Example – Code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D3B1-72F2-4BCF-879C-7B95559DD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Analyzer</a:t>
            </a:r>
          </a:p>
          <a:p>
            <a:pPr lvl="1"/>
            <a:r>
              <a:rPr lang="en-US" dirty="0"/>
              <a:t>Console application with many modes and options, provided on the command line.</a:t>
            </a:r>
          </a:p>
          <a:p>
            <a:pPr lvl="1"/>
            <a:r>
              <a:rPr lang="en-US" dirty="0"/>
              <a:t>Need to provide path to folder containing files to analyze.</a:t>
            </a:r>
          </a:p>
          <a:p>
            <a:r>
              <a:rPr lang="en-US" dirty="0"/>
              <a:t>Façade – VisualCodeAnalyzer, a WPF application</a:t>
            </a:r>
          </a:p>
          <a:p>
            <a:pPr lvl="1"/>
            <a:r>
              <a:rPr lang="en-US" dirty="0"/>
              <a:t>Supports browsing for path</a:t>
            </a:r>
          </a:p>
          <a:p>
            <a:pPr lvl="1"/>
            <a:r>
              <a:rPr lang="en-US" dirty="0"/>
              <a:t>Supplies command line arguments from checkbox inputs</a:t>
            </a:r>
          </a:p>
          <a:p>
            <a:pPr lvl="1"/>
            <a:r>
              <a:rPr lang="en-US" dirty="0"/>
              <a:t>Spawns console analyzer, using </a:t>
            </a:r>
            <a:r>
              <a:rPr lang="en-US" dirty="0" err="1"/>
              <a:t>.Net</a:t>
            </a:r>
            <a:r>
              <a:rPr lang="en-US" dirty="0"/>
              <a:t> Process class and supplies it with command line arguments.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EABBD-3B50-483B-9BCB-23E66883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900" y="1349528"/>
            <a:ext cx="5544834" cy="47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5BBE4-F0E5-408D-9AAB-3FEE59B0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719"/>
          </a:xfrm>
        </p:spPr>
        <p:txBody>
          <a:bodyPr/>
          <a:lstStyle/>
          <a:p>
            <a:r>
              <a:rPr lang="en-US" dirty="0"/>
              <a:t>Code Analyzer Facade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C4311-7212-483D-893B-1758E486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20" y="1109844"/>
            <a:ext cx="9157960" cy="54057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B0D0E2-FA21-4B71-A7EF-A8F482A1A2D7}"/>
              </a:ext>
            </a:extLst>
          </p:cNvPr>
          <p:cNvSpPr/>
          <p:nvPr/>
        </p:nvSpPr>
        <p:spPr>
          <a:xfrm>
            <a:off x="1668256" y="2083818"/>
            <a:ext cx="4062449" cy="43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174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4BC38-30F0-4C32-BE00-ED9AF352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Analyzer Façade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C380E-A4F6-4D0C-BE13-6554B738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47" y="1134330"/>
            <a:ext cx="7844419" cy="54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5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CB6744-9C31-4D3B-972E-E2121EC6B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VisualCodeAnalyzer Code to Execute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D9728F-DE06-4264-9793-C86BC804E3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//----&lt; execute Analyzer.exe as a separate process &gt;----------------0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void </a:t>
            </a:r>
            <a:r>
              <a:rPr lang="en-US" sz="4000" b="1" dirty="0" err="1">
                <a:latin typeface="Consolas" panose="020B0609020204030204" pitchFamily="49" charset="0"/>
              </a:rPr>
              <a:t>WPFCppCliDemo</a:t>
            </a:r>
            <a:r>
              <a:rPr lang="en-US" sz="4000" b="1" dirty="0">
                <a:latin typeface="Consolas" panose="020B0609020204030204" pitchFamily="49" charset="0"/>
              </a:rPr>
              <a:t>::</a:t>
            </a:r>
            <a:r>
              <a:rPr lang="en-US" sz="4000" b="1" dirty="0" err="1">
                <a:latin typeface="Consolas" panose="020B0609020204030204" pitchFamily="49" charset="0"/>
              </a:rPr>
              <a:t>doExecute</a:t>
            </a:r>
            <a:r>
              <a:rPr lang="en-US" sz="4000" b="1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Console::Clear();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ProcessStartInfo</a:t>
            </a:r>
            <a:r>
              <a:rPr lang="en-US" sz="4000" b="1" dirty="0">
                <a:latin typeface="Consolas" panose="020B0609020204030204" pitchFamily="49" charset="0"/>
              </a:rPr>
              <a:t>^ psi = </a:t>
            </a:r>
            <a:r>
              <a:rPr lang="en-US" sz="4000" b="1" dirty="0" err="1">
                <a:latin typeface="Consolas" panose="020B0609020204030204" pitchFamily="49" charset="0"/>
              </a:rPr>
              <a:t>gcnew</a:t>
            </a:r>
            <a:r>
              <a:rPr lang="en-US" sz="4000" b="1" dirty="0">
                <a:latin typeface="Consolas" panose="020B0609020204030204" pitchFamily="49" charset="0"/>
              </a:rPr>
              <a:t> </a:t>
            </a:r>
            <a:r>
              <a:rPr lang="en-US" sz="4000" b="1" dirty="0" err="1">
                <a:latin typeface="Consolas" panose="020B0609020204030204" pitchFamily="49" charset="0"/>
              </a:rPr>
              <a:t>ProcessStartInfo</a:t>
            </a:r>
            <a:r>
              <a:rPr lang="en-US" sz="40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psi-&gt;</a:t>
            </a:r>
            <a:r>
              <a:rPr lang="en-US" sz="4000" b="1" dirty="0" err="1">
                <a:latin typeface="Consolas" panose="020B0609020204030204" pitchFamily="49" charset="0"/>
              </a:rPr>
              <a:t>UseShellExecute</a:t>
            </a:r>
            <a:r>
              <a:rPr lang="en-US" sz="4000" b="1" dirty="0">
                <a:latin typeface="Consolas" panose="020B0609020204030204" pitchFamily="49" charset="0"/>
              </a:rPr>
              <a:t> = false;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/*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*  Look for Analyzer executable in directory where GUI was started.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*/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String^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 =</a:t>
            </a:r>
            <a:br>
              <a:rPr lang="en-US" sz="4000" b="1" dirty="0">
                <a:latin typeface="Consolas" panose="020B0609020204030204" pitchFamily="49" charset="0"/>
              </a:rPr>
            </a:br>
            <a:br>
              <a:rPr lang="en-US" sz="4000" b="1" dirty="0">
                <a:latin typeface="Consolas" panose="020B0609020204030204" pitchFamily="49" charset="0"/>
              </a:rPr>
            </a:br>
            <a:br>
              <a:rPr lang="en-US" sz="4000" b="1" dirty="0">
                <a:latin typeface="Consolas" panose="020B0609020204030204" pitchFamily="49" charset="0"/>
              </a:rPr>
            </a:br>
            <a:r>
              <a:rPr lang="en-US" sz="4000" b="1" dirty="0">
                <a:latin typeface="Consolas" panose="020B0609020204030204" pitchFamily="49" charset="0"/>
              </a:rPr>
              <a:t>     Path::</a:t>
            </a:r>
            <a:r>
              <a:rPr lang="en-US" sz="4000" b="1" dirty="0" err="1">
                <a:latin typeface="Consolas" panose="020B0609020204030204" pitchFamily="49" charset="0"/>
              </a:rPr>
              <a:t>GetFullPath</a:t>
            </a:r>
            <a:r>
              <a:rPr lang="en-US" sz="4000" b="1" dirty="0">
                <a:latin typeface="Consolas" panose="020B0609020204030204" pitchFamily="49" charset="0"/>
              </a:rPr>
              <a:t>(Assembly::</a:t>
            </a:r>
            <a:r>
              <a:rPr lang="en-US" sz="4000" b="1" dirty="0" err="1">
                <a:latin typeface="Consolas" panose="020B0609020204030204" pitchFamily="49" charset="0"/>
              </a:rPr>
              <a:t>GetExecutingAssembly</a:t>
            </a:r>
            <a:r>
              <a:rPr lang="en-US" sz="4000" b="1" dirty="0">
                <a:latin typeface="Consolas" panose="020B0609020204030204" pitchFamily="49" charset="0"/>
              </a:rPr>
              <a:t>()-&gt;Location);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 = Path::</a:t>
            </a:r>
            <a:r>
              <a:rPr lang="en-US" sz="4000" b="1" dirty="0" err="1">
                <a:latin typeface="Consolas" panose="020B0609020204030204" pitchFamily="49" charset="0"/>
              </a:rPr>
              <a:t>GetDirectoryName</a:t>
            </a:r>
            <a:r>
              <a:rPr lang="en-US" sz="4000" b="1" dirty="0">
                <a:latin typeface="Consolas" panose="020B0609020204030204" pitchFamily="49" charset="0"/>
              </a:rPr>
              <a:t>(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if (!System::IO::Directory::Exists(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))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throw </a:t>
            </a:r>
            <a:r>
              <a:rPr lang="en-US" sz="4000" b="1" dirty="0" err="1">
                <a:latin typeface="Consolas" panose="020B0609020204030204" pitchFamily="49" charset="0"/>
              </a:rPr>
              <a:t>gcnew</a:t>
            </a:r>
            <a:r>
              <a:rPr lang="en-US" sz="4000" b="1" dirty="0">
                <a:latin typeface="Consolas" panose="020B0609020204030204" pitchFamily="49" charset="0"/>
              </a:rPr>
              <a:t> Exception("invalid analyzer path");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 += "\\CodeAnalyzer.exe";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F6CCC7-1425-4241-8386-EC119B3894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try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 = System::IO::Path::</a:t>
            </a:r>
            <a:r>
              <a:rPr lang="en-US" sz="4000" b="1" dirty="0" err="1">
                <a:latin typeface="Consolas" panose="020B0609020204030204" pitchFamily="49" charset="0"/>
              </a:rPr>
              <a:t>GetFullPath</a:t>
            </a:r>
            <a:r>
              <a:rPr lang="en-US" sz="4000" b="1" dirty="0">
                <a:latin typeface="Consolas" panose="020B0609020204030204" pitchFamily="49" charset="0"/>
              </a:rPr>
              <a:t>(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psi-&gt;</a:t>
            </a:r>
            <a:r>
              <a:rPr lang="en-US" sz="4000" b="1" dirty="0" err="1">
                <a:latin typeface="Consolas" panose="020B0609020204030204" pitchFamily="49" charset="0"/>
              </a:rPr>
              <a:t>FileName</a:t>
            </a:r>
            <a:r>
              <a:rPr lang="en-US" sz="4000" b="1" dirty="0">
                <a:latin typeface="Consolas" panose="020B0609020204030204" pitchFamily="49" charset="0"/>
              </a:rPr>
              <a:t> =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</a:t>
            </a:r>
            <a:r>
              <a:rPr lang="en-US" sz="4000" b="1" dirty="0" err="1">
                <a:latin typeface="Consolas" panose="020B0609020204030204" pitchFamily="49" charset="0"/>
              </a:rPr>
              <a:t>setCmdLineArgs</a:t>
            </a:r>
            <a:r>
              <a:rPr lang="en-US" sz="40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psi-&gt;Arguments = </a:t>
            </a:r>
            <a:r>
              <a:rPr lang="en-US" sz="4000" b="1" dirty="0" err="1">
                <a:latin typeface="Consolas" panose="020B0609020204030204" pitchFamily="49" charset="0"/>
              </a:rPr>
              <a:t>cmdLine</a:t>
            </a:r>
            <a:r>
              <a:rPr lang="en-US" sz="4000" b="1" dirty="0">
                <a:latin typeface="Consolas" panose="020B0609020204030204" pitchFamily="49" charset="0"/>
              </a:rPr>
              <a:t>_;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Process^ p = Process::Start(psi);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catch (Exception^ ex)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// we get here if file spec is invalid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Console::Write("\n{0} = {1}", ex-&gt;Message, </a:t>
            </a:r>
            <a:r>
              <a:rPr lang="en-US" sz="4000" b="1" dirty="0" err="1">
                <a:latin typeface="Consolas" panose="020B0609020204030204" pitchFamily="49" charset="0"/>
              </a:rPr>
              <a:t>analyzerPath</a:t>
            </a:r>
            <a:r>
              <a:rPr lang="en-US" sz="40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  Console::Write("\n{0}\n", "try rebuilding </a:t>
            </a:r>
            <a:r>
              <a:rPr lang="en-US" sz="4000" b="1" dirty="0" err="1">
                <a:latin typeface="Consolas" panose="020B0609020204030204" pitchFamily="49" charset="0"/>
              </a:rPr>
              <a:t>CodeAnalyzer</a:t>
            </a:r>
            <a:r>
              <a:rPr lang="en-US" sz="4000" b="1" dirty="0">
                <a:latin typeface="Consolas" panose="020B0609020204030204" pitchFamily="49" charset="0"/>
              </a:rPr>
              <a:t>");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saveUserSettings</a:t>
            </a:r>
            <a:r>
              <a:rPr lang="en-US" sz="40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//----&lt; event handler for Start Analysis Button &gt;--------------------</a:t>
            </a:r>
          </a:p>
          <a:p>
            <a:pPr marL="0" indent="0">
              <a:lnSpc>
                <a:spcPct val="70000"/>
              </a:lnSpc>
              <a:buNone/>
            </a:pPr>
            <a:endParaRPr lang="en-US" sz="40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void </a:t>
            </a:r>
            <a:r>
              <a:rPr lang="en-US" sz="4000" b="1" dirty="0" err="1">
                <a:latin typeface="Consolas" panose="020B0609020204030204" pitchFamily="49" charset="0"/>
              </a:rPr>
              <a:t>WPFCppCliDemo</a:t>
            </a:r>
            <a:r>
              <a:rPr lang="en-US" sz="4000" b="1" dirty="0">
                <a:latin typeface="Consolas" panose="020B0609020204030204" pitchFamily="49" charset="0"/>
              </a:rPr>
              <a:t>::execute(Object^ sender, </a:t>
            </a:r>
            <a:r>
              <a:rPr lang="en-US" sz="4000" b="1" dirty="0" err="1">
                <a:latin typeface="Consolas" panose="020B0609020204030204" pitchFamily="49" charset="0"/>
              </a:rPr>
              <a:t>RoutedEventArgs</a:t>
            </a:r>
            <a:r>
              <a:rPr lang="en-US" sz="4000" b="1" dirty="0">
                <a:latin typeface="Consolas" panose="020B0609020204030204" pitchFamily="49" charset="0"/>
              </a:rPr>
              <a:t>^ </a:t>
            </a:r>
            <a:r>
              <a:rPr lang="en-US" sz="4000" b="1" dirty="0" err="1">
                <a:latin typeface="Consolas" panose="020B0609020204030204" pitchFamily="49" charset="0"/>
              </a:rPr>
              <a:t>args</a:t>
            </a:r>
            <a:r>
              <a:rPr lang="en-US" sz="4000" b="1" dirty="0"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setCmdLineArgs</a:t>
            </a:r>
            <a:r>
              <a:rPr lang="en-US" sz="40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  </a:t>
            </a:r>
            <a:r>
              <a:rPr lang="en-US" sz="4000" b="1" dirty="0" err="1">
                <a:latin typeface="Consolas" panose="020B0609020204030204" pitchFamily="49" charset="0"/>
              </a:rPr>
              <a:t>doExecute</a:t>
            </a:r>
            <a:r>
              <a:rPr lang="en-US" sz="40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4000" b="1" dirty="0">
                <a:latin typeface="Consolas" panose="020B0609020204030204" pitchFamily="49" charset="0"/>
              </a:rPr>
              <a:t>}</a:t>
            </a:r>
            <a:endParaRPr lang="en-US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0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7AA019-EEC1-442C-9107-6FF08AA2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Publisher Facade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931ED9-277B-4C22-992E-279D88DD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0" y="4589463"/>
            <a:ext cx="10077450" cy="1500187"/>
          </a:xfrm>
        </p:spPr>
        <p:txBody>
          <a:bodyPr/>
          <a:lstStyle/>
          <a:p>
            <a:r>
              <a:rPr lang="en-US" dirty="0"/>
              <a:t>Transforms source code into web pages</a:t>
            </a:r>
          </a:p>
        </p:txBody>
      </p:sp>
    </p:spTree>
    <p:extLst>
      <p:ext uri="{BB962C8B-B14F-4D97-AF65-F5344CB8AC3E}">
        <p14:creationId xmlns:p14="http://schemas.microsoft.com/office/powerpoint/2010/main" val="11870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BF15-6962-48B4-9693-89DE7BD4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Publisher Package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FC8DC-C12C-4768-813B-6B93ACD2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933" y="1128812"/>
            <a:ext cx="5808117" cy="508892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E5019-D49B-4F8F-92C5-13550932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4389934" cy="478959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Source Code Publisher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Analyzes all packages in a project folder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Converts source files to web pages: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Inserts code into HTML page between &lt;pre&gt; and &lt;/pre&gt; markup.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Converts any markup characters in the code to escape sequences, e.g., converts “&lt;“ to “&amp;</a:t>
            </a:r>
            <a:r>
              <a:rPr lang="en-US" dirty="0" err="1"/>
              <a:t>lt</a:t>
            </a:r>
            <a:r>
              <a:rPr lang="en-US" dirty="0"/>
              <a:t>;”</a:t>
            </a:r>
          </a:p>
          <a:p>
            <a:pPr>
              <a:lnSpc>
                <a:spcPct val="100000"/>
              </a:lnSpc>
            </a:pPr>
            <a:r>
              <a:rPr lang="en-US" dirty="0"/>
              <a:t>Each top-level package: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Executive, </a:t>
            </a:r>
            <a:r>
              <a:rPr lang="en-US" dirty="0" err="1"/>
              <a:t>FileFinder</a:t>
            </a:r>
            <a:r>
              <a:rPr lang="en-US" dirty="0"/>
              <a:t>, Publish, and Output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are Facades.</a:t>
            </a:r>
          </a:p>
        </p:txBody>
      </p:sp>
    </p:spTree>
    <p:extLst>
      <p:ext uri="{BB962C8B-B14F-4D97-AF65-F5344CB8AC3E}">
        <p14:creationId xmlns:p14="http://schemas.microsoft.com/office/powerpoint/2010/main" val="280063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A8F5F-74AB-451D-B3A1-CB35B2A8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Publisher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3F8C2-1730-43FC-A92E-2519FA25A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22" y="1185876"/>
            <a:ext cx="8489926" cy="53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412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Office Theme</vt:lpstr>
      <vt:lpstr>Façade Code</vt:lpstr>
      <vt:lpstr>CodeAnalyzer Facade</vt:lpstr>
      <vt:lpstr>Façade Example – Code Analyzer</vt:lpstr>
      <vt:lpstr>Code Analyzer Facade</vt:lpstr>
      <vt:lpstr>Code Analyzer Façade</vt:lpstr>
      <vt:lpstr>VisualCodeAnalyzer Code to Execute Analysis</vt:lpstr>
      <vt:lpstr>Code Publisher Facade</vt:lpstr>
      <vt:lpstr>Publisher Package Diagram</vt:lpstr>
      <vt:lpstr>Publisher Output</vt:lpstr>
      <vt:lpstr>Upper-level Packages are Facades</vt:lpstr>
      <vt:lpstr>That’s all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Façade Code</dc:title>
  <dc:creator>James Fawcett</dc:creator>
  <cp:lastModifiedBy>James Fawcett</cp:lastModifiedBy>
  <cp:revision>9</cp:revision>
  <dcterms:created xsi:type="dcterms:W3CDTF">2018-09-25T17:16:44Z</dcterms:created>
  <dcterms:modified xsi:type="dcterms:W3CDTF">2018-09-25T19:03:28Z</dcterms:modified>
</cp:coreProperties>
</file>