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3" r:id="rId10"/>
    <p:sldId id="264" r:id="rId11"/>
    <p:sldId id="267" r:id="rId12"/>
    <p:sldId id="268" r:id="rId13"/>
    <p:sldId id="269" r:id="rId14"/>
    <p:sldId id="270" r:id="rId15"/>
    <p:sldId id="271" r:id="rId16"/>
    <p:sldId id="273" r:id="rId17"/>
    <p:sldId id="274" r:id="rId18"/>
    <p:sldId id="272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7C3A134-F1C3-464B-BF47-54DC2DE08F52}" type="datetimeFigureOut">
              <a:rPr lang="en-US" smtClean="0"/>
              <a:pPr/>
              <a:t>9/23/2014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7C3A134-F1C3-464B-BF47-54DC2DE08F52}" type="datetimeFigureOut">
              <a:rPr lang="en-US" smtClean="0"/>
              <a:pPr/>
              <a:t>9/23/2014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FACADE PATTERN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</a:t>
            </a:r>
            <a:r>
              <a:rPr lang="en-US" dirty="0" smtClean="0"/>
              <a:t>Any fool can write code that a computer can understand. Good programmers write code that humans can understand.” – Martin Fowler</a:t>
            </a:r>
          </a:p>
          <a:p>
            <a:pPr algn="ctr">
              <a:buNone/>
            </a:pPr>
            <a:r>
              <a:rPr lang="en-US" sz="5000" b="1" dirty="0" smtClean="0"/>
              <a:t>Presented by </a:t>
            </a:r>
          </a:p>
          <a:p>
            <a:pPr algn="ctr">
              <a:buNone/>
            </a:pPr>
            <a:r>
              <a:rPr lang="en-US" dirty="0" smtClean="0"/>
              <a:t>Dr Jim Fawcett</a:t>
            </a:r>
          </a:p>
          <a:p>
            <a:pPr algn="ctr">
              <a:buNone/>
            </a:pPr>
            <a:r>
              <a:rPr lang="en-US" dirty="0" smtClean="0"/>
              <a:t>Sneha Sinha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Reducing client –subsystem coupling.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Public versus private subsystem classes.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Clients could access public interface of the subsystem through façade and we can expose the private interface for subsystem extenders.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Clients requests to façade to communicate with subsystem.</a:t>
            </a:r>
          </a:p>
          <a:p>
            <a:endParaRPr lang="en-US" dirty="0" smtClean="0"/>
          </a:p>
          <a:p>
            <a:r>
              <a:rPr lang="en-US" dirty="0" smtClean="0"/>
              <a:t>Façade has its own implementation of forwarding the client’s request to the appropriate subsystem which is minimal.</a:t>
            </a:r>
          </a:p>
          <a:p>
            <a:endParaRPr lang="en-US" dirty="0" smtClean="0"/>
          </a:p>
          <a:p>
            <a:r>
              <a:rPr lang="en-US" dirty="0" smtClean="0"/>
              <a:t>Client which uses façade don’t have to access its subsystem directly.</a:t>
            </a:r>
          </a:p>
          <a:p>
            <a:endParaRPr lang="en-US" dirty="0" smtClean="0"/>
          </a:p>
          <a:p>
            <a:r>
              <a:rPr lang="en-US" dirty="0" smtClean="0"/>
              <a:t>Facade objects are often Singletons because only one Facade object is required.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Shields client from subsystem component, makes subsystem easier for client to use.</a:t>
            </a:r>
          </a:p>
          <a:p>
            <a:endParaRPr lang="en-US" dirty="0" smtClean="0"/>
          </a:p>
          <a:p>
            <a:r>
              <a:rPr lang="en-US" dirty="0" smtClean="0"/>
              <a:t>Promotes weak coupling between client and subsystem. This allows you to change the classes that comprise the subsystem without affecting the clients.</a:t>
            </a:r>
          </a:p>
          <a:p>
            <a:endParaRPr lang="en-US" dirty="0" smtClean="0"/>
          </a:p>
          <a:p>
            <a:r>
              <a:rPr lang="en-US" dirty="0" smtClean="0"/>
              <a:t>Reduces compilation dependencies in the large software systems.</a:t>
            </a:r>
          </a:p>
          <a:p>
            <a:endParaRPr lang="en-US" dirty="0" smtClean="0"/>
          </a:p>
          <a:p>
            <a:r>
              <a:rPr lang="en-US" dirty="0" smtClean="0"/>
              <a:t>Simplifies platform portability as more often only few more subsystem has to be build to achieve that.</a:t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 </a:t>
            </a:r>
            <a:r>
              <a:rPr lang="en-US" dirty="0" err="1" smtClean="0"/>
              <a:t>contd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Lets ambitious clients to access underlying classes.</a:t>
            </a:r>
          </a:p>
          <a:p>
            <a:endParaRPr lang="en-US" dirty="0" smtClean="0"/>
          </a:p>
          <a:p>
            <a:r>
              <a:rPr lang="en-US" dirty="0" smtClean="0"/>
              <a:t>It doesn’t add any functionality but simplifies interface. </a:t>
            </a:r>
          </a:p>
          <a:p>
            <a:endParaRPr lang="en-US" dirty="0" smtClean="0"/>
          </a:p>
          <a:p>
            <a:r>
              <a:rPr lang="en-US" dirty="0" smtClean="0"/>
              <a:t>Increases learning curve of the team.</a:t>
            </a:r>
          </a:p>
          <a:p>
            <a:r>
              <a:rPr lang="en-US" dirty="0" smtClean="0"/>
              <a:t>ex: Interaction MS excel by using com object model provided by MS excel where only one team member knows the MS excel APIs.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Façade pattern does not limit its client to access its subsystem interface directly.</a:t>
            </a:r>
          </a:p>
          <a:p>
            <a:endParaRPr lang="en-US" dirty="0" smtClean="0"/>
          </a:p>
          <a:p>
            <a:r>
              <a:rPr lang="en-US" dirty="0" smtClean="0"/>
              <a:t>Implementation cost is worth the abstraction?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FAÇADE over ADAPTER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Facade defines a new interface, whereas Adapter uses an old interface making two existing interfaces work together as opposed to defining an entirely new one.</a:t>
            </a:r>
          </a:p>
          <a:p>
            <a:endParaRPr lang="en-US" dirty="0" smtClean="0"/>
          </a:p>
          <a:p>
            <a:r>
              <a:rPr lang="en-US" dirty="0" smtClean="0"/>
              <a:t>Well this is not the difference, it’s the definition. ;)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Adapter and Facade are both wrappers; but they are different kinds of wrappers.</a:t>
            </a:r>
          </a:p>
          <a:p>
            <a:endParaRPr lang="en-US" dirty="0" smtClean="0"/>
          </a:p>
          <a:p>
            <a:r>
              <a:rPr lang="en-US" dirty="0" smtClean="0"/>
              <a:t>Facade routinely wraps multiple objects and Adapter wraps a single object.</a:t>
            </a:r>
          </a:p>
          <a:p>
            <a:endParaRPr lang="en-US" dirty="0" smtClean="0"/>
          </a:p>
          <a:p>
            <a:r>
              <a:rPr lang="en-US" dirty="0" smtClean="0"/>
              <a:t>So the way to tell the difference between the Adapter pattern and the Facade pattern is that the Adapter wraps one class and the Facade may represent many classes?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No!</a:t>
            </a:r>
          </a:p>
          <a:p>
            <a:endParaRPr lang="en-US" dirty="0" smtClean="0"/>
          </a:p>
          <a:p>
            <a:r>
              <a:rPr lang="en-US" dirty="0" smtClean="0"/>
              <a:t>While most textbook examples show the adapter adapting one class, you may need to adapt many classes to provide the interface a client is coded to.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Likewise, a Facade may provide a simplified interface to a single class with a very complex interface. </a:t>
            </a:r>
          </a:p>
          <a:p>
            <a:endParaRPr lang="en-US" dirty="0" smtClean="0"/>
          </a:p>
          <a:p>
            <a:r>
              <a:rPr lang="en-US" dirty="0" smtClean="0"/>
              <a:t>The difference between the two is not in terms of how many classes they "wrap", it is in their intent.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Abstract Factory over Facade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Abstract Factory can be used as an alternative to Facade to hide platform-specific classes.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 Patterns, Elements of Reusable Object-Oriented Software, Erich Gamma, et. al., Addison-Wesley, 1994,</a:t>
            </a:r>
            <a:br>
              <a:rPr lang="en-US" dirty="0" smtClean="0"/>
            </a:br>
            <a:r>
              <a:rPr lang="en-US" dirty="0" smtClean="0"/>
              <a:t>ISBN 0-201-63361-2</a:t>
            </a:r>
          </a:p>
          <a:p>
            <a:endParaRPr lang="en-US" dirty="0" smtClean="0"/>
          </a:p>
          <a:p>
            <a:r>
              <a:rPr lang="en-US" dirty="0" smtClean="0"/>
              <a:t>Stackoverflow.com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Question: Why Facade ?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Answer:  “Simplify and Encapsulate”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Prime focus of today’s programming is to hide the complex implementation details of the object providing a simple client’s interface.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We all get perplexed when we are asked what is the best way to do that? – No BEST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There are better ways to do it.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76400"/>
          </a:xfrm>
        </p:spPr>
        <p:txBody>
          <a:bodyPr>
            <a:normAutofit/>
          </a:bodyPr>
          <a:lstStyle/>
          <a:p>
            <a:r>
              <a:rPr lang="en-US" dirty="0" smtClean="0"/>
              <a:t>Simple example of FAÇADE </a:t>
            </a:r>
            <a:r>
              <a:rPr lang="en-US" sz="2200" dirty="0" smtClean="0"/>
              <a:t>(for someone who has trouble understanding without diagram)</a:t>
            </a:r>
            <a:endParaRPr lang="en-US" sz="2200" dirty="0"/>
          </a:p>
        </p:txBody>
      </p:sp>
      <p:pic>
        <p:nvPicPr>
          <p:cNvPr id="4" name="Content Placeholder 3" descr="fac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38507" y="1774825"/>
            <a:ext cx="7266986" cy="4625975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Intent  cont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Provide a unified interface to a set of interfaces in a subsystem.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Facade defines a higher-level interface that makes subsystems easier to use. </a:t>
            </a:r>
          </a:p>
          <a:p>
            <a:endParaRPr lang="en-US" dirty="0" smtClean="0"/>
          </a:p>
          <a:p>
            <a:r>
              <a:rPr lang="en-US" dirty="0" smtClean="0"/>
              <a:t>This can be used to simplify a number of complicated object interactions into a single interface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Motivation &amp; Structure</a:t>
            </a:r>
            <a:endParaRPr lang="en-US" dirty="0"/>
          </a:p>
        </p:txBody>
      </p:sp>
      <p:pic>
        <p:nvPicPr>
          <p:cNvPr id="6" name="Content Placeholder 5" descr="facade_motivation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70968" y="1896756"/>
            <a:ext cx="7802064" cy="4351644"/>
          </a:xfrm>
        </p:spPr>
      </p:pic>
      <p:sp>
        <p:nvSpPr>
          <p:cNvPr id="7" name="Rectangle 6"/>
          <p:cNvSpPr/>
          <p:nvPr/>
        </p:nvSpPr>
        <p:spPr>
          <a:xfrm>
            <a:off x="914400" y="5691154"/>
            <a:ext cx="8077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smtClean="0"/>
              <a:t>To simplify access to the subsystem you can route everything through a facade</a:t>
            </a:r>
            <a:endParaRPr lang="en-US" sz="3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cont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Structuring a system into subsystems helps reduces complexity.</a:t>
            </a:r>
          </a:p>
          <a:p>
            <a:endParaRPr lang="en-US" dirty="0" smtClean="0"/>
          </a:p>
          <a:p>
            <a:r>
              <a:rPr lang="en-US" dirty="0" smtClean="0"/>
              <a:t>The interface exposed by the classes in a subsystem or set of subsystems can become quite complex.</a:t>
            </a:r>
          </a:p>
          <a:p>
            <a:endParaRPr lang="en-US" dirty="0" smtClean="0"/>
          </a:p>
          <a:p>
            <a:r>
              <a:rPr lang="en-US" dirty="0" smtClean="0"/>
              <a:t>To reduce this complexity, Introduce a façade object  that provides a simplified and single interface to access facilities of a system.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Facade Pattern provides a </a:t>
            </a:r>
            <a:r>
              <a:rPr lang="en-US" b="1" dirty="0" smtClean="0"/>
              <a:t>simple default view</a:t>
            </a:r>
            <a:r>
              <a:rPr lang="en-US" dirty="0" smtClean="0"/>
              <a:t> of the complex system which looks very </a:t>
            </a:r>
            <a:r>
              <a:rPr lang="en-US" b="1" dirty="0" smtClean="0"/>
              <a:t>clean and easy</a:t>
            </a:r>
            <a:r>
              <a:rPr lang="en-US" dirty="0" smtClean="0"/>
              <a:t> to clients.</a:t>
            </a:r>
          </a:p>
          <a:p>
            <a:endParaRPr lang="en-US" dirty="0" smtClean="0"/>
          </a:p>
          <a:p>
            <a:r>
              <a:rPr lang="en-US" dirty="0" smtClean="0"/>
              <a:t>Facade allows </a:t>
            </a:r>
            <a:r>
              <a:rPr lang="en-US" b="1" dirty="0" smtClean="0"/>
              <a:t>expert users</a:t>
            </a:r>
            <a:r>
              <a:rPr lang="en-US" dirty="0" smtClean="0"/>
              <a:t> to directly interact with its complex subsystems.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Applicabilty</a:t>
            </a:r>
            <a:r>
              <a:rPr lang="en-US" dirty="0" smtClean="0"/>
              <a:t> contd.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Subsystem dependencies can be minimized by making them communicate solely with facades which promotes </a:t>
            </a:r>
            <a:r>
              <a:rPr lang="en-US" b="1" dirty="0" smtClean="0"/>
              <a:t>decoupling between subsystem and client </a:t>
            </a:r>
            <a:r>
              <a:rPr lang="en-US" dirty="0" smtClean="0"/>
              <a:t>promoting </a:t>
            </a:r>
            <a:r>
              <a:rPr lang="en-US" b="1" dirty="0" smtClean="0"/>
              <a:t>portability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To layer your subsystems. Using a Facade as an entry point to each level of sub system or subsystem of subsystem.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Applicability cont</a:t>
            </a:r>
            <a:endParaRPr lang="en-US" dirty="0"/>
          </a:p>
        </p:txBody>
      </p:sp>
      <p:pic>
        <p:nvPicPr>
          <p:cNvPr id="4" name="Content Placeholder 3" descr="Facad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83152" y="1774825"/>
            <a:ext cx="5377696" cy="4625975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Facade class</a:t>
            </a:r>
          </a:p>
          <a:p>
            <a:pPr>
              <a:buNone/>
            </a:pPr>
            <a:endParaRPr lang="en-US" dirty="0" smtClean="0"/>
          </a:p>
          <a:p>
            <a:pPr lvl="0">
              <a:buClr>
                <a:srgbClr val="F0AD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prstClr val="black"/>
                </a:solidFill>
              </a:rPr>
              <a:t>Which requests the appropriate class to deliver service.</a:t>
            </a:r>
          </a:p>
          <a:p>
            <a:pPr lvl="0">
              <a:buClr>
                <a:srgbClr val="F0AD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prstClr val="black"/>
                </a:solidFill>
              </a:rPr>
              <a:t>In real world complex system, more than one facade.</a:t>
            </a:r>
          </a:p>
          <a:p>
            <a:endParaRPr lang="en-US" dirty="0" smtClean="0"/>
          </a:p>
          <a:p>
            <a:r>
              <a:rPr lang="en-US" b="1" dirty="0" smtClean="0"/>
              <a:t>Subsystem Class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implements functionality of the system.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901</TotalTime>
  <Words>749</Words>
  <Application>Microsoft Office PowerPoint</Application>
  <PresentationFormat>On-screen Show (4:3)</PresentationFormat>
  <Paragraphs>107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Module</vt:lpstr>
      <vt:lpstr>FACADE PATTERN</vt:lpstr>
      <vt:lpstr>INTENT</vt:lpstr>
      <vt:lpstr>Intent  cont</vt:lpstr>
      <vt:lpstr>Motivation &amp; Structure</vt:lpstr>
      <vt:lpstr>Motivation cont</vt:lpstr>
      <vt:lpstr>Applicability</vt:lpstr>
      <vt:lpstr>Applicabilty contd.</vt:lpstr>
      <vt:lpstr>Applicability cont</vt:lpstr>
      <vt:lpstr>PARTICIPANTS</vt:lpstr>
      <vt:lpstr>Implementation</vt:lpstr>
      <vt:lpstr>Collaborations</vt:lpstr>
      <vt:lpstr>Pros </vt:lpstr>
      <vt:lpstr>Pros contd</vt:lpstr>
      <vt:lpstr>Cons</vt:lpstr>
      <vt:lpstr>Why FAÇADE over ADAPTER</vt:lpstr>
      <vt:lpstr>contd</vt:lpstr>
      <vt:lpstr>Slide 17</vt:lpstr>
      <vt:lpstr>Why Abstract Factory over Facade</vt:lpstr>
      <vt:lpstr>Reference</vt:lpstr>
      <vt:lpstr>Simple example of FAÇADE (for someone who has trouble understanding without diagram)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FACADE PATTERN</dc:title>
  <dc:creator>sneha sinha</dc:creator>
  <cp:lastModifiedBy>sneha sinha</cp:lastModifiedBy>
  <cp:revision>16</cp:revision>
  <dcterms:created xsi:type="dcterms:W3CDTF">2014-09-22T16:14:54Z</dcterms:created>
  <dcterms:modified xsi:type="dcterms:W3CDTF">2014-09-23T07:19:48Z</dcterms:modified>
</cp:coreProperties>
</file>