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1E1F-903A-4893-9D96-5304473F4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FEC69-AFE0-4315-847D-0AC9CD2CA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DFFC9-79A5-4CBD-9046-C541DC08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53259-4263-45ED-B94A-5872ED28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F0F2A-C68E-4F58-B398-3622EF7F7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942E-4911-41FB-95A9-0A928DC0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DE66-18B7-4A88-B1B8-3B2A7C1C9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9F04E-BA99-4FDD-8331-BA8CA8E6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39CC8-D0CA-4B75-9206-541BA5F0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E2E65-87DE-4336-AF1E-205E9FE3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4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6F60D1-D1A8-4471-942A-5908CFC15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73A21-EE04-4213-8569-6BBE5EFE5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5E0E2-0040-4232-A4CA-80DDB7AA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EB7B7-AB8E-407C-AF95-67381C96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07C08-AE34-4FC9-8691-8942F601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228B-597A-48B7-9692-454ACF698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0458C-A5D4-4E8E-BC52-74EE31465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5AE5F-8F12-43DA-AA09-209D49269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E54D5-A08E-477D-95D4-80995B68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87E65-E7B7-4DBF-BB11-FB037470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5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F29E-AA2F-48F1-B3D0-9D7DD469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5511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7C49C-2E2B-4697-8E2D-F9DC6F7E7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F9493-52A1-4D14-A96C-B966AFFD4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BA1AD-0FD4-473C-AA1A-08D8C035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0351A-5A5C-437E-BB35-A4F6200A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2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C7CD7-C168-4A24-875C-BE3450C5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0BB3E-6066-4A64-A000-E7F574FDD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A9F4-BCEE-41A5-B9DD-9D83C8E3B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CA548-E48D-42CD-94A5-37E23C01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BC39C-0F01-44BF-B4AD-5BDA9FC9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9880A-6DBB-4D2F-AFF1-4A805915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0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BA66-186B-4151-B520-A8084BE9B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2F009-5D78-46C6-B7F6-0260BA30E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2275F-6C4A-4D96-B269-F50C52E41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2A63D-621D-440B-9E2F-D45058AFB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CBC956-1DA6-4BCE-81D4-C162A387A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9B9FD-8363-422D-8E3F-098DAA76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05D1FB-C438-45CA-ADE3-418F112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F9F873-7122-4DCA-A968-424874BE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4033-B871-4BA4-939B-DDC85169E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4AB99-6740-40BF-A1D9-73FC7DE8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A253F-5544-42A9-BC07-C93B5C188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F438A-152A-4167-BA5D-C090F280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8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3A70A-608B-419D-8738-C50BA47F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5B9B49-C756-4101-A890-66854F6A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BA87C-FE5E-4F61-9AF3-C57C8425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9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84295-D387-4AB2-AB5B-41733335C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C8A9-1448-43DD-BFD4-D29C96829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6E6EFC-2732-4011-9A98-5E56108BE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C3630-F19A-4612-A168-981B8261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E9C11-3DFD-458F-865A-1CA5CDA07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C9BB5-D0F4-48B3-A6A0-64D4F167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9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3246B-019E-4F48-8ECA-3486914A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857E4-45C3-4E76-BD4C-654399CDD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D6159-3935-442F-AC24-8D49A5337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8BC19-EF44-4D5C-85A1-23B24C53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B4B57-164E-403C-A8C9-3E15F245B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8F003-6954-4491-BED3-434FBE58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1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7FD3B9-5457-4239-818C-794951CF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63957-B368-4E9D-B8EC-51B69A850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66912-8952-48CA-8A3F-71335EA45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7B546-0AAB-43C2-8244-77DDD226489D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6343E-D069-440D-AA70-E82FAD4E5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9C28A-710D-4941-89D8-42C997504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05E4-4F29-405C-A36B-C0711D6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2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C76BB-3EF4-4E55-BD8F-59A4E4A12A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Command Pattern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D738AE-75C0-4BAA-881E-FD331BDD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6350"/>
            <a:ext cx="9144000" cy="1441450"/>
          </a:xfrm>
        </p:spPr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CSE776 Design Patterns</a:t>
            </a:r>
          </a:p>
          <a:p>
            <a:r>
              <a:rPr lang="en-US" dirty="0"/>
              <a:t>Fall 2018</a:t>
            </a:r>
          </a:p>
        </p:txBody>
      </p:sp>
    </p:spTree>
    <p:extLst>
      <p:ext uri="{BB962C8B-B14F-4D97-AF65-F5344CB8AC3E}">
        <p14:creationId xmlns:p14="http://schemas.microsoft.com/office/powerpoint/2010/main" val="2067707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3B4AD1-A095-45BB-AB56-B30854EA4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DirectoryExplorer</a:t>
            </a:r>
            <a:r>
              <a:rPr lang="en-US" dirty="0"/>
              <a:t>-Events in Repository\</a:t>
            </a:r>
            <a:r>
              <a:rPr lang="en-US" dirty="0" err="1"/>
              <a:t>Cpp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7000A7-02C7-4343-9330-1DC18E74C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181100"/>
            <a:ext cx="102679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1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E4912-57CB-45A9-B939-B3607D4D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DirectoryExplorer</a:t>
            </a:r>
            <a:r>
              <a:rPr lang="en-US" dirty="0"/>
              <a:t>-Events Output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15D8F9-F0CA-44CE-9E81-DEF5314A7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65" y="1045823"/>
            <a:ext cx="7896225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4B1942-2692-4740-B353-6BE0D8A2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Pattern Skeleton Code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C7068-C42F-4477-BCFA-C274D5B07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simplest code that implements the pattern.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Uses class names from the “Design Patterns” book.</a:t>
            </a:r>
          </a:p>
        </p:txBody>
      </p:sp>
    </p:spTree>
    <p:extLst>
      <p:ext uri="{BB962C8B-B14F-4D97-AF65-F5344CB8AC3E}">
        <p14:creationId xmlns:p14="http://schemas.microsoft.com/office/powerpoint/2010/main" val="269351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FEFC2C-FBE8-41F3-9BAA-6E69CD0B8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207" y="200892"/>
            <a:ext cx="8975585" cy="655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2B4109-4A22-4FEC-B3DB-A60B745C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Code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F53151-3AFD-47DF-9597-1BA9B9F62067}"/>
              </a:ext>
            </a:extLst>
          </p:cNvPr>
          <p:cNvSpPr/>
          <p:nvPr/>
        </p:nvSpPr>
        <p:spPr>
          <a:xfrm>
            <a:off x="1027391" y="1196082"/>
            <a:ext cx="57086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invoker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b="1" dirty="0">
                <a:solidFill>
                  <a:srgbClr val="2F4F4F"/>
                </a:solidFill>
                <a:latin typeface="Consolas" panose="020B0609020204030204" pitchFamily="49" charset="0"/>
              </a:rPr>
              <a:t>event1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2F4F4F"/>
                </a:solidFill>
                <a:latin typeface="Consolas" panose="020B0609020204030204" pitchFamily="49" charset="0"/>
              </a:rPr>
              <a:t>event2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2F4F4F"/>
                </a:solidFill>
                <a:latin typeface="Consolas" panose="020B0609020204030204" pitchFamily="49" charset="0"/>
              </a:rPr>
              <a:t>event3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};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Register(</a:t>
            </a:r>
            <a:r>
              <a:rPr lang="en-US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b="1" dirty="0" err="1">
                <a:solidFill>
                  <a:srgbClr val="2B91AF"/>
                </a:solidFill>
                <a:latin typeface="Consolas" panose="020B0609020204030204" pitchFamily="49" charset="0"/>
              </a:rPr>
              <a:t>command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doCommands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event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ev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doEvents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vector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command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*&gt; registrants[3];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62876F-71DA-4F68-8B5D-897A0E87AFF5}"/>
              </a:ext>
            </a:extLst>
          </p:cNvPr>
          <p:cNvSpPr/>
          <p:nvPr/>
        </p:nvSpPr>
        <p:spPr>
          <a:xfrm>
            <a:off x="1027391" y="4977474"/>
            <a:ext cx="40703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2B91AF"/>
                </a:solidFill>
                <a:latin typeface="Consolas" panose="020B0609020204030204" pitchFamily="49" charset="0"/>
              </a:rPr>
              <a:t>command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virtual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execute() = 0;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82974E-703B-476A-A1B0-714D62DC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501" y="1539887"/>
            <a:ext cx="5973321" cy="436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15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2B4109-4A22-4FEC-B3DB-A60B745C9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Code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82974E-703B-476A-A1B0-714D62DC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835" y="358032"/>
            <a:ext cx="4906594" cy="358575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99FBB27-861D-4FB6-9BF1-05FA080416F9}"/>
              </a:ext>
            </a:extLst>
          </p:cNvPr>
          <p:cNvSpPr/>
          <p:nvPr/>
        </p:nvSpPr>
        <p:spPr>
          <a:xfrm>
            <a:off x="838200" y="1474327"/>
            <a:ext cx="64839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receiver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receiver(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std::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b="1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: _name(</a:t>
            </a:r>
            <a:r>
              <a:rPr lang="en-US" sz="1600" b="1" dirty="0">
                <a:solidFill>
                  <a:srgbClr val="808080"/>
                </a:solidFill>
                <a:latin typeface="Consolas" panose="020B0609020204030204" pitchFamily="49" charset="0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action();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std::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_name;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147A4E-1A00-4862-8328-419EC5D7E201}"/>
              </a:ext>
            </a:extLst>
          </p:cNvPr>
          <p:cNvSpPr/>
          <p:nvPr/>
        </p:nvSpPr>
        <p:spPr>
          <a:xfrm>
            <a:off x="838200" y="4053554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concreteCommand1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command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concreteCommand1(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receiver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: _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execute();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receiver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73DD71-2593-458F-8F35-94780DF4F30B}"/>
              </a:ext>
            </a:extLst>
          </p:cNvPr>
          <p:cNvSpPr/>
          <p:nvPr/>
        </p:nvSpPr>
        <p:spPr>
          <a:xfrm>
            <a:off x="6494450" y="3813429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concreteCommand2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command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concreteCommand2(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receiver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&amp;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: _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 }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execute();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receiver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_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rcvr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2810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82974E-703B-476A-A1B0-714D62DC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517" y="1635399"/>
            <a:ext cx="5699356" cy="41651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39C7E34-313F-453F-A38B-06CA25383F74}"/>
              </a:ext>
            </a:extLst>
          </p:cNvPr>
          <p:cNvSpPr/>
          <p:nvPr/>
        </p:nvSpPr>
        <p:spPr>
          <a:xfrm>
            <a:off x="502571" y="510536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invoker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::Register(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event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ev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command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pComm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registrants[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ev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push_back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pComm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invoker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doCommands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event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ev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i=0; i&lt;(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)registrants[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ev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].size(); i++)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registrants[</a:t>
            </a:r>
            <a:r>
              <a:rPr lang="en-US" sz="1600" b="1" dirty="0" err="1">
                <a:solidFill>
                  <a:srgbClr val="808080"/>
                </a:solidFill>
                <a:latin typeface="Consolas" panose="020B0609020204030204" pitchFamily="49" charset="0"/>
              </a:rPr>
              <a:t>ev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  <a:r>
              <a:rPr lang="en-US" sz="1600" b="1" dirty="0">
                <a:solidFill>
                  <a:srgbClr val="008080"/>
                </a:solidFill>
                <a:latin typeface="Consolas" panose="020B0609020204030204" pitchFamily="49" charset="0"/>
              </a:rPr>
              <a:t>[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8080"/>
                </a:solidFill>
                <a:latin typeface="Consolas" panose="020B0609020204030204" pitchFamily="49" charset="0"/>
              </a:rPr>
              <a:t>]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-&gt;execute();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2B91AF"/>
                </a:solidFill>
                <a:latin typeface="Consolas" panose="020B0609020204030204" pitchFamily="49" charset="0"/>
              </a:rPr>
              <a:t>invoker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doEvents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"\n\n  invoker processing event1"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doCommands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2F4F4F"/>
                </a:solidFill>
                <a:latin typeface="Consolas" panose="020B0609020204030204" pitchFamily="49" charset="0"/>
              </a:rPr>
              <a:t>event1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"\n\n  invoker processing event2"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doCommands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2F4F4F"/>
                </a:solidFill>
                <a:latin typeface="Consolas" panose="020B0609020204030204" pitchFamily="49" charset="0"/>
              </a:rPr>
              <a:t>event2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1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A31515"/>
                </a:solidFill>
                <a:latin typeface="Consolas" panose="020B0609020204030204" pitchFamily="49" charset="0"/>
              </a:rPr>
              <a:t>"\n\n  invoker processing event3"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doCommands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2F4F4F"/>
                </a:solidFill>
                <a:latin typeface="Consolas" panose="020B0609020204030204" pitchFamily="49" charset="0"/>
              </a:rPr>
              <a:t>event3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AC03F95-5215-4C9D-8600-CF85AC55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954" y="365125"/>
            <a:ext cx="4303845" cy="815975"/>
          </a:xfrm>
        </p:spPr>
        <p:txBody>
          <a:bodyPr/>
          <a:lstStyle/>
          <a:p>
            <a:r>
              <a:rPr lang="en-US" dirty="0"/>
              <a:t>Event Processing</a:t>
            </a:r>
          </a:p>
        </p:txBody>
      </p:sp>
    </p:spTree>
    <p:extLst>
      <p:ext uri="{BB962C8B-B14F-4D97-AF65-F5344CB8AC3E}">
        <p14:creationId xmlns:p14="http://schemas.microsoft.com/office/powerpoint/2010/main" val="92763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82974E-703B-476A-A1B0-714D62DC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015" y="1635399"/>
            <a:ext cx="5260858" cy="3844651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AC03F95-5215-4C9D-8600-CF85AC55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954" y="365125"/>
            <a:ext cx="4303845" cy="815975"/>
          </a:xfrm>
        </p:spPr>
        <p:txBody>
          <a:bodyPr/>
          <a:lstStyle/>
          <a:p>
            <a:r>
              <a:rPr lang="en-US" dirty="0"/>
              <a:t>Client Processing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AB7DEC-7EED-44B4-83BA-5E6104765393}"/>
              </a:ext>
            </a:extLst>
          </p:cNvPr>
          <p:cNvSpPr/>
          <p:nvPr/>
        </p:nvSpPr>
        <p:spPr>
          <a:xfrm>
            <a:off x="431800" y="1289953"/>
            <a:ext cx="661815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latin typeface="Consolas" panose="020B0609020204030204" pitchFamily="49" charset="0"/>
              </a:rPr>
              <a:t>cout</a:t>
            </a:r>
            <a:r>
              <a:rPr lang="en-US" sz="1600" b="1" dirty="0">
                <a:latin typeface="Consolas" panose="020B0609020204030204" pitchFamily="49" charset="0"/>
              </a:rPr>
              <a:t> &lt;&lt; "\n  Demonstrate Command Pattern "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     &lt;&lt; "\n =============================";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receiver r1("receiver r1");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receiver r2("receiver r2");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concreteCommand1 comm1(r1);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concreteCommand2 comm2(r2);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invoker inv;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latin typeface="Consolas" panose="020B0609020204030204" pitchFamily="49" charset="0"/>
              </a:rPr>
              <a:t>inv.Register</a:t>
            </a:r>
            <a:r>
              <a:rPr lang="en-US" sz="1600" b="1" dirty="0">
                <a:latin typeface="Consolas" panose="020B0609020204030204" pitchFamily="49" charset="0"/>
              </a:rPr>
              <a:t>(invoker::event1,&amp;comm1);   // client #1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latin typeface="Consolas" panose="020B0609020204030204" pitchFamily="49" charset="0"/>
              </a:rPr>
              <a:t>inv.Register</a:t>
            </a:r>
            <a:r>
              <a:rPr lang="en-US" sz="1600" b="1" dirty="0">
                <a:latin typeface="Consolas" panose="020B0609020204030204" pitchFamily="49" charset="0"/>
              </a:rPr>
              <a:t>(invoker::event2,&amp;comm1);   // client #1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latin typeface="Consolas" panose="020B0609020204030204" pitchFamily="49" charset="0"/>
              </a:rPr>
              <a:t>inv.Register</a:t>
            </a:r>
            <a:r>
              <a:rPr lang="en-US" sz="1600" b="1" dirty="0">
                <a:latin typeface="Consolas" panose="020B0609020204030204" pitchFamily="49" charset="0"/>
              </a:rPr>
              <a:t>(invoker::event2,&amp;comm2);   // client #2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latin typeface="Consolas" panose="020B0609020204030204" pitchFamily="49" charset="0"/>
              </a:rPr>
              <a:t>inv.Register</a:t>
            </a:r>
            <a:r>
              <a:rPr lang="en-US" sz="1600" b="1" dirty="0">
                <a:latin typeface="Consolas" panose="020B0609020204030204" pitchFamily="49" charset="0"/>
              </a:rPr>
              <a:t>(invoker::event3,&amp;comm2);   // client #2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latin typeface="Consolas" panose="020B0609020204030204" pitchFamily="49" charset="0"/>
              </a:rPr>
              <a:t>inv.doEvents</a:t>
            </a:r>
            <a:r>
              <a:rPr lang="en-US" sz="1600" b="1" dirty="0">
                <a:latin typeface="Consolas" panose="020B0609020204030204" pitchFamily="49" charset="0"/>
              </a:rPr>
              <a:t>();         // clients get notified here</a:t>
            </a:r>
          </a:p>
        </p:txBody>
      </p:sp>
    </p:spTree>
    <p:extLst>
      <p:ext uri="{BB962C8B-B14F-4D97-AF65-F5344CB8AC3E}">
        <p14:creationId xmlns:p14="http://schemas.microsoft.com/office/powerpoint/2010/main" val="177072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82974E-703B-476A-A1B0-714D62DCE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310646"/>
            <a:ext cx="5903849" cy="4314551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DAC03F95-5215-4C9D-8600-CF85AC556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9954" y="365125"/>
            <a:ext cx="4303845" cy="815975"/>
          </a:xfrm>
        </p:spPr>
        <p:txBody>
          <a:bodyPr/>
          <a:lstStyle/>
          <a:p>
            <a:r>
              <a:rPr lang="en-US" dirty="0"/>
              <a:t>Client Processing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AB7DEC-7EED-44B4-83BA-5E6104765393}"/>
              </a:ext>
            </a:extLst>
          </p:cNvPr>
          <p:cNvSpPr/>
          <p:nvPr/>
        </p:nvSpPr>
        <p:spPr>
          <a:xfrm>
            <a:off x="482600" y="1232803"/>
            <a:ext cx="607695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Demonstrate Command Pattern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=============================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invoker processing event1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concreteCommand1 executing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receiver r1 receiving action of command object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invoker processing event2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concreteCommand1 executing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receiver r1 receiving action of command object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concreteCommand2 executing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receiver r2 receiving action of command object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  invoker processing event3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concreteCommand2 executing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  receiver r2 receiving action of command object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endParaRPr lang="en-US" sz="16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5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FFDA60-0FD0-4634-B297-B38F8B765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Navigator using Command Pattern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FD9A05-DCDF-49AE-9F2B-FF99A40E5A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</a:t>
            </a:r>
            <a:r>
              <a:rPr lang="en-US" dirty="0" err="1"/>
              <a:t>DirectoryExplorer</a:t>
            </a:r>
            <a:r>
              <a:rPr lang="en-US" dirty="0"/>
              <a:t>-Events</a:t>
            </a:r>
          </a:p>
          <a:p>
            <a:r>
              <a:rPr lang="en-US" dirty="0"/>
              <a:t>Handouts\Repository\</a:t>
            </a:r>
            <a:r>
              <a:rPr lang="en-US" dirty="0" err="1"/>
              <a:t>Cpp</a:t>
            </a:r>
            <a:r>
              <a:rPr lang="en-US" dirty="0"/>
              <a:t>\</a:t>
            </a:r>
            <a:r>
              <a:rPr lang="en-US" dirty="0" err="1"/>
              <a:t>DirectoryNavigator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382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532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Office Theme</vt:lpstr>
      <vt:lpstr>Command Pattern Code</vt:lpstr>
      <vt:lpstr>Command Pattern Skeleton Code</vt:lpstr>
      <vt:lpstr>PowerPoint Presentation</vt:lpstr>
      <vt:lpstr>Library Code</vt:lpstr>
      <vt:lpstr>Application Code</vt:lpstr>
      <vt:lpstr>Event Processing</vt:lpstr>
      <vt:lpstr>Client Processing</vt:lpstr>
      <vt:lpstr>Client Processing</vt:lpstr>
      <vt:lpstr>Directory Navigator using Command Pattern</vt:lpstr>
      <vt:lpstr>DirectoryExplorer-Events in Repository\Cpp</vt:lpstr>
      <vt:lpstr>DirectoryExplorer-Events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Pattern Code</dc:title>
  <dc:creator>James Fawcett</dc:creator>
  <cp:lastModifiedBy>James Fawcett</cp:lastModifiedBy>
  <cp:revision>7</cp:revision>
  <dcterms:created xsi:type="dcterms:W3CDTF">2018-10-06T19:35:31Z</dcterms:created>
  <dcterms:modified xsi:type="dcterms:W3CDTF">2018-10-06T20:45:58Z</dcterms:modified>
</cp:coreProperties>
</file>