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57" r:id="rId5"/>
    <p:sldId id="258" r:id="rId6"/>
    <p:sldId id="259" r:id="rId7"/>
    <p:sldId id="262" r:id="rId8"/>
    <p:sldId id="270" r:id="rId9"/>
    <p:sldId id="261" r:id="rId10"/>
    <p:sldId id="263" r:id="rId11"/>
    <p:sldId id="264" r:id="rId12"/>
    <p:sldId id="271" r:id="rId13"/>
    <p:sldId id="265" r:id="rId14"/>
    <p:sldId id="267" r:id="rId15"/>
    <p:sldId id="268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37B0-D471-48C4-B946-9E266D7AD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3DF8E-9994-4532-B60F-E9B8D5FD2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D3691-6E6A-403D-9E9C-DA740F9F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5F0CE-493F-4E57-8057-818556D7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FAE47-D268-4FEA-8EA0-CA248174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0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2957-3623-4EAD-A399-86A10CC8A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322C5-4143-4564-B065-E9C07F469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19814-9EE7-44A3-B064-34AF7428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923EF-E2E1-4EC5-B4B4-0A2DF563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B9BED-72F7-4B48-A567-3377A6DD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4B745C-B68A-47D3-A7C4-C1FC8EC24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7887E-DAEF-48C3-A5C7-A0E279780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C94DB-010A-40F0-9C7A-7DE8744A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11F70-BE8A-4190-A08F-3FB4ACE8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82752-1389-4DD6-8278-FD9EF9CF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44D5-C98F-4037-A07B-2F8099A8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6010-9ABA-4D44-8C96-83092630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67D21-9BA2-452D-971E-DA7243D6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414C2-C921-43B4-B107-205FAC1C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202CA-CE2D-4FE3-B9FF-9F94C66A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E938-6560-4A80-8199-02013AF1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D32DB-8A80-4C5A-B226-59ADAE8D6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3F900-BFCF-4FB5-ADA5-C74D35C4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2BE81-1F82-40FB-81C1-26D5F50C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FDA3-4712-4FC5-8918-DF937612B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D7B5B-772D-4D41-A2B2-D716337A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3F97-2757-4247-8A3E-95014ED31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F2A97-0EED-4FA5-94E8-15C10C3E6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B803F-F09A-4287-A641-7D09C023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ED660-0365-495E-B1DF-BD45F638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3D8C4-A3A6-46BE-BE51-B8678B15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7F38-BDE5-4E17-92B0-0AB838D9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4B5F2-C800-488A-A0E8-9BBB0962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8C021-30AA-4303-A13E-F2950F5C2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B2C41-68BD-4811-8787-22A0DC71C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A3638-7A0E-44AC-B5A7-FA10CE795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1DF57-5281-446A-9592-C4598DCC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ADB47-6F1A-4315-A5C9-5A2AF2F7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4B361-BEE1-41D4-9FB5-82BCE26D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A1EF-9247-45E1-AB80-822BC896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C6716-ACD9-4033-AEB2-F06C491B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2AEF9-C722-4105-A2EE-3E163266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545DC-E8A2-40DD-B9FA-434D3095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47F8B-EF92-4794-B1DF-BF993DA1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9F6A3-DAB5-42BD-9C1F-04FC91C5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CCBC1-4705-44E7-A492-15E7AAAE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0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79BD-5CE7-417D-A65C-8DD156176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C51BA-8E19-42B8-97BA-3A94D9E69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05BED-D3FF-470A-87CD-DFF5CAF43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64273-1ABF-4771-95CD-A85E9D45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6D1CA-C4A7-4725-8D85-F4011C60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BB115-9C98-4195-8F7A-84BFF0E8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A90C-8253-4B21-8169-95EC20B0D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C37DE-B8AD-4E05-86BE-810B2B6C3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50536-AE71-4A24-9B20-67EAF212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602E2-43C8-480D-9E9F-C9F63501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C0B51-2ADB-443C-8393-E2E711B5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F3DD4-4EBA-405A-833D-BE0C882A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18407-24CC-45A9-841E-340236E0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DB0EB-8381-4F54-8F13-46A215B9E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F88A8-53D6-48D0-A6ED-863D6E1EA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BC05-3F81-48A2-8B54-F96987AFDCA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0AB2B-06B8-47A2-98F9-26D13A8AE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888B6-8230-48F4-93D2-8F11B917A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0165-EC97-4984-BFF1-EC5E3BEC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0C5C-59AF-488A-B57C-1C78263FC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Adapter Application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F0E79-2BA7-4D2F-A3D0-6E631918F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250"/>
            <a:ext cx="9144000" cy="1479550"/>
          </a:xfrm>
        </p:spPr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Design Patterns, Fall 2018</a:t>
            </a:r>
          </a:p>
        </p:txBody>
      </p:sp>
    </p:spTree>
    <p:extLst>
      <p:ext uri="{BB962C8B-B14F-4D97-AF65-F5344CB8AC3E}">
        <p14:creationId xmlns:p14="http://schemas.microsoft.com/office/powerpoint/2010/main" val="172577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34A2FB-DBA4-466B-8F81-29C81E63F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799" y="76781"/>
            <a:ext cx="3840938" cy="22338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77924A-CED0-4941-A881-535F74587122}"/>
              </a:ext>
            </a:extLst>
          </p:cNvPr>
          <p:cNvSpPr/>
          <p:nvPr/>
        </p:nvSpPr>
        <p:spPr>
          <a:xfrm>
            <a:off x="725936" y="580538"/>
            <a:ext cx="97093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///////////////////////////////////////////////////////////////////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class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- class adapter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- adapts Comm to act like a std::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streambuf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streambuf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Comm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: to_(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from_(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start();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start local comm running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streamsize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xsputn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streamsize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xsputn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accepts characters from any of the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(non-virtual) methods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msg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makeMessage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(to_, from_,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make message using stream chars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postMessage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(msg);                      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post it to Comm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closeComm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 stop();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to_;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from_;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};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229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88D080-6E4F-470F-AEF4-8C1E918CA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215" y="564354"/>
            <a:ext cx="8338956" cy="27788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300A41-F087-4031-A084-41177B3434DF}"/>
              </a:ext>
            </a:extLst>
          </p:cNvPr>
          <p:cNvSpPr/>
          <p:nvPr/>
        </p:nvSpPr>
        <p:spPr>
          <a:xfrm>
            <a:off x="411829" y="3343188"/>
            <a:ext cx="9681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///////////////////////////////////////////////////////////////////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class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- uses adapted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streambuf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in its internal inherited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ostream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: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os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CommStreamBufAdapter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close() {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closeComm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SocketSystem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ss;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declaration needed for Comm's Socket Library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};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7369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A24C-9C45-4498-94CA-EF7EBF05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176462"/>
          </a:xfrm>
        </p:spPr>
        <p:txBody>
          <a:bodyPr/>
          <a:lstStyle/>
          <a:p>
            <a:r>
              <a:rPr lang="en-US" dirty="0"/>
              <a:t>That’s It!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AC85-7E62-442B-A9CC-BC5D19E87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7501"/>
            <a:ext cx="10515600" cy="19621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Just a tiny bit of code to adapt Comm to std::</a:t>
            </a:r>
            <a:r>
              <a:rPr lang="en-US" dirty="0" err="1"/>
              <a:t>ostream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 does all the heavy TCP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std::</a:t>
            </a:r>
            <a:r>
              <a:rPr lang="en-US" dirty="0" err="1"/>
              <a:t>ostream</a:t>
            </a:r>
            <a:r>
              <a:rPr lang="en-US" dirty="0"/>
              <a:t> handles writes and insertions using our adapted std::</a:t>
            </a:r>
            <a:r>
              <a:rPr lang="en-US" dirty="0" err="1"/>
              <a:t>streambuf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Piece of Cake!</a:t>
            </a:r>
          </a:p>
        </p:txBody>
      </p:sp>
    </p:spTree>
    <p:extLst>
      <p:ext uri="{BB962C8B-B14F-4D97-AF65-F5344CB8AC3E}">
        <p14:creationId xmlns:p14="http://schemas.microsoft.com/office/powerpoint/2010/main" val="208618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2EE216-76F5-475D-B0B4-085C7D872C9C}"/>
              </a:ext>
            </a:extLst>
          </p:cNvPr>
          <p:cNvSpPr/>
          <p:nvPr/>
        </p:nvSpPr>
        <p:spPr>
          <a:xfrm>
            <a:off x="349007" y="432850"/>
            <a:ext cx="1175457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Demonstrating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 Sender"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========================================="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to(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"localhost"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8080);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from(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"localhost"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8081);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(to, from);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use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operator&lt;&lt;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"hi from client"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sending 1st message \""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"\" to receiver process"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use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write method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"hi again from client"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sending 2nd message \""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"\" to receiver process"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sa.write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secondMsg.c_str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secondMsg.length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tell receiver to shut down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"quit"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requesting receiver process to shutdown with \""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thirdMsg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press key to quit\n"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05F845B-AECB-4ED3-B292-A22EB8A9D627}"/>
              </a:ext>
            </a:extLst>
          </p:cNvPr>
          <p:cNvSpPr/>
          <p:nvPr/>
        </p:nvSpPr>
        <p:spPr>
          <a:xfrm rot="10969808">
            <a:off x="2527422" y="3118340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013848C-2469-4129-87FC-2247EF777135}"/>
              </a:ext>
            </a:extLst>
          </p:cNvPr>
          <p:cNvSpPr/>
          <p:nvPr/>
        </p:nvSpPr>
        <p:spPr>
          <a:xfrm rot="11191066">
            <a:off x="5492873" y="4458190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49AEB9-74E3-4FDC-A616-5A93C4C4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0" y="515840"/>
            <a:ext cx="3517900" cy="66526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Sender’s main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34368-6DC6-4ADA-8CFE-9E1349925685}"/>
              </a:ext>
            </a:extLst>
          </p:cNvPr>
          <p:cNvSpPr txBox="1"/>
          <p:nvPr/>
        </p:nvSpPr>
        <p:spPr>
          <a:xfrm>
            <a:off x="4226725" y="3161444"/>
            <a:ext cx="29805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Using std::</a:t>
            </a:r>
            <a:r>
              <a:rPr lang="en-US" dirty="0" err="1"/>
              <a:t>ostream</a:t>
            </a:r>
            <a:r>
              <a:rPr lang="en-US" dirty="0"/>
              <a:t> insertion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62440-109F-41B2-B3E8-27A7F0D0A013}"/>
              </a:ext>
            </a:extLst>
          </p:cNvPr>
          <p:cNvSpPr txBox="1"/>
          <p:nvPr/>
        </p:nvSpPr>
        <p:spPr>
          <a:xfrm>
            <a:off x="7207250" y="4567136"/>
            <a:ext cx="25407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Using std::</a:t>
            </a:r>
            <a:r>
              <a:rPr lang="en-US" dirty="0" err="1"/>
              <a:t>ostream</a:t>
            </a:r>
            <a:r>
              <a:rPr lang="en-US" dirty="0"/>
              <a:t>::write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8686507-028D-4325-9019-0C22EA4DE7DE}"/>
              </a:ext>
            </a:extLst>
          </p:cNvPr>
          <p:cNvSpPr/>
          <p:nvPr/>
        </p:nvSpPr>
        <p:spPr>
          <a:xfrm rot="10969808">
            <a:off x="4102511" y="1809724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F6CFB1-5605-4429-816C-6B83FE0047A6}"/>
              </a:ext>
            </a:extLst>
          </p:cNvPr>
          <p:cNvSpPr txBox="1"/>
          <p:nvPr/>
        </p:nvSpPr>
        <p:spPr>
          <a:xfrm>
            <a:off x="5801814" y="1852828"/>
            <a:ext cx="56472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Configure </a:t>
            </a:r>
            <a:r>
              <a:rPr lang="en-US" dirty="0" err="1"/>
              <a:t>oCommStreamAdapter</a:t>
            </a:r>
            <a:r>
              <a:rPr lang="en-US" dirty="0"/>
              <a:t> for a specified channel.</a:t>
            </a:r>
          </a:p>
        </p:txBody>
      </p:sp>
    </p:spTree>
    <p:extLst>
      <p:ext uri="{BB962C8B-B14F-4D97-AF65-F5344CB8AC3E}">
        <p14:creationId xmlns:p14="http://schemas.microsoft.com/office/powerpoint/2010/main" val="411771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FE7E66-7B1D-4732-B7A0-8AEE69FD5208}"/>
              </a:ext>
            </a:extLst>
          </p:cNvPr>
          <p:cNvSpPr/>
          <p:nvPr/>
        </p:nvSpPr>
        <p:spPr>
          <a:xfrm>
            <a:off x="882650" y="433150"/>
            <a:ext cx="70040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Demonstrating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oCommStreamAdapter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 Receiver"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==========================================="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SocketSystem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ss;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EndPoint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ep(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"localhost"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8080);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comm(ep,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testComm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comm.start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rcvd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comm.getMessage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rcvd.show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();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rcvd.containsKey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"content"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value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rcvd.attributes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"content"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value;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(value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"quit"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quitting"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comm.stop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05F845B-AECB-4ED3-B292-A22EB8A9D627}"/>
              </a:ext>
            </a:extLst>
          </p:cNvPr>
          <p:cNvSpPr/>
          <p:nvPr/>
        </p:nvSpPr>
        <p:spPr>
          <a:xfrm rot="10969808">
            <a:off x="4704335" y="1998240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013848C-2469-4129-87FC-2247EF777135}"/>
              </a:ext>
            </a:extLst>
          </p:cNvPr>
          <p:cNvSpPr/>
          <p:nvPr/>
        </p:nvSpPr>
        <p:spPr>
          <a:xfrm rot="11495383">
            <a:off x="4521039" y="4338936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49AEB9-74E3-4FDC-A616-5A93C4C4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050" y="363440"/>
            <a:ext cx="4311650" cy="66526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Receiver’s main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7D9953C-3886-471E-9D5C-16F057237AA3}"/>
              </a:ext>
            </a:extLst>
          </p:cNvPr>
          <p:cNvSpPr/>
          <p:nvPr/>
        </p:nvSpPr>
        <p:spPr>
          <a:xfrm rot="9682683">
            <a:off x="3610882" y="5921965"/>
            <a:ext cx="1563554" cy="272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63A6B1-79A8-40A3-BFA3-01A9CF994D6A}"/>
              </a:ext>
            </a:extLst>
          </p:cNvPr>
          <p:cNvSpPr txBox="1"/>
          <p:nvPr/>
        </p:nvSpPr>
        <p:spPr>
          <a:xfrm>
            <a:off x="5361893" y="5539236"/>
            <a:ext cx="25407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 is closed below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CDD3F-0313-4480-8994-F7F542DA03EE}"/>
              </a:ext>
            </a:extLst>
          </p:cNvPr>
          <p:cNvSpPr txBox="1"/>
          <p:nvPr/>
        </p:nvSpPr>
        <p:spPr>
          <a:xfrm>
            <a:off x="6441518" y="1963438"/>
            <a:ext cx="299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Receiver’s comm is started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7BDD56-336C-4006-A759-9806D6EE9AE8}"/>
              </a:ext>
            </a:extLst>
          </p:cNvPr>
          <p:cNvSpPr txBox="1"/>
          <p:nvPr/>
        </p:nvSpPr>
        <p:spPr>
          <a:xfrm>
            <a:off x="6241275" y="4406925"/>
            <a:ext cx="25407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Receiver displays text it got from comm message</a:t>
            </a:r>
          </a:p>
        </p:txBody>
      </p:sp>
    </p:spTree>
    <p:extLst>
      <p:ext uri="{BB962C8B-B14F-4D97-AF65-F5344CB8AC3E}">
        <p14:creationId xmlns:p14="http://schemas.microsoft.com/office/powerpoint/2010/main" val="377379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522A-C95A-47E7-8515-6246B7F30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r>
              <a:rPr lang="en-US" dirty="0"/>
              <a:t>Sender process logging to Receiver process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1675CB-FC0F-4A4B-9D8B-F8267E59C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08" y="1591108"/>
            <a:ext cx="11521905" cy="430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2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162E7D-7E4B-4137-A38A-B16B0156B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226633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18E3-8E6D-4D1C-9D51-CA463976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7330" cy="1325563"/>
          </a:xfrm>
        </p:spPr>
        <p:txBody>
          <a:bodyPr/>
          <a:lstStyle/>
          <a:p>
            <a:r>
              <a:rPr lang="en-US" dirty="0"/>
              <a:t>Application Specific Class Adapter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6F83D-F900-44C1-86CD-CCC46B49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934" y="2108006"/>
            <a:ext cx="5346216" cy="28683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Adapts Msg-Passing Comm to std::</a:t>
            </a:r>
            <a:r>
              <a:rPr lang="en-US" dirty="0" err="1"/>
              <a:t>ostream</a:t>
            </a:r>
            <a:r>
              <a:rPr lang="en-US" dirty="0"/>
              <a:t> interface</a:t>
            </a:r>
          </a:p>
          <a:p>
            <a:r>
              <a:rPr lang="en-US" dirty="0"/>
              <a:t>Use in logger</a:t>
            </a:r>
          </a:p>
          <a:p>
            <a:pPr lvl="1"/>
            <a:r>
              <a:rPr lang="en-US" dirty="0"/>
              <a:t>Uses multiple streams</a:t>
            </a:r>
          </a:p>
          <a:p>
            <a:pPr lvl="1"/>
            <a:r>
              <a:rPr lang="en-US" dirty="0"/>
              <a:t>This adaption lets it log to other processes or machines</a:t>
            </a:r>
            <a:br>
              <a:rPr lang="en-US" dirty="0"/>
            </a:br>
            <a:r>
              <a:rPr lang="en-US" dirty="0"/>
              <a:t>using std::</a:t>
            </a:r>
            <a:r>
              <a:rPr lang="en-US" dirty="0" err="1"/>
              <a:t>ostream</a:t>
            </a:r>
            <a:r>
              <a:rPr lang="en-US" dirty="0"/>
              <a:t> interface, i.e., operator&lt;&lt; or write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CDC65-5819-45CC-843F-2057AFD8F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285" y="480827"/>
            <a:ext cx="5397330" cy="28190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B93605-2795-4E1C-B217-B103141CD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530" y="3483318"/>
            <a:ext cx="4656234" cy="289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612F35-B3C3-4C41-A0F6-91916CC5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Application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A7B98-82F5-47C9-91F8-97CF7C4DF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Accepts multiple streams that implement std::</a:t>
            </a:r>
            <a:r>
              <a:rPr lang="en-US" dirty="0" err="1"/>
              <a:t>ostream</a:t>
            </a:r>
            <a:r>
              <a:rPr lang="en-US" dirty="0"/>
              <a:t>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adapt Msg-Passing Comm to use std::</a:t>
            </a:r>
            <a:r>
              <a:rPr lang="en-US" dirty="0" err="1"/>
              <a:t>ostream</a:t>
            </a:r>
            <a:r>
              <a:rPr lang="en-US" dirty="0"/>
              <a:t>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then log from one process to another</a:t>
            </a:r>
          </a:p>
        </p:txBody>
      </p:sp>
    </p:spTree>
    <p:extLst>
      <p:ext uri="{BB962C8B-B14F-4D97-AF65-F5344CB8AC3E}">
        <p14:creationId xmlns:p14="http://schemas.microsoft.com/office/powerpoint/2010/main" val="115830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9C16D4-D2D0-4FE5-ACF8-BAF4A872D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566" y="1249446"/>
            <a:ext cx="4656234" cy="289385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900C924-322F-4E19-872C-352BD61B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Logger supports multiple streams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14729C-2850-4110-BFE5-E4008AE35FD7}"/>
              </a:ext>
            </a:extLst>
          </p:cNvPr>
          <p:cNvSpPr/>
          <p:nvPr/>
        </p:nvSpPr>
        <p:spPr>
          <a:xfrm>
            <a:off x="1206596" y="1690688"/>
            <a:ext cx="86994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Streams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*&gt;;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Terminator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addStream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streams_.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Streams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std::find(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streams_.begin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streams_.end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streams_.end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streams_.erase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420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9C16D4-D2D0-4FE5-ACF8-BAF4A872D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566" y="1249446"/>
            <a:ext cx="4656234" cy="289385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900C924-322F-4E19-872C-352BD61B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Logger supports multiple streams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C51C47-6408-4302-B79E-72FBD403A367}"/>
              </a:ext>
            </a:extLst>
          </p:cNvPr>
          <p:cNvSpPr/>
          <p:nvPr/>
        </p:nvSpPr>
        <p:spPr>
          <a:xfrm>
            <a:off x="1016775" y="183466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writeHead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: streams_)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msg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 :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DateTime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().now()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_.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write(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: streams_)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_.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writeTail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msg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"end of log"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: streams_)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*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msg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.c_str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63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9C16D4-D2D0-4FE5-ACF8-BAF4A872D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566" y="1249446"/>
            <a:ext cx="4656234" cy="289385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900C924-322F-4E19-872C-352BD61B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Logger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7044AD-73B0-40B2-A017-478E715A17CD}"/>
              </a:ext>
            </a:extLst>
          </p:cNvPr>
          <p:cNvSpPr/>
          <p:nvPr/>
        </p:nvSpPr>
        <p:spPr>
          <a:xfrm>
            <a:off x="838200" y="1414562"/>
            <a:ext cx="64979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Thread-safe singleton access: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- Does not attempt to improve performance by double-check locking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- That may fail occasionally, in C++, due to caching of instance_.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- Since accesses are rare, usually only a very few times per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  execution, performance degradation is very small.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std::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lock_guard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&lt;std::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mutex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mtx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(instance_ ==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instance_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instance_;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Logger(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Logger()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addStream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(&amp;std::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Logger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instance_;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mutex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mtx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Streams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streams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_;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608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54F7-D34D-48F7-9166-87C23D77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Logger Demo Output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6E2D4D-E21A-410C-8575-61C662095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7013"/>
            <a:ext cx="5569071" cy="50073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EFDE3A-4A5C-4C76-B65D-71070FD97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566" y="1249446"/>
            <a:ext cx="4656234" cy="289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8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EE9C2A-B3A6-4D21-8829-E7FB7D4A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00188"/>
          </a:xfrm>
        </p:spPr>
        <p:txBody>
          <a:bodyPr/>
          <a:lstStyle/>
          <a:p>
            <a:r>
              <a:rPr lang="en-US" dirty="0"/>
              <a:t>Adapt Msg-Passing Comm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3FDAA-C79D-4830-AB09-B792A4400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290194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Adapt Comm to std::</a:t>
            </a:r>
            <a:r>
              <a:rPr lang="en-US" dirty="0" err="1"/>
              <a:t>ostream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then log to another process, using </a:t>
            </a:r>
            <a:r>
              <a:rPr lang="en-US" dirty="0" err="1"/>
              <a:t>ostream</a:t>
            </a:r>
            <a:r>
              <a:rPr lang="en-US" dirty="0"/>
              <a:t> interface, but passing messages behind the curtain.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One hurdle: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std::</a:t>
            </a:r>
            <a:r>
              <a:rPr lang="en-US" dirty="0" err="1"/>
              <a:t>ostream</a:t>
            </a:r>
            <a:r>
              <a:rPr lang="en-US" dirty="0"/>
              <a:t> doesn’t have any virtual functions to override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std::</a:t>
            </a:r>
            <a:r>
              <a:rPr lang="en-US" dirty="0" err="1"/>
              <a:t>streambuf</a:t>
            </a:r>
            <a:r>
              <a:rPr lang="en-US" dirty="0"/>
              <a:t> to the rescue.  It has virtual methods and std::</a:t>
            </a:r>
            <a:r>
              <a:rPr lang="en-US" dirty="0" err="1"/>
              <a:t>ostream</a:t>
            </a:r>
            <a:r>
              <a:rPr lang="en-US" dirty="0"/>
              <a:t> is just a wrapper that uses the std::</a:t>
            </a:r>
            <a:r>
              <a:rPr lang="en-US" dirty="0" err="1"/>
              <a:t>streambuf</a:t>
            </a:r>
            <a:r>
              <a:rPr lang="en-US" dirty="0"/>
              <a:t> for all the real work.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So, we adapt std::</a:t>
            </a:r>
            <a:r>
              <a:rPr lang="en-US" dirty="0" err="1"/>
              <a:t>streambuf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145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7A8793-2575-4E9A-8671-AB2A28B00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55"/>
            <a:ext cx="12192000" cy="64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5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1261</Words>
  <Application>Microsoft Office PowerPoint</Application>
  <PresentationFormat>Widescreen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Adapter Application Code</vt:lpstr>
      <vt:lpstr>Application Specific Class Adapter</vt:lpstr>
      <vt:lpstr>Logging Application</vt:lpstr>
      <vt:lpstr>Singleton Logger supports multiple streams</vt:lpstr>
      <vt:lpstr>Singleton Logger supports multiple streams</vt:lpstr>
      <vt:lpstr>Singleton Logger</vt:lpstr>
      <vt:lpstr>Singleton Logger Demo Output</vt:lpstr>
      <vt:lpstr>Adapt Msg-Passing Comm</vt:lpstr>
      <vt:lpstr>PowerPoint Presentation</vt:lpstr>
      <vt:lpstr>PowerPoint Presentation</vt:lpstr>
      <vt:lpstr>PowerPoint Presentation</vt:lpstr>
      <vt:lpstr>That’s It!</vt:lpstr>
      <vt:lpstr>Sender’s main</vt:lpstr>
      <vt:lpstr>Receiver’s main</vt:lpstr>
      <vt:lpstr>Sender process logging to Receiver process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Adapter Application Code</dc:title>
  <dc:creator>James Fawcett</dc:creator>
  <cp:lastModifiedBy>James Fawcett</cp:lastModifiedBy>
  <cp:revision>11</cp:revision>
  <dcterms:created xsi:type="dcterms:W3CDTF">2018-09-18T20:15:55Z</dcterms:created>
  <dcterms:modified xsi:type="dcterms:W3CDTF">2018-09-18T23:53:48Z</dcterms:modified>
</cp:coreProperties>
</file>