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D7BB-AD3C-428C-AA7D-798B36D82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F9B4E-27DD-4603-A2A2-8D65253EA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D8168-CA89-46D1-B4CE-C483D536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CD59-A8FF-4870-8F6B-7437C03C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05D8-2D88-4B9B-BC2A-23B76A79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2C05-48E8-4C9F-A7A8-D5EB6E84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E9FCA-D45E-425F-82FA-4D7B7D84E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6D66D-27EF-42B9-AB99-83CEFDE0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6917-2474-4EEC-9648-45FB37FF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07753-8C99-484B-8800-F6013E23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0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EE0B64-2339-4B67-B1AB-89CCD2B1C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B30FC-2B12-4975-B184-0F3F4762D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D5A7-5D84-4AFD-8890-FD448B5A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5D9D-AFFD-4083-95F6-22CB42EF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2FE37-A2DC-454C-824B-DDCBD7C2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8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BEF8-25C7-49A1-A5B8-8209A01B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B047-B7AA-43A1-8061-11DD36692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D73FE-E4F3-4740-8B55-7F84565D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F2D61-4D9E-440E-BC19-1AF3DCED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E8DCD-9DF1-4E3B-BDC5-82BE719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E7BD-9790-4357-9A80-28D07BC0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42117-3BE0-463E-BAA3-2D5A2E6D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258F4-B928-41C2-A3FA-AEBA5C30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B931-C942-4E8B-92DD-51989ECA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CAAE1-2BE1-4417-8A20-A0E6A08B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2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1B3B2-FE23-4E46-93DE-B2D452615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3EA9-5A50-448B-90F7-A00BD464C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5E658-98EE-400D-830C-CE9F5ED68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CF3B-E780-46C9-8B33-E1A4739E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C8A0C-5D6A-4C27-9EB2-5860298A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A176C-59F8-447E-9D8F-4DE7A39F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E36A-D6E0-499B-8EC0-24B839B6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3C6A9-3A4A-45C3-9F97-DEA627C1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F5203-0F8A-4537-99F9-E94E07FF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7A84D-C4FF-4FB3-BC2D-81D37DACD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C0CCE-4434-43A0-8DCB-06A8687D7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C59CD-DB0E-4082-B1DE-0DCB1A43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8BB6DA-E30A-49BC-9091-B5066749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63960-CF57-4BEF-8585-0CA644C4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7CEE-49C3-4CB4-9B9C-AC433843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8BE16-AA13-48F8-8638-04C2AE0A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42E7F-90D2-4E29-AF7B-141B2910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D0003-F129-405F-958C-C067B83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371E7-0405-437C-9BE2-8B17D6DE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995CF-066A-4C1C-A14A-2A9DBEEE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09D65-4028-4539-8E1B-03C9E226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5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3B21-3254-4317-9046-E93434A8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72ED2-0717-4C61-B8B5-466C846DA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1E15B-EAD2-45D0-B5DF-07859BE8A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93C0-20E4-481B-98C9-F134153C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D9BC0-6E69-4C54-AD31-0B381216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46D46-42F4-4EAA-B077-334A2FBB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0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D1BC0-BFB4-41A8-8C56-9CA979481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A2349-34F7-4E7A-906E-1BF53D58B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723E8-9703-4C34-9DD0-8FFC75345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A842C-E27D-4B9E-AC6F-44B735E0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87800-5C68-48AC-99B6-9B4E4063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5219C-D6D8-4F9C-A308-AE4F77A6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2D0C62-8249-4905-86CB-64F6F5567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DD2C-BA34-44E9-B931-EB391CC67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79ADE-E9C1-4303-A844-49D01358E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2AAF-CAC6-48EA-BAB5-7D93470BD3B9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9B96-06CF-4467-AB6B-339EA30F8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2FF06-43D5-4EFF-AB9A-CFFCE67B1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68C0-C9EC-4E82-A2E2-EE6414A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DC73-6C4D-46D6-90B9-57E085F4E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 Factory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3243A-34F8-42B2-9EEB-EA004660C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Skeleton Code</a:t>
            </a:r>
          </a:p>
          <a:p>
            <a:r>
              <a:rPr lang="en-US" dirty="0"/>
              <a:t>Jim Fawcett</a:t>
            </a:r>
          </a:p>
        </p:txBody>
      </p:sp>
    </p:spTree>
    <p:extLst>
      <p:ext uri="{BB962C8B-B14F-4D97-AF65-F5344CB8AC3E}">
        <p14:creationId xmlns:p14="http://schemas.microsoft.com/office/powerpoint/2010/main" val="398119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018A68-8BAA-4CCF-8C65-CEFD2C8AB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17" y="275132"/>
            <a:ext cx="8646517" cy="63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3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2BAC41-D10E-431B-9922-EBF95CD67963}"/>
              </a:ext>
            </a:extLst>
          </p:cNvPr>
          <p:cNvSpPr/>
          <p:nvPr/>
        </p:nvSpPr>
        <p:spPr>
          <a:xfrm>
            <a:off x="1149350" y="3033415"/>
            <a:ext cx="37020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06735E-D2E4-432B-8B83-7BDDD4B9060E}"/>
              </a:ext>
            </a:extLst>
          </p:cNvPr>
          <p:cNvSpPr/>
          <p:nvPr/>
        </p:nvSpPr>
        <p:spPr>
          <a:xfrm>
            <a:off x="5010150" y="2556075"/>
            <a:ext cx="6845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AbstractProduct.h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factoryType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one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F4F4F"/>
                </a:solidFill>
                <a:latin typeface="Consolas" panose="020B0609020204030204" pitchFamily="49" charset="0"/>
              </a:rPr>
              <a:t>two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factoryType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72BC7E-4640-49A7-9A76-9514969EBEC1}"/>
              </a:ext>
            </a:extLst>
          </p:cNvPr>
          <p:cNvSpPr txBox="1"/>
          <p:nvPr/>
        </p:nvSpPr>
        <p:spPr>
          <a:xfrm>
            <a:off x="1276350" y="571956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Abstractions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1D37AE-DF72-40FB-A7FA-03BF8DADEDE3}"/>
              </a:ext>
            </a:extLst>
          </p:cNvPr>
          <p:cNvSpPr txBox="1"/>
          <p:nvPr/>
        </p:nvSpPr>
        <p:spPr>
          <a:xfrm>
            <a:off x="1149350" y="1900187"/>
            <a:ext cx="250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AbstractProduct.h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A253F-56DA-49FF-B2E1-74F6C7AD2537}"/>
              </a:ext>
            </a:extLst>
          </p:cNvPr>
          <p:cNvSpPr txBox="1"/>
          <p:nvPr/>
        </p:nvSpPr>
        <p:spPr>
          <a:xfrm>
            <a:off x="4940300" y="1900187"/>
            <a:ext cx="250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AbstractFactory.h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3919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6B085-DBC8-4CBB-9BBA-2FFE97A71C25}"/>
              </a:ext>
            </a:extLst>
          </p:cNvPr>
          <p:cNvSpPr/>
          <p:nvPr/>
        </p:nvSpPr>
        <p:spPr>
          <a:xfrm>
            <a:off x="793750" y="1041668"/>
            <a:ext cx="541655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AbstractProduct.h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56BF32-B891-4936-9771-2E84A377FD7D}"/>
              </a:ext>
            </a:extLst>
          </p:cNvPr>
          <p:cNvSpPr/>
          <p:nvPr/>
        </p:nvSpPr>
        <p:spPr>
          <a:xfrm>
            <a:off x="6902450" y="1092696"/>
            <a:ext cx="49149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product.h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  This is productA1 in action"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  This is productA2 in action"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  This is productB1 in action"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"\n    This is productB2 in action"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DA330-BD4E-4742-B93C-BEF3E10F27EA}"/>
              </a:ext>
            </a:extLst>
          </p:cNvPr>
          <p:cNvSpPr txBox="1"/>
          <p:nvPr/>
        </p:nvSpPr>
        <p:spPr>
          <a:xfrm>
            <a:off x="1016000" y="337909"/>
            <a:ext cx="187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Product.h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EFC61-D7AB-4F98-AD0E-7600E5994377}"/>
              </a:ext>
            </a:extLst>
          </p:cNvPr>
          <p:cNvSpPr txBox="1"/>
          <p:nvPr/>
        </p:nvSpPr>
        <p:spPr>
          <a:xfrm>
            <a:off x="7086600" y="337908"/>
            <a:ext cx="187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Product.cpp</a:t>
            </a:r>
          </a:p>
        </p:txBody>
      </p:sp>
    </p:spTree>
    <p:extLst>
      <p:ext uri="{BB962C8B-B14F-4D97-AF65-F5344CB8AC3E}">
        <p14:creationId xmlns:p14="http://schemas.microsoft.com/office/powerpoint/2010/main" val="53069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CF2CE0-F9FD-4E68-99B7-70F99328A5D5}"/>
              </a:ext>
            </a:extLst>
          </p:cNvPr>
          <p:cNvSpPr/>
          <p:nvPr/>
        </p:nvSpPr>
        <p:spPr>
          <a:xfrm>
            <a:off x="857250" y="1810246"/>
            <a:ext cx="536575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AbstractFactory.h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product.h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D0EFB-21AE-42FB-915D-F9A685E8993A}"/>
              </a:ext>
            </a:extLst>
          </p:cNvPr>
          <p:cNvSpPr txBox="1"/>
          <p:nvPr/>
        </p:nvSpPr>
        <p:spPr>
          <a:xfrm>
            <a:off x="1047750" y="831215"/>
            <a:ext cx="187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Factory.h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485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FE8538-6FA5-4DBF-B39D-09DC37ECBF0D}"/>
              </a:ext>
            </a:extLst>
          </p:cNvPr>
          <p:cNvSpPr/>
          <p:nvPr/>
        </p:nvSpPr>
        <p:spPr>
          <a:xfrm>
            <a:off x="520700" y="837307"/>
            <a:ext cx="5740401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factory.h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product.h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factoryType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ft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ft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one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two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ConcreteFactory2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: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Factory #1 creating Product A"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Factory #1 creating Product B"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8CE60-8558-41E0-8E3E-E0B85DCA9DD2}"/>
              </a:ext>
            </a:extLst>
          </p:cNvPr>
          <p:cNvSpPr/>
          <p:nvPr/>
        </p:nvSpPr>
        <p:spPr>
          <a:xfrm>
            <a:off x="6261101" y="3429000"/>
            <a:ext cx="5327649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2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ConcreteFactory2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Factory #2 creating Product A"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ConcreteProductA2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ConcreteFactory2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Factory #2 creating Product B"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ConcreteProductB2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6C96F-D509-49A3-88B7-2BFAC3ABA64A}"/>
              </a:ext>
            </a:extLst>
          </p:cNvPr>
          <p:cNvSpPr txBox="1"/>
          <p:nvPr/>
        </p:nvSpPr>
        <p:spPr>
          <a:xfrm>
            <a:off x="7620000" y="1453515"/>
            <a:ext cx="187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Factory.cpp</a:t>
            </a:r>
          </a:p>
        </p:txBody>
      </p:sp>
    </p:spTree>
    <p:extLst>
      <p:ext uri="{BB962C8B-B14F-4D97-AF65-F5344CB8AC3E}">
        <p14:creationId xmlns:p14="http://schemas.microsoft.com/office/powerpoint/2010/main" val="32819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80417-418E-4CEE-A8EC-885F003D274E}"/>
              </a:ext>
            </a:extLst>
          </p:cNvPr>
          <p:cNvSpPr/>
          <p:nvPr/>
        </p:nvSpPr>
        <p:spPr>
          <a:xfrm>
            <a:off x="260350" y="1075739"/>
            <a:ext cx="60960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AbstractFactory.h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note: does not include headers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AbstractProduct.h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      of concrete classes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main( ) {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Demonstrating Abstract Factory Pattern "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========================================\n"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 concrete factory 1,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creata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product A, use it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*pCF1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one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pCF1-&gt;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creata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product B, use it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AbstractProductB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pCF1-&gt;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*&gt;(pCF1);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EE1C11-FA83-4472-8A4A-E40CAB859BEF}"/>
              </a:ext>
            </a:extLst>
          </p:cNvPr>
          <p:cNvSpPr/>
          <p:nvPr/>
        </p:nvSpPr>
        <p:spPr>
          <a:xfrm>
            <a:off x="6356350" y="2181275"/>
            <a:ext cx="537845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 concrete factory 2,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creata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product A, use it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*pCF2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2F4F4F"/>
                </a:solidFill>
                <a:latin typeface="Consolas" panose="020B0609020204030204" pitchFamily="49" charset="0"/>
              </a:rPr>
              <a:t>two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pCF2-&gt;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 product B, use it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pCF2-&gt;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CreateProdB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showB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AbstractFactory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*&gt;(pCF2);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pAPB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180099-9842-4A97-A1BB-D3D7A54AF294}"/>
              </a:ext>
            </a:extLst>
          </p:cNvPr>
          <p:cNvSpPr txBox="1"/>
          <p:nvPr/>
        </p:nvSpPr>
        <p:spPr>
          <a:xfrm>
            <a:off x="7613650" y="989965"/>
            <a:ext cx="187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Client.cpp</a:t>
            </a:r>
          </a:p>
        </p:txBody>
      </p:sp>
    </p:spTree>
    <p:extLst>
      <p:ext uri="{BB962C8B-B14F-4D97-AF65-F5344CB8AC3E}">
        <p14:creationId xmlns:p14="http://schemas.microsoft.com/office/powerpoint/2010/main" val="54063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733</Words>
  <Application>Microsoft Office PowerPoint</Application>
  <PresentationFormat>Widescreen</PresentationFormat>
  <Paragraphs>181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Office Theme</vt:lpstr>
      <vt:lpstr>Abstract Factory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Factory</dc:title>
  <dc:creator>James Fawcett</dc:creator>
  <cp:lastModifiedBy>James Fawcett</cp:lastModifiedBy>
  <cp:revision>4</cp:revision>
  <dcterms:created xsi:type="dcterms:W3CDTF">2018-08-26T23:34:02Z</dcterms:created>
  <dcterms:modified xsi:type="dcterms:W3CDTF">2018-08-27T00:02:32Z</dcterms:modified>
</cp:coreProperties>
</file>