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94B68-3CE6-41C8-BDFA-E268DC605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C18B55-152B-4FE1-8AC3-C83CA5AFB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DF3F9-CF3A-4B3D-A7B9-D2F2F5D2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3BA-9543-4837-92EE-EA1EF2118279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2F96F-4523-4BE3-8522-B19A05A7C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B3457-1EF9-4B08-8B36-C5F8C58C9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40B4-3E72-436D-8471-55BED5C2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6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ED69D-F447-4A38-897A-4E8AA61DA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8A0071-ADC3-4C97-B1FC-66CCB6478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E1B4C-DB5F-444D-9DF6-F89C96FFA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3BA-9543-4837-92EE-EA1EF2118279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CA145-5BF1-4B78-8F3B-B1E1CA66D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F33DE-CA5A-4091-AF78-4653463C2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40B4-3E72-436D-8471-55BED5C2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CAEB5A-D5EE-4435-8DC2-FC62263FBA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D7C146-A0D3-4201-AB11-50BCF8863B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07E2E-306F-4EB7-94A0-82C6539FF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3BA-9543-4837-92EE-EA1EF2118279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3C838-6BA4-4CDC-B72C-02E8D96DD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154B4-64AE-4566-8E34-398CA4D9F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40B4-3E72-436D-8471-55BED5C2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2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1ECC7-DC82-4764-8C4F-84F19064F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30DA5-5FCA-4F73-AC33-D9A048AC7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79FE0-999D-49F3-AE70-93C7053B2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3BA-9543-4837-92EE-EA1EF2118279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12E3B-6793-4EE3-8714-BF06D02D8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54391-71D2-4029-8634-4E020838F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40B4-3E72-436D-8471-55BED5C2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6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E6967-02A1-47B0-8ED6-9BC284E83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2FFBF-DCA7-4768-8AA3-917167FC3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F39BA-09ED-45B4-8625-D52BDF4A6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3BA-9543-4837-92EE-EA1EF2118279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B605F-C45D-41C7-BC53-58659C7FE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09021-19E0-4C79-92C7-1DBEC8117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40B4-3E72-436D-8471-55BED5C2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9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1AFBF-F77C-4DE2-B4C6-E959EEB47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E3042-8173-4229-83B1-B8CA5B5FD5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1BDB6E-AD0F-4CE9-92EF-D52E288485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01678-CA5A-4DCA-8D0C-E9DD043B7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3BA-9543-4837-92EE-EA1EF2118279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7A5A3-005F-49E3-899C-88659A86B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C4C88B-59E3-4D6E-B71D-92FFD7B77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40B4-3E72-436D-8471-55BED5C2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00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61647-BC10-473B-90F8-0BE953B62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06899-B65C-4067-ABAA-6C56B7AAA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CE1441-23A4-4EF7-841E-DCB958E951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68E7C1-63D3-4EDD-965C-D6103533AD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6A56C5-6987-40CF-9220-9354D55CA7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81F8DD-844B-4F7E-B476-DA75AF38D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3BA-9543-4837-92EE-EA1EF2118279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287F1A-4175-49EA-BE94-94BE8C7D3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A4165B-E6A5-49D5-BA75-49EE33C32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40B4-3E72-436D-8471-55BED5C2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2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B5785-3E43-4807-B740-648F80722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8F6837-C821-4912-AD15-2D36A978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3BA-9543-4837-92EE-EA1EF2118279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A37ADA-7F01-478D-A0F7-78EA99149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EC6E73-6B82-42EA-84EF-0B6022E72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40B4-3E72-436D-8471-55BED5C2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8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6B2B76-31A9-4DAA-A4C0-C3F54697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3BA-9543-4837-92EE-EA1EF2118279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859256-0971-47C7-86B9-CF0721A6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1C795E-EDCF-4B0C-B31B-5FFEB73A1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40B4-3E72-436D-8471-55BED5C2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1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C367C-EE8D-4915-8BEE-4EB5E77F8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8DD67-3D95-4178-BC5D-092B9263B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8550E7-18AA-4ED7-96C1-B8EF13229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BD5A88-61B3-4D32-9F77-9938207E9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3BA-9543-4837-92EE-EA1EF2118279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780E0E-A9E4-4D51-8C16-3B0B7DD02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F8577A-943C-41F6-AC8B-1A7EBFC4F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40B4-3E72-436D-8471-55BED5C2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8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27FD8-6336-4833-B759-85178AD00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531D71-2BEF-4EC0-B2E5-25EC588313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F6D3A-EA0E-4BBF-BA5D-EA2D5491A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C2B858-1EC7-49CF-AC0B-707B1A2A6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3BA-9543-4837-92EE-EA1EF2118279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BAB00-E257-4833-9529-B2B99FA0C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AC35DE-7CEA-4D02-9BEB-DAE3F3697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40B4-3E72-436D-8471-55BED5C2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0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09BDBB-05F3-467A-A4FB-2927C2C23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E51D90-A7F2-4859-B975-1A3BA5F80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DA3E9-2B55-495D-818C-CAD0466A45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E63BA-9543-4837-92EE-EA1EF2118279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7574F-A898-4D9C-B200-1C36AABBA2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DB733-70D1-4838-AE8A-4142F3749E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740B4-3E72-436D-8471-55BED5C2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5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46D73-F308-400C-A5D2-DCDFF1B048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Abstract Factory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6BC085-732B-4F84-A82D-06E7A6A63A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Neural Net Application</a:t>
            </a:r>
          </a:p>
          <a:p>
            <a:r>
              <a:rPr lang="en-US" dirty="0"/>
              <a:t>Jim Fawcett</a:t>
            </a:r>
          </a:p>
        </p:txBody>
      </p:sp>
    </p:spTree>
    <p:extLst>
      <p:ext uri="{BB962C8B-B14F-4D97-AF65-F5344CB8AC3E}">
        <p14:creationId xmlns:p14="http://schemas.microsoft.com/office/powerpoint/2010/main" val="206301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6F94EA1-A341-4E6B-A4C8-3A32A41AE0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5771" y="172073"/>
            <a:ext cx="5563182" cy="635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688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54885B2-30C5-4332-B230-638EEC6CD41E}"/>
              </a:ext>
            </a:extLst>
          </p:cNvPr>
          <p:cNvSpPr/>
          <p:nvPr/>
        </p:nvSpPr>
        <p:spPr>
          <a:xfrm>
            <a:off x="542124" y="1734442"/>
            <a:ext cx="531422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absNNfact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enum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LayerType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  <a:r>
              <a:rPr lang="en-US" sz="1400" dirty="0">
                <a:solidFill>
                  <a:srgbClr val="2F4F4F"/>
                </a:solidFill>
                <a:latin typeface="Consolas" panose="020B0609020204030204" pitchFamily="49" charset="0"/>
              </a:rPr>
              <a:t>input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2F4F4F"/>
                </a:solidFill>
                <a:latin typeface="Consolas" panose="020B0609020204030204" pitchFamily="49" charset="0"/>
              </a:rPr>
              <a:t>hidden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2F4F4F"/>
                </a:solidFill>
                <a:latin typeface="Consolas" panose="020B0609020204030204" pitchFamily="49" charset="0"/>
              </a:rPr>
              <a:t>output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};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absNNfact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CreateFactory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LayerType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lt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= 0;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PopulateLayer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= 0;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addNode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 = 0;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useLayer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= 0;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867621-2772-4216-A85F-852A6071CCBF}"/>
              </a:ext>
            </a:extLst>
          </p:cNvPr>
          <p:cNvSpPr/>
          <p:nvPr/>
        </p:nvSpPr>
        <p:spPr>
          <a:xfrm>
            <a:off x="6482235" y="813807"/>
            <a:ext cx="482561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&lt;vector&gt;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absFact.h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node.h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std;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inputLayer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addNode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useLayer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inputNode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 nodes;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hiddenLayer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addNode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useLayer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hiddenNode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 nodes;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D13CD7-57EE-46F5-BA9B-6D52DE335A56}"/>
              </a:ext>
            </a:extLst>
          </p:cNvPr>
          <p:cNvSpPr txBox="1"/>
          <p:nvPr/>
        </p:nvSpPr>
        <p:spPr>
          <a:xfrm>
            <a:off x="1284348" y="663115"/>
            <a:ext cx="2436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AbsFact.h</a:t>
            </a:r>
            <a:endParaRPr lang="en-US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009CC3-4781-4EB6-8696-5E1D804F7B57}"/>
              </a:ext>
            </a:extLst>
          </p:cNvPr>
          <p:cNvSpPr txBox="1"/>
          <p:nvPr/>
        </p:nvSpPr>
        <p:spPr>
          <a:xfrm>
            <a:off x="3073667" y="2095500"/>
            <a:ext cx="20637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Abstract Factory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E828E8-C27C-45B4-A614-2725859E5941}"/>
              </a:ext>
            </a:extLst>
          </p:cNvPr>
          <p:cNvSpPr txBox="1"/>
          <p:nvPr/>
        </p:nvSpPr>
        <p:spPr>
          <a:xfrm>
            <a:off x="3199236" y="4025901"/>
            <a:ext cx="20637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Abstract Product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DE8D34-2BE0-4154-ACE3-AE99F7C10CD7}"/>
              </a:ext>
            </a:extLst>
          </p:cNvPr>
          <p:cNvSpPr txBox="1"/>
          <p:nvPr/>
        </p:nvSpPr>
        <p:spPr>
          <a:xfrm>
            <a:off x="9307936" y="1339339"/>
            <a:ext cx="20637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Concrete Products</a:t>
            </a:r>
          </a:p>
        </p:txBody>
      </p:sp>
    </p:spTree>
    <p:extLst>
      <p:ext uri="{BB962C8B-B14F-4D97-AF65-F5344CB8AC3E}">
        <p14:creationId xmlns:p14="http://schemas.microsoft.com/office/powerpoint/2010/main" val="1732384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365B24-34EB-48DF-B1E7-BA35E68D2DB3}"/>
              </a:ext>
            </a:extLst>
          </p:cNvPr>
          <p:cNvSpPr/>
          <p:nvPr/>
        </p:nvSpPr>
        <p:spPr>
          <a:xfrm>
            <a:off x="835291" y="475835"/>
            <a:ext cx="6096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&lt;vector&gt;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absFact.h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node.h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std;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inputLayerFact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absNNfact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PopulateLayer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hiddenLayerFact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absNNfact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PopulateLayer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1FFD13-EE77-42EB-A84B-62BF8090ED25}"/>
              </a:ext>
            </a:extLst>
          </p:cNvPr>
          <p:cNvSpPr/>
          <p:nvPr/>
        </p:nvSpPr>
        <p:spPr>
          <a:xfrm>
            <a:off x="6096000" y="3804596"/>
            <a:ext cx="46162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outputLayerFact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absNNfact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PopulateLayer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1298AE-F579-45BE-97BB-91B6E7D5FA0C}"/>
              </a:ext>
            </a:extLst>
          </p:cNvPr>
          <p:cNvSpPr txBox="1"/>
          <p:nvPr/>
        </p:nvSpPr>
        <p:spPr>
          <a:xfrm>
            <a:off x="6959211" y="1022079"/>
            <a:ext cx="2764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ConcFact.h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86151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F1F14C-B8B6-4B57-94C8-FC49C153FF19}"/>
              </a:ext>
            </a:extLst>
          </p:cNvPr>
          <p:cNvSpPr/>
          <p:nvPr/>
        </p:nvSpPr>
        <p:spPr>
          <a:xfrm>
            <a:off x="1051676" y="727838"/>
            <a:ext cx="6096000" cy="504753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abstractNode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compute() = 0;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inputNode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abstractNode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compute();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hiddenNode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abstractNode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compute();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outputNode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abstractNode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compute();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AE6053-603C-4251-B1DD-6E1B7DECD120}"/>
              </a:ext>
            </a:extLst>
          </p:cNvPr>
          <p:cNvSpPr txBox="1"/>
          <p:nvPr/>
        </p:nvSpPr>
        <p:spPr>
          <a:xfrm>
            <a:off x="9312056" y="497005"/>
            <a:ext cx="1584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Node.h</a:t>
            </a:r>
            <a:endParaRPr lang="en-US" sz="24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CCC03D-AA50-4D26-9785-7B96DFC9E4B9}"/>
              </a:ext>
            </a:extLst>
          </p:cNvPr>
          <p:cNvSpPr/>
          <p:nvPr/>
        </p:nvSpPr>
        <p:spPr>
          <a:xfrm>
            <a:off x="5443653" y="868501"/>
            <a:ext cx="2320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Abstract Product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43ED9D-55CB-4AC6-AFD0-14FC977AFAD6}"/>
              </a:ext>
            </a:extLst>
          </p:cNvPr>
          <p:cNvSpPr/>
          <p:nvPr/>
        </p:nvSpPr>
        <p:spPr>
          <a:xfrm>
            <a:off x="5443653" y="1932494"/>
            <a:ext cx="23932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Concrete Product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3599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0FB073-F7F7-4693-A521-263B3015F176}"/>
              </a:ext>
            </a:extLst>
          </p:cNvPr>
          <p:cNvSpPr/>
          <p:nvPr/>
        </p:nvSpPr>
        <p:spPr>
          <a:xfrm>
            <a:off x="1372763" y="1902325"/>
            <a:ext cx="6096000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concFact.h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absNNfact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absNNfact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CreateFactory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LayerType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lt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switch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lt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F4F4F"/>
                </a:solidFill>
                <a:latin typeface="Consolas" panose="020B0609020204030204" pitchFamily="49" charset="0"/>
              </a:rPr>
              <a:t>input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inputLayerFact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F4F4F"/>
                </a:solidFill>
                <a:latin typeface="Consolas" panose="020B0609020204030204" pitchFamily="49" charset="0"/>
              </a:rPr>
              <a:t>hidden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hiddenLayerFact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F4F4F"/>
                </a:solidFill>
                <a:latin typeface="Consolas" panose="020B0609020204030204" pitchFamily="49" charset="0"/>
              </a:rPr>
              <a:t>output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outputLayerFact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0F56DB-6B12-47F9-B667-53EADAC88580}"/>
              </a:ext>
            </a:extLst>
          </p:cNvPr>
          <p:cNvSpPr txBox="1"/>
          <p:nvPr/>
        </p:nvSpPr>
        <p:spPr>
          <a:xfrm>
            <a:off x="1475139" y="802717"/>
            <a:ext cx="2945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AbsFact.cpp</a:t>
            </a:r>
          </a:p>
        </p:txBody>
      </p:sp>
    </p:spTree>
    <p:extLst>
      <p:ext uri="{BB962C8B-B14F-4D97-AF65-F5344CB8AC3E}">
        <p14:creationId xmlns:p14="http://schemas.microsoft.com/office/powerpoint/2010/main" val="1058028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3DB870B-B999-435C-8A9E-F66DF39C88F3}"/>
              </a:ext>
            </a:extLst>
          </p:cNvPr>
          <p:cNvSpPr/>
          <p:nvPr/>
        </p:nvSpPr>
        <p:spPr>
          <a:xfrm>
            <a:off x="667768" y="341391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&lt;iostream&gt;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concFact.h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layer.h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node.h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std;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inputLayerFact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inputLayer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inputLayerFact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PopulateLayer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i;</a:t>
            </a:r>
          </a:p>
          <a:p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nn-NO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(i=0; i&lt;</a:t>
            </a:r>
            <a:r>
              <a:rPr lang="nn-NO" sz="14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; i++)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addNode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hiddenLayerFact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hiddenLayer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154A2FD-CC78-44A1-B82A-FB71C3A7E7D3}"/>
              </a:ext>
            </a:extLst>
          </p:cNvPr>
          <p:cNvSpPr/>
          <p:nvPr/>
        </p:nvSpPr>
        <p:spPr>
          <a:xfrm>
            <a:off x="6335652" y="1562146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hiddenLayerFact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PopulateLayer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i;</a:t>
            </a:r>
          </a:p>
          <a:p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nn-NO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(i=0; i&lt;</a:t>
            </a:r>
            <a:r>
              <a:rPr lang="nn-NO" sz="14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; i++)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addNode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outputLayerFact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outputLayer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outputLayerFact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PopulateLayer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i;</a:t>
            </a:r>
          </a:p>
          <a:p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nn-NO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(i=0; i&lt;</a:t>
            </a:r>
            <a:r>
              <a:rPr lang="nn-NO" sz="14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; i++)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addNode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996469-E8DF-44A7-B7D3-1192EAE7A5A7}"/>
              </a:ext>
            </a:extLst>
          </p:cNvPr>
          <p:cNvSpPr txBox="1"/>
          <p:nvPr/>
        </p:nvSpPr>
        <p:spPr>
          <a:xfrm>
            <a:off x="6456641" y="509551"/>
            <a:ext cx="3566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ConcFact.cpp</a:t>
            </a:r>
          </a:p>
        </p:txBody>
      </p:sp>
    </p:spTree>
    <p:extLst>
      <p:ext uri="{BB962C8B-B14F-4D97-AF65-F5344CB8AC3E}">
        <p14:creationId xmlns:p14="http://schemas.microsoft.com/office/powerpoint/2010/main" val="3016670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E102CE-8EFD-4667-A94E-A7300F558EC4}"/>
              </a:ext>
            </a:extLst>
          </p:cNvPr>
          <p:cNvSpPr/>
          <p:nvPr/>
        </p:nvSpPr>
        <p:spPr>
          <a:xfrm>
            <a:off x="863212" y="552259"/>
            <a:ext cx="51117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&lt;iostream&gt;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layer.h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node.h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std;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inputLayer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addNode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inputNode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node;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nodes.push_back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(node);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inputLayer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useLayer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unsigned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i=0; i&lt;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nodes.size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 i++)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nodes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[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]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.compute();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hiddenLayer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addNode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hiddenNode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node;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nodes.push_back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(node);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AE6535-7966-4A11-8157-1D77758E6381}"/>
              </a:ext>
            </a:extLst>
          </p:cNvPr>
          <p:cNvSpPr/>
          <p:nvPr/>
        </p:nvSpPr>
        <p:spPr>
          <a:xfrm>
            <a:off x="6042486" y="1663537"/>
            <a:ext cx="5111799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hiddenLayer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useLayer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unsigned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i=0; i&lt;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nodes.size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 i++)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nodes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[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]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.compute();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outputLayer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addNode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outputNode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node;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nodes.push_back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(node);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outputLayer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useLayer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unsigned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i=0; i&lt;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nodes.size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 i++)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nodes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[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]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.compute();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FC7BB5-A10D-4186-9391-5246686B99E1}"/>
              </a:ext>
            </a:extLst>
          </p:cNvPr>
          <p:cNvSpPr txBox="1"/>
          <p:nvPr/>
        </p:nvSpPr>
        <p:spPr>
          <a:xfrm>
            <a:off x="6456641" y="509551"/>
            <a:ext cx="3566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Layer.cpp</a:t>
            </a:r>
          </a:p>
        </p:txBody>
      </p:sp>
    </p:spTree>
    <p:extLst>
      <p:ext uri="{BB962C8B-B14F-4D97-AF65-F5344CB8AC3E}">
        <p14:creationId xmlns:p14="http://schemas.microsoft.com/office/powerpoint/2010/main" val="3121329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2763EC-05BA-4EFB-9B80-1DCFBCAC2FF5}"/>
              </a:ext>
            </a:extLst>
          </p:cNvPr>
          <p:cNvSpPr/>
          <p:nvPr/>
        </p:nvSpPr>
        <p:spPr>
          <a:xfrm>
            <a:off x="844550" y="346303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main( ) {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"\n  Demonstrating Abstract Factory Pattern "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sz="12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"\n     using a prototype neural network    "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sz="12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"\n ========================================\n"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absNNfact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pfact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absNNfact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CreateFactory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absNNfact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>
                <a:solidFill>
                  <a:srgbClr val="2F4F4F"/>
                </a:solidFill>
                <a:latin typeface="Consolas" panose="020B0609020204030204" pitchFamily="49" charset="0"/>
              </a:rPr>
              <a:t>input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abstractLayer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pALi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pfact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createLayer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pfact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PopulateLayer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(3);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pfact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absNNfact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CreateFactory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absNNfact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>
                <a:solidFill>
                  <a:srgbClr val="2F4F4F"/>
                </a:solidFill>
                <a:latin typeface="Consolas" panose="020B0609020204030204" pitchFamily="49" charset="0"/>
              </a:rPr>
              <a:t>hidden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abstractLayer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pALh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pfact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createLayer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pfact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PopulateLayer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(5);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pfact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absNNfact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CreateFactory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absNNfact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>
                <a:solidFill>
                  <a:srgbClr val="2F4F4F"/>
                </a:solidFill>
                <a:latin typeface="Consolas" panose="020B0609020204030204" pitchFamily="49" charset="0"/>
              </a:rPr>
              <a:t>output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abstractLayer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pALo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pfact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createLayer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pfact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PopulateLayer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(1);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pALi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useLayer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pALh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useLayer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pALo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useLayer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pALi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pALh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pALo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"\n\n"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542F3E-1380-4273-9E4C-B5E4A59BAA08}"/>
              </a:ext>
            </a:extLst>
          </p:cNvPr>
          <p:cNvSpPr txBox="1"/>
          <p:nvPr/>
        </p:nvSpPr>
        <p:spPr>
          <a:xfrm>
            <a:off x="7359650" y="685800"/>
            <a:ext cx="2647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Client.cpp</a:t>
            </a:r>
          </a:p>
        </p:txBody>
      </p:sp>
    </p:spTree>
    <p:extLst>
      <p:ext uri="{BB962C8B-B14F-4D97-AF65-F5344CB8AC3E}">
        <p14:creationId xmlns:p14="http://schemas.microsoft.com/office/powerpoint/2010/main" val="3362144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933</Words>
  <Application>Microsoft Office PowerPoint</Application>
  <PresentationFormat>Widescreen</PresentationFormat>
  <Paragraphs>238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Consolas</vt:lpstr>
      <vt:lpstr>Office Theme</vt:lpstr>
      <vt:lpstr>Abstract Factory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Factory</dc:title>
  <dc:creator>James Fawcett</dc:creator>
  <cp:lastModifiedBy>James Fawcett</cp:lastModifiedBy>
  <cp:revision>5</cp:revision>
  <dcterms:created xsi:type="dcterms:W3CDTF">2018-08-27T00:03:20Z</dcterms:created>
  <dcterms:modified xsi:type="dcterms:W3CDTF">2018-08-27T00:42:05Z</dcterms:modified>
</cp:coreProperties>
</file>