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35"/>
  </p:notesMasterIdLst>
  <p:handoutMasterIdLst>
    <p:handoutMasterId r:id="rId36"/>
  </p:handoutMasterIdLst>
  <p:sldIdLst>
    <p:sldId id="354" r:id="rId2"/>
    <p:sldId id="397" r:id="rId3"/>
    <p:sldId id="398" r:id="rId4"/>
    <p:sldId id="399" r:id="rId5"/>
    <p:sldId id="427" r:id="rId6"/>
    <p:sldId id="400" r:id="rId7"/>
    <p:sldId id="401" r:id="rId8"/>
    <p:sldId id="402" r:id="rId9"/>
    <p:sldId id="403" r:id="rId10"/>
    <p:sldId id="404" r:id="rId11"/>
    <p:sldId id="405" r:id="rId12"/>
    <p:sldId id="406" r:id="rId13"/>
    <p:sldId id="407" r:id="rId14"/>
    <p:sldId id="408" r:id="rId15"/>
    <p:sldId id="410" r:id="rId16"/>
    <p:sldId id="411" r:id="rId17"/>
    <p:sldId id="412" r:id="rId18"/>
    <p:sldId id="413" r:id="rId19"/>
    <p:sldId id="414" r:id="rId20"/>
    <p:sldId id="415" r:id="rId21"/>
    <p:sldId id="416" r:id="rId22"/>
    <p:sldId id="417" r:id="rId23"/>
    <p:sldId id="418" r:id="rId24"/>
    <p:sldId id="419" r:id="rId25"/>
    <p:sldId id="420" r:id="rId26"/>
    <p:sldId id="421" r:id="rId27"/>
    <p:sldId id="422" r:id="rId28"/>
    <p:sldId id="429" r:id="rId29"/>
    <p:sldId id="430" r:id="rId30"/>
    <p:sldId id="423" r:id="rId31"/>
    <p:sldId id="424" r:id="rId32"/>
    <p:sldId id="425" r:id="rId33"/>
    <p:sldId id="426"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7" autoAdjust="0"/>
    <p:restoredTop sz="94639" autoAdjust="0"/>
  </p:normalViewPr>
  <p:slideViewPr>
    <p:cSldViewPr>
      <p:cViewPr varScale="1">
        <p:scale>
          <a:sx n="118" d="100"/>
          <a:sy n="118" d="100"/>
        </p:scale>
        <p:origin x="1742"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6.xml"/><Relationship Id="rId3" Type="http://schemas.openxmlformats.org/officeDocument/2006/relationships/slide" Target="slides/slide4.xml"/><Relationship Id="rId7" Type="http://schemas.openxmlformats.org/officeDocument/2006/relationships/slide" Target="slides/slide15.xml"/><Relationship Id="rId12" Type="http://schemas.openxmlformats.org/officeDocument/2006/relationships/slide" Target="slides/slide2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13.xml"/><Relationship Id="rId11" Type="http://schemas.openxmlformats.org/officeDocument/2006/relationships/slide" Target="slides/slide21.xml"/><Relationship Id="rId5" Type="http://schemas.openxmlformats.org/officeDocument/2006/relationships/slide" Target="slides/slide9.xml"/><Relationship Id="rId10" Type="http://schemas.openxmlformats.org/officeDocument/2006/relationships/slide" Target="slides/slide19.xml"/><Relationship Id="rId4" Type="http://schemas.openxmlformats.org/officeDocument/2006/relationships/slide" Target="slides/slide7.xml"/><Relationship Id="rId9" Type="http://schemas.openxmlformats.org/officeDocument/2006/relationships/slide" Target="slides/slide1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6EB9F97-CF35-4239-AC82-D6E681C43792}"/>
              </a:ext>
            </a:extLst>
          </p:cNvPr>
          <p:cNvSpPr>
            <a:spLocks noGrp="1" noChangeArrowheads="1"/>
          </p:cNvSpPr>
          <p:nvPr>
            <p:ph type="hdr" sz="quarter"/>
          </p:nvPr>
        </p:nvSpPr>
        <p:spPr bwMode="auto">
          <a:xfrm>
            <a:off x="0" y="0"/>
            <a:ext cx="2971800" cy="5080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9459" name="Rectangle 3">
            <a:extLst>
              <a:ext uri="{FF2B5EF4-FFF2-40B4-BE49-F238E27FC236}">
                <a16:creationId xmlns:a16="http://schemas.microsoft.com/office/drawing/2014/main" id="{0C0C7010-52A0-47DA-9F81-E2D4462FF40E}"/>
              </a:ext>
            </a:extLst>
          </p:cNvPr>
          <p:cNvSpPr>
            <a:spLocks noGrp="1" noChangeArrowheads="1"/>
          </p:cNvSpPr>
          <p:nvPr>
            <p:ph type="dt" sz="quarter" idx="1"/>
          </p:nvPr>
        </p:nvSpPr>
        <p:spPr bwMode="auto">
          <a:xfrm>
            <a:off x="3886200" y="0"/>
            <a:ext cx="2971800" cy="5080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a:extLst>
              <a:ext uri="{FF2B5EF4-FFF2-40B4-BE49-F238E27FC236}">
                <a16:creationId xmlns:a16="http://schemas.microsoft.com/office/drawing/2014/main" id="{FA898C52-D720-4254-B1F4-C38DB7BF5B1B}"/>
              </a:ext>
            </a:extLst>
          </p:cNvPr>
          <p:cNvSpPr>
            <a:spLocks noGrp="1" noChangeArrowheads="1"/>
          </p:cNvSpPr>
          <p:nvPr>
            <p:ph type="ftr" sz="quarter" idx="2"/>
          </p:nvPr>
        </p:nvSpPr>
        <p:spPr bwMode="auto">
          <a:xfrm>
            <a:off x="0" y="8636000"/>
            <a:ext cx="2971800" cy="5080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9461" name="Rectangle 5">
            <a:extLst>
              <a:ext uri="{FF2B5EF4-FFF2-40B4-BE49-F238E27FC236}">
                <a16:creationId xmlns:a16="http://schemas.microsoft.com/office/drawing/2014/main" id="{841D71EA-8AE2-4038-B798-9A05A9AE8B92}"/>
              </a:ext>
            </a:extLst>
          </p:cNvPr>
          <p:cNvSpPr>
            <a:spLocks noGrp="1" noChangeArrowheads="1"/>
          </p:cNvSpPr>
          <p:nvPr>
            <p:ph type="sldNum" sz="quarter" idx="3"/>
          </p:nvPr>
        </p:nvSpPr>
        <p:spPr bwMode="auto">
          <a:xfrm>
            <a:off x="3886200" y="8636000"/>
            <a:ext cx="2971800" cy="5080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50B2B4C-0280-4C22-B9DB-A42CC784BAD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44A1C69-7792-456F-BC1D-74395F09401C}"/>
              </a:ext>
            </a:extLst>
          </p:cNvPr>
          <p:cNvSpPr>
            <a:spLocks noGrp="1" noChangeArrowheads="1"/>
          </p:cNvSpPr>
          <p:nvPr>
            <p:ph type="hdr" sz="quarter"/>
          </p:nvPr>
        </p:nvSpPr>
        <p:spPr bwMode="auto">
          <a:xfrm>
            <a:off x="0" y="0"/>
            <a:ext cx="2971800" cy="5080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a:extLst>
              <a:ext uri="{FF2B5EF4-FFF2-40B4-BE49-F238E27FC236}">
                <a16:creationId xmlns:a16="http://schemas.microsoft.com/office/drawing/2014/main" id="{6C3BE732-70FD-4FB2-91B5-C453CE7E6343}"/>
              </a:ext>
            </a:extLst>
          </p:cNvPr>
          <p:cNvSpPr>
            <a:spLocks noGrp="1" noChangeArrowheads="1"/>
          </p:cNvSpPr>
          <p:nvPr>
            <p:ph type="dt" idx="1"/>
          </p:nvPr>
        </p:nvSpPr>
        <p:spPr bwMode="auto">
          <a:xfrm>
            <a:off x="3886200" y="0"/>
            <a:ext cx="2971800" cy="5080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5844" name="Rectangle 4">
            <a:extLst>
              <a:ext uri="{FF2B5EF4-FFF2-40B4-BE49-F238E27FC236}">
                <a16:creationId xmlns:a16="http://schemas.microsoft.com/office/drawing/2014/main" id="{AE86165C-FF35-40D8-B99B-4B40E73A9398}"/>
              </a:ext>
            </a:extLst>
          </p:cNvPr>
          <p:cNvSpPr>
            <a:spLocks noChangeArrowheads="1" noTextEdit="1"/>
          </p:cNvSpPr>
          <p:nvPr>
            <p:ph type="sldImg" idx="2"/>
          </p:nvPr>
        </p:nvSpPr>
        <p:spPr bwMode="auto">
          <a:xfrm>
            <a:off x="1127125" y="711200"/>
            <a:ext cx="4605338" cy="3454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3CAC96A2-B130-4E94-B496-38743DBB032F}"/>
              </a:ext>
            </a:extLst>
          </p:cNvPr>
          <p:cNvSpPr>
            <a:spLocks noGrp="1" noChangeArrowheads="1"/>
          </p:cNvSpPr>
          <p:nvPr>
            <p:ph type="body" sz="quarter" idx="3"/>
          </p:nvPr>
        </p:nvSpPr>
        <p:spPr bwMode="auto">
          <a:xfrm>
            <a:off x="914400" y="4368800"/>
            <a:ext cx="5029200" cy="40640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7174" name="Rectangle 6">
            <a:extLst>
              <a:ext uri="{FF2B5EF4-FFF2-40B4-BE49-F238E27FC236}">
                <a16:creationId xmlns:a16="http://schemas.microsoft.com/office/drawing/2014/main" id="{F42DBA43-9020-44EF-A1A9-E0280E014D75}"/>
              </a:ext>
            </a:extLst>
          </p:cNvPr>
          <p:cNvSpPr>
            <a:spLocks noGrp="1" noChangeArrowheads="1"/>
          </p:cNvSpPr>
          <p:nvPr>
            <p:ph type="ftr" sz="quarter" idx="4"/>
          </p:nvPr>
        </p:nvSpPr>
        <p:spPr bwMode="auto">
          <a:xfrm>
            <a:off x="0" y="8636000"/>
            <a:ext cx="2971800" cy="5080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75" name="Rectangle 7">
            <a:extLst>
              <a:ext uri="{FF2B5EF4-FFF2-40B4-BE49-F238E27FC236}">
                <a16:creationId xmlns:a16="http://schemas.microsoft.com/office/drawing/2014/main" id="{4B3983A9-08C7-44E9-B4B7-1EBCA42BC178}"/>
              </a:ext>
            </a:extLst>
          </p:cNvPr>
          <p:cNvSpPr>
            <a:spLocks noGrp="1" noChangeArrowheads="1"/>
          </p:cNvSpPr>
          <p:nvPr>
            <p:ph type="sldNum" sz="quarter" idx="5"/>
          </p:nvPr>
        </p:nvSpPr>
        <p:spPr bwMode="auto">
          <a:xfrm>
            <a:off x="3886200" y="8636000"/>
            <a:ext cx="2971800" cy="5080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5B5E754-80ED-4CAB-B493-79C05281BEF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4859AD0C-6112-491F-99A3-C55A78792288}"/>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445D673-A23C-49EB-9706-11F0891C0317}" type="slidenum">
              <a:rPr lang="en-US" altLang="en-US" sz="1200"/>
              <a:pPr/>
              <a:t>1</a:t>
            </a:fld>
            <a:endParaRPr lang="en-US" altLang="en-US" sz="1200"/>
          </a:p>
        </p:txBody>
      </p:sp>
      <p:sp>
        <p:nvSpPr>
          <p:cNvPr id="36867" name="Rectangle 2">
            <a:extLst>
              <a:ext uri="{FF2B5EF4-FFF2-40B4-BE49-F238E27FC236}">
                <a16:creationId xmlns:a16="http://schemas.microsoft.com/office/drawing/2014/main" id="{248F0832-3D1A-4903-96FA-D0196DD283C2}"/>
              </a:ext>
            </a:extLst>
          </p:cNvPr>
          <p:cNvSpPr>
            <a:spLocks noChangeArrowheads="1" noTextEdit="1"/>
          </p:cNvSpPr>
          <p:nvPr>
            <p:ph type="sldImg"/>
          </p:nvPr>
        </p:nvSpPr>
        <p:spPr>
          <a:ln/>
        </p:spPr>
      </p:sp>
      <p:sp>
        <p:nvSpPr>
          <p:cNvPr id="36868" name="Rectangle 3">
            <a:extLst>
              <a:ext uri="{FF2B5EF4-FFF2-40B4-BE49-F238E27FC236}">
                <a16:creationId xmlns:a16="http://schemas.microsoft.com/office/drawing/2014/main" id="{2844E9AA-132F-45C3-A46C-5FC0AF7916A2}"/>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267D6BAB-2C3E-45C9-8D19-A72FE3711B5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61C0432-0242-42B5-A5FA-C3184DF2C85C}" type="slidenum">
              <a:rPr lang="en-US" altLang="en-US" sz="1200"/>
              <a:pPr/>
              <a:t>10</a:t>
            </a:fld>
            <a:endParaRPr lang="en-US" altLang="en-US" sz="1200"/>
          </a:p>
        </p:txBody>
      </p:sp>
      <p:sp>
        <p:nvSpPr>
          <p:cNvPr id="46083" name="Rectangle 2">
            <a:extLst>
              <a:ext uri="{FF2B5EF4-FFF2-40B4-BE49-F238E27FC236}">
                <a16:creationId xmlns:a16="http://schemas.microsoft.com/office/drawing/2014/main" id="{AE434700-8D27-4089-AAEB-7C0C2B405651}"/>
              </a:ext>
            </a:extLst>
          </p:cNvPr>
          <p:cNvSpPr>
            <a:spLocks noChangeArrowheads="1" noTextEdit="1"/>
          </p:cNvSpPr>
          <p:nvPr>
            <p:ph type="sldImg"/>
          </p:nvPr>
        </p:nvSpPr>
        <p:spPr>
          <a:ln/>
        </p:spPr>
      </p:sp>
      <p:sp>
        <p:nvSpPr>
          <p:cNvPr id="46084" name="Rectangle 3">
            <a:extLst>
              <a:ext uri="{FF2B5EF4-FFF2-40B4-BE49-F238E27FC236}">
                <a16:creationId xmlns:a16="http://schemas.microsoft.com/office/drawing/2014/main" id="{BA9DE0AE-0F18-476A-A88D-5C46D2E9554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31DAD490-D9BD-458E-AD19-2B6C0191A454}"/>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5E523DF-0EF8-4BA4-8ADA-F71A7CF27BED}" type="slidenum">
              <a:rPr lang="en-US" altLang="en-US" sz="1200"/>
              <a:pPr/>
              <a:t>11</a:t>
            </a:fld>
            <a:endParaRPr lang="en-US" altLang="en-US" sz="1200"/>
          </a:p>
        </p:txBody>
      </p:sp>
      <p:sp>
        <p:nvSpPr>
          <p:cNvPr id="47107" name="Rectangle 2">
            <a:extLst>
              <a:ext uri="{FF2B5EF4-FFF2-40B4-BE49-F238E27FC236}">
                <a16:creationId xmlns:a16="http://schemas.microsoft.com/office/drawing/2014/main" id="{5937C9C8-A163-437D-9DD6-A68C206907BC}"/>
              </a:ext>
            </a:extLst>
          </p:cNvPr>
          <p:cNvSpPr>
            <a:spLocks noChangeArrowheads="1" noTextEdit="1"/>
          </p:cNvSpPr>
          <p:nvPr>
            <p:ph type="sldImg"/>
          </p:nvPr>
        </p:nvSpPr>
        <p:spPr>
          <a:ln/>
        </p:spPr>
      </p:sp>
      <p:sp>
        <p:nvSpPr>
          <p:cNvPr id="47108" name="Rectangle 3">
            <a:extLst>
              <a:ext uri="{FF2B5EF4-FFF2-40B4-BE49-F238E27FC236}">
                <a16:creationId xmlns:a16="http://schemas.microsoft.com/office/drawing/2014/main" id="{1D5D047C-A296-44AC-9F1D-D5C600097BC2}"/>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11F2BAD8-001C-475D-BABF-36EB1FB77B9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CCE74A5-D0E8-4EF7-AEB9-6BD2EAF22A62}" type="slidenum">
              <a:rPr lang="en-US" altLang="en-US" sz="1200"/>
              <a:pPr/>
              <a:t>12</a:t>
            </a:fld>
            <a:endParaRPr lang="en-US" altLang="en-US" sz="1200"/>
          </a:p>
        </p:txBody>
      </p:sp>
      <p:sp>
        <p:nvSpPr>
          <p:cNvPr id="48131" name="Rectangle 2">
            <a:extLst>
              <a:ext uri="{FF2B5EF4-FFF2-40B4-BE49-F238E27FC236}">
                <a16:creationId xmlns:a16="http://schemas.microsoft.com/office/drawing/2014/main" id="{EF733BDA-5AB8-4280-A605-C0BE1FE3C31A}"/>
              </a:ext>
            </a:extLst>
          </p:cNvPr>
          <p:cNvSpPr>
            <a:spLocks noChangeArrowheads="1" noTextEdit="1"/>
          </p:cNvSpPr>
          <p:nvPr>
            <p:ph type="sldImg"/>
          </p:nvPr>
        </p:nvSpPr>
        <p:spPr>
          <a:ln/>
        </p:spPr>
      </p:sp>
      <p:sp>
        <p:nvSpPr>
          <p:cNvPr id="48132" name="Rectangle 3">
            <a:extLst>
              <a:ext uri="{FF2B5EF4-FFF2-40B4-BE49-F238E27FC236}">
                <a16:creationId xmlns:a16="http://schemas.microsoft.com/office/drawing/2014/main" id="{5265EB65-CF21-490B-8152-5948AFA6704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5A3C2DEF-9E35-4A37-897B-9DCF20066357}"/>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F4A4F08-3548-489D-A4EA-05596ABF3157}" type="slidenum">
              <a:rPr lang="en-US" altLang="en-US" sz="1200"/>
              <a:pPr/>
              <a:t>13</a:t>
            </a:fld>
            <a:endParaRPr lang="en-US" altLang="en-US" sz="1200"/>
          </a:p>
        </p:txBody>
      </p:sp>
      <p:sp>
        <p:nvSpPr>
          <p:cNvPr id="49155" name="Rectangle 2">
            <a:extLst>
              <a:ext uri="{FF2B5EF4-FFF2-40B4-BE49-F238E27FC236}">
                <a16:creationId xmlns:a16="http://schemas.microsoft.com/office/drawing/2014/main" id="{2D51FC2B-EFC5-4BEF-A3C2-75BE03E42E0B}"/>
              </a:ext>
            </a:extLst>
          </p:cNvPr>
          <p:cNvSpPr>
            <a:spLocks noChangeArrowheads="1" noTextEdit="1"/>
          </p:cNvSpPr>
          <p:nvPr>
            <p:ph type="sldImg"/>
          </p:nvPr>
        </p:nvSpPr>
        <p:spPr>
          <a:ln/>
        </p:spPr>
      </p:sp>
      <p:sp>
        <p:nvSpPr>
          <p:cNvPr id="49156" name="Rectangle 3">
            <a:extLst>
              <a:ext uri="{FF2B5EF4-FFF2-40B4-BE49-F238E27FC236}">
                <a16:creationId xmlns:a16="http://schemas.microsoft.com/office/drawing/2014/main" id="{530A1052-0E5D-407D-B070-0492FEE3AFC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7A1A191-71FF-4824-A052-A374E58B7C25}"/>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07373C8-9D6B-4814-8964-1CC87F6CE9EE}" type="slidenum">
              <a:rPr lang="en-US" altLang="en-US" sz="1200"/>
              <a:pPr/>
              <a:t>14</a:t>
            </a:fld>
            <a:endParaRPr lang="en-US" altLang="en-US" sz="1200"/>
          </a:p>
        </p:txBody>
      </p:sp>
      <p:sp>
        <p:nvSpPr>
          <p:cNvPr id="50179" name="Rectangle 2">
            <a:extLst>
              <a:ext uri="{FF2B5EF4-FFF2-40B4-BE49-F238E27FC236}">
                <a16:creationId xmlns:a16="http://schemas.microsoft.com/office/drawing/2014/main" id="{F5FAED66-A24A-4021-828F-486AB65F92CC}"/>
              </a:ext>
            </a:extLst>
          </p:cNvPr>
          <p:cNvSpPr>
            <a:spLocks noChangeArrowheads="1" noTextEdit="1"/>
          </p:cNvSpPr>
          <p:nvPr>
            <p:ph type="sldImg"/>
          </p:nvPr>
        </p:nvSpPr>
        <p:spPr>
          <a:ln/>
        </p:spPr>
      </p:sp>
      <p:sp>
        <p:nvSpPr>
          <p:cNvPr id="50180" name="Rectangle 3">
            <a:extLst>
              <a:ext uri="{FF2B5EF4-FFF2-40B4-BE49-F238E27FC236}">
                <a16:creationId xmlns:a16="http://schemas.microsoft.com/office/drawing/2014/main" id="{84F784B5-A46E-49A4-9C4A-EFD2E9E80EA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A549404-AF66-4082-9876-957845CB68E5}"/>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9312477-540D-4A97-ADEE-ED43D4ADEE35}" type="slidenum">
              <a:rPr lang="en-US" altLang="en-US" sz="1200"/>
              <a:pPr/>
              <a:t>15</a:t>
            </a:fld>
            <a:endParaRPr lang="en-US" altLang="en-US" sz="1200"/>
          </a:p>
        </p:txBody>
      </p:sp>
      <p:sp>
        <p:nvSpPr>
          <p:cNvPr id="51203" name="Rectangle 2">
            <a:extLst>
              <a:ext uri="{FF2B5EF4-FFF2-40B4-BE49-F238E27FC236}">
                <a16:creationId xmlns:a16="http://schemas.microsoft.com/office/drawing/2014/main" id="{721B1675-E6D0-448D-8B8F-0D57F171D304}"/>
              </a:ext>
            </a:extLst>
          </p:cNvPr>
          <p:cNvSpPr>
            <a:spLocks noChangeArrowheads="1" noTextEdit="1"/>
          </p:cNvSpPr>
          <p:nvPr>
            <p:ph type="sldImg"/>
          </p:nvPr>
        </p:nvSpPr>
        <p:spPr>
          <a:ln/>
        </p:spPr>
      </p:sp>
      <p:sp>
        <p:nvSpPr>
          <p:cNvPr id="51204" name="Rectangle 3">
            <a:extLst>
              <a:ext uri="{FF2B5EF4-FFF2-40B4-BE49-F238E27FC236}">
                <a16:creationId xmlns:a16="http://schemas.microsoft.com/office/drawing/2014/main" id="{03EFC572-7D8C-4C02-806A-111F8A1C4D8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50AC0241-7397-4612-8543-9A94E3AA8A77}"/>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279E8D5-C23C-4D32-A7F5-6480529F75E4}" type="slidenum">
              <a:rPr lang="en-US" altLang="en-US" sz="1200"/>
              <a:pPr/>
              <a:t>16</a:t>
            </a:fld>
            <a:endParaRPr lang="en-US" altLang="en-US" sz="1200"/>
          </a:p>
        </p:txBody>
      </p:sp>
      <p:sp>
        <p:nvSpPr>
          <p:cNvPr id="52227" name="Rectangle 2">
            <a:extLst>
              <a:ext uri="{FF2B5EF4-FFF2-40B4-BE49-F238E27FC236}">
                <a16:creationId xmlns:a16="http://schemas.microsoft.com/office/drawing/2014/main" id="{E7FA28B4-0F8F-48F7-84DA-FF669ED8B308}"/>
              </a:ext>
            </a:extLst>
          </p:cNvPr>
          <p:cNvSpPr>
            <a:spLocks noChangeArrowheads="1" noTextEdit="1"/>
          </p:cNvSpPr>
          <p:nvPr>
            <p:ph type="sldImg"/>
          </p:nvPr>
        </p:nvSpPr>
        <p:spPr>
          <a:ln/>
        </p:spPr>
      </p:sp>
      <p:sp>
        <p:nvSpPr>
          <p:cNvPr id="52228" name="Rectangle 3">
            <a:extLst>
              <a:ext uri="{FF2B5EF4-FFF2-40B4-BE49-F238E27FC236}">
                <a16:creationId xmlns:a16="http://schemas.microsoft.com/office/drawing/2014/main" id="{5CCD25A6-0DDF-4A6F-B9DC-1EC0FDE794A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98B64293-F776-47B5-B25E-1918928AFC2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3216336-F4E4-4B03-BF52-896334BD3431}" type="slidenum">
              <a:rPr lang="en-US" altLang="en-US" sz="1200"/>
              <a:pPr/>
              <a:t>17</a:t>
            </a:fld>
            <a:endParaRPr lang="en-US" altLang="en-US" sz="1200"/>
          </a:p>
        </p:txBody>
      </p:sp>
      <p:sp>
        <p:nvSpPr>
          <p:cNvPr id="53251" name="Rectangle 2">
            <a:extLst>
              <a:ext uri="{FF2B5EF4-FFF2-40B4-BE49-F238E27FC236}">
                <a16:creationId xmlns:a16="http://schemas.microsoft.com/office/drawing/2014/main" id="{11248EF3-8E80-43D9-9152-316781A153FC}"/>
              </a:ext>
            </a:extLst>
          </p:cNvPr>
          <p:cNvSpPr>
            <a:spLocks noChangeArrowheads="1" noTextEdit="1"/>
          </p:cNvSpPr>
          <p:nvPr>
            <p:ph type="sldImg"/>
          </p:nvPr>
        </p:nvSpPr>
        <p:spPr>
          <a:ln/>
        </p:spPr>
      </p:sp>
      <p:sp>
        <p:nvSpPr>
          <p:cNvPr id="53252" name="Rectangle 3">
            <a:extLst>
              <a:ext uri="{FF2B5EF4-FFF2-40B4-BE49-F238E27FC236}">
                <a16:creationId xmlns:a16="http://schemas.microsoft.com/office/drawing/2014/main" id="{2339B0EF-51DA-4B31-BFC2-827F5F3AB05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CAB13BAA-0180-42D9-A86D-334F06C2E4E5}"/>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9D60B15-A498-444E-9501-68166C2F8428}" type="slidenum">
              <a:rPr lang="en-US" altLang="en-US" sz="1200"/>
              <a:pPr/>
              <a:t>18</a:t>
            </a:fld>
            <a:endParaRPr lang="en-US" altLang="en-US" sz="1200"/>
          </a:p>
        </p:txBody>
      </p:sp>
      <p:sp>
        <p:nvSpPr>
          <p:cNvPr id="54275" name="Rectangle 2">
            <a:extLst>
              <a:ext uri="{FF2B5EF4-FFF2-40B4-BE49-F238E27FC236}">
                <a16:creationId xmlns:a16="http://schemas.microsoft.com/office/drawing/2014/main" id="{67C702F0-BE06-435A-BF1B-F809D8DEF800}"/>
              </a:ext>
            </a:extLst>
          </p:cNvPr>
          <p:cNvSpPr>
            <a:spLocks noChangeArrowheads="1" noTextEdit="1"/>
          </p:cNvSpPr>
          <p:nvPr>
            <p:ph type="sldImg"/>
          </p:nvPr>
        </p:nvSpPr>
        <p:spPr>
          <a:ln/>
        </p:spPr>
      </p:sp>
      <p:sp>
        <p:nvSpPr>
          <p:cNvPr id="54276" name="Rectangle 3">
            <a:extLst>
              <a:ext uri="{FF2B5EF4-FFF2-40B4-BE49-F238E27FC236}">
                <a16:creationId xmlns:a16="http://schemas.microsoft.com/office/drawing/2014/main" id="{70FF6AAA-BF27-4FE8-B50E-B3CAA9DA257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B5FD4A47-6BB6-499B-BB98-1FFE0E286EBA}"/>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DD09A93-4461-4613-AA92-C8A9DD7B952D}" type="slidenum">
              <a:rPr lang="en-US" altLang="en-US" sz="1200"/>
              <a:pPr/>
              <a:t>19</a:t>
            </a:fld>
            <a:endParaRPr lang="en-US" altLang="en-US" sz="1200"/>
          </a:p>
        </p:txBody>
      </p:sp>
      <p:sp>
        <p:nvSpPr>
          <p:cNvPr id="55299" name="Rectangle 2">
            <a:extLst>
              <a:ext uri="{FF2B5EF4-FFF2-40B4-BE49-F238E27FC236}">
                <a16:creationId xmlns:a16="http://schemas.microsoft.com/office/drawing/2014/main" id="{824704C5-093C-407D-BEEA-246E40E59DC1}"/>
              </a:ext>
            </a:extLst>
          </p:cNvPr>
          <p:cNvSpPr>
            <a:spLocks noChangeArrowheads="1" noTextEdit="1"/>
          </p:cNvSpPr>
          <p:nvPr>
            <p:ph type="sldImg"/>
          </p:nvPr>
        </p:nvSpPr>
        <p:spPr>
          <a:ln/>
        </p:spPr>
      </p:sp>
      <p:sp>
        <p:nvSpPr>
          <p:cNvPr id="55300" name="Rectangle 3">
            <a:extLst>
              <a:ext uri="{FF2B5EF4-FFF2-40B4-BE49-F238E27FC236}">
                <a16:creationId xmlns:a16="http://schemas.microsoft.com/office/drawing/2014/main" id="{2E788C91-CA93-4D83-8269-72943F48479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2C8F6959-90A0-43F3-91B0-D5D08A125364}"/>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F4F1DF5-2AEE-46D6-B1C5-66B497A38863}" type="slidenum">
              <a:rPr lang="en-US" altLang="en-US" sz="1200"/>
              <a:pPr/>
              <a:t>2</a:t>
            </a:fld>
            <a:endParaRPr lang="en-US" altLang="en-US" sz="1200"/>
          </a:p>
        </p:txBody>
      </p:sp>
      <p:sp>
        <p:nvSpPr>
          <p:cNvPr id="37891" name="Rectangle 2">
            <a:extLst>
              <a:ext uri="{FF2B5EF4-FFF2-40B4-BE49-F238E27FC236}">
                <a16:creationId xmlns:a16="http://schemas.microsoft.com/office/drawing/2014/main" id="{469AF603-B235-474F-BC49-163E979042F6}"/>
              </a:ext>
            </a:extLst>
          </p:cNvPr>
          <p:cNvSpPr>
            <a:spLocks noChangeArrowheads="1" noTextEdit="1"/>
          </p:cNvSpPr>
          <p:nvPr>
            <p:ph type="sldImg"/>
          </p:nvPr>
        </p:nvSpPr>
        <p:spPr>
          <a:ln/>
        </p:spPr>
      </p:sp>
      <p:sp>
        <p:nvSpPr>
          <p:cNvPr id="37892" name="Rectangle 3">
            <a:extLst>
              <a:ext uri="{FF2B5EF4-FFF2-40B4-BE49-F238E27FC236}">
                <a16:creationId xmlns:a16="http://schemas.microsoft.com/office/drawing/2014/main" id="{25AA3707-7028-42D5-816F-E9A1FB69A4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EBB6FA6-7949-47CF-8967-C3E5F9C265D8}"/>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AC25D07-6ACF-4B11-B56A-D768415FE181}" type="slidenum">
              <a:rPr lang="en-US" altLang="en-US" sz="1200"/>
              <a:pPr/>
              <a:t>20</a:t>
            </a:fld>
            <a:endParaRPr lang="en-US" altLang="en-US" sz="1200"/>
          </a:p>
        </p:txBody>
      </p:sp>
      <p:sp>
        <p:nvSpPr>
          <p:cNvPr id="56323" name="Rectangle 2">
            <a:extLst>
              <a:ext uri="{FF2B5EF4-FFF2-40B4-BE49-F238E27FC236}">
                <a16:creationId xmlns:a16="http://schemas.microsoft.com/office/drawing/2014/main" id="{56F5590D-3C38-44BE-AF81-F839E2FC633D}"/>
              </a:ext>
            </a:extLst>
          </p:cNvPr>
          <p:cNvSpPr>
            <a:spLocks noChangeArrowheads="1" noTextEdit="1"/>
          </p:cNvSpPr>
          <p:nvPr>
            <p:ph type="sldImg"/>
          </p:nvPr>
        </p:nvSpPr>
        <p:spPr>
          <a:ln/>
        </p:spPr>
      </p:sp>
      <p:sp>
        <p:nvSpPr>
          <p:cNvPr id="56324" name="Rectangle 3">
            <a:extLst>
              <a:ext uri="{FF2B5EF4-FFF2-40B4-BE49-F238E27FC236}">
                <a16:creationId xmlns:a16="http://schemas.microsoft.com/office/drawing/2014/main" id="{9C39F51D-98E6-4366-A157-4B1A47D2B312}"/>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D37B570C-887C-4487-882B-9A63C054073C}"/>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0D2AD63-C918-40DE-B727-71F8D85B042C}" type="slidenum">
              <a:rPr lang="en-US" altLang="en-US" sz="1200"/>
              <a:pPr/>
              <a:t>21</a:t>
            </a:fld>
            <a:endParaRPr lang="en-US" altLang="en-US" sz="1200"/>
          </a:p>
        </p:txBody>
      </p:sp>
      <p:sp>
        <p:nvSpPr>
          <p:cNvPr id="57347" name="Rectangle 2">
            <a:extLst>
              <a:ext uri="{FF2B5EF4-FFF2-40B4-BE49-F238E27FC236}">
                <a16:creationId xmlns:a16="http://schemas.microsoft.com/office/drawing/2014/main" id="{3885A779-030D-47C3-BD18-9711633F1A28}"/>
              </a:ext>
            </a:extLst>
          </p:cNvPr>
          <p:cNvSpPr>
            <a:spLocks noChangeArrowheads="1" noTextEdit="1"/>
          </p:cNvSpPr>
          <p:nvPr>
            <p:ph type="sldImg"/>
          </p:nvPr>
        </p:nvSpPr>
        <p:spPr>
          <a:ln/>
        </p:spPr>
      </p:sp>
      <p:sp>
        <p:nvSpPr>
          <p:cNvPr id="57348" name="Rectangle 3">
            <a:extLst>
              <a:ext uri="{FF2B5EF4-FFF2-40B4-BE49-F238E27FC236}">
                <a16:creationId xmlns:a16="http://schemas.microsoft.com/office/drawing/2014/main" id="{9EFEA84A-216B-40FC-B65E-22CDF769029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27777B43-9DBB-4961-9275-9A9E00EDC432}"/>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A2F6ABF-DF16-44CD-8D5D-1E67728915A1}" type="slidenum">
              <a:rPr lang="en-US" altLang="en-US" sz="1200"/>
              <a:pPr/>
              <a:t>22</a:t>
            </a:fld>
            <a:endParaRPr lang="en-US" altLang="en-US" sz="1200"/>
          </a:p>
        </p:txBody>
      </p:sp>
      <p:sp>
        <p:nvSpPr>
          <p:cNvPr id="58371" name="Rectangle 2">
            <a:extLst>
              <a:ext uri="{FF2B5EF4-FFF2-40B4-BE49-F238E27FC236}">
                <a16:creationId xmlns:a16="http://schemas.microsoft.com/office/drawing/2014/main" id="{F4D89B54-2CB5-4AFE-B243-CE87777B30D7}"/>
              </a:ext>
            </a:extLst>
          </p:cNvPr>
          <p:cNvSpPr>
            <a:spLocks noChangeArrowheads="1" noTextEdit="1"/>
          </p:cNvSpPr>
          <p:nvPr>
            <p:ph type="sldImg"/>
          </p:nvPr>
        </p:nvSpPr>
        <p:spPr>
          <a:ln/>
        </p:spPr>
      </p:sp>
      <p:sp>
        <p:nvSpPr>
          <p:cNvPr id="58372" name="Rectangle 3">
            <a:extLst>
              <a:ext uri="{FF2B5EF4-FFF2-40B4-BE49-F238E27FC236}">
                <a16:creationId xmlns:a16="http://schemas.microsoft.com/office/drawing/2014/main" id="{71DF74D9-5F40-493A-8D41-C4180FC7326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B104E2A9-0DE5-49F3-9973-AA34ECB5D4F5}"/>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A3411B-112C-4D11-975D-A4E33F14C0FE}" type="slidenum">
              <a:rPr lang="en-US" altLang="en-US" sz="1200"/>
              <a:pPr/>
              <a:t>23</a:t>
            </a:fld>
            <a:endParaRPr lang="en-US" altLang="en-US" sz="1200"/>
          </a:p>
        </p:txBody>
      </p:sp>
      <p:sp>
        <p:nvSpPr>
          <p:cNvPr id="59395" name="Rectangle 2">
            <a:extLst>
              <a:ext uri="{FF2B5EF4-FFF2-40B4-BE49-F238E27FC236}">
                <a16:creationId xmlns:a16="http://schemas.microsoft.com/office/drawing/2014/main" id="{FF152584-2165-4C7D-B9B1-961F3240A2BC}"/>
              </a:ext>
            </a:extLst>
          </p:cNvPr>
          <p:cNvSpPr>
            <a:spLocks noChangeArrowheads="1" noTextEdit="1"/>
          </p:cNvSpPr>
          <p:nvPr>
            <p:ph type="sldImg"/>
          </p:nvPr>
        </p:nvSpPr>
        <p:spPr>
          <a:ln/>
        </p:spPr>
      </p:sp>
      <p:sp>
        <p:nvSpPr>
          <p:cNvPr id="59396" name="Rectangle 3">
            <a:extLst>
              <a:ext uri="{FF2B5EF4-FFF2-40B4-BE49-F238E27FC236}">
                <a16:creationId xmlns:a16="http://schemas.microsoft.com/office/drawing/2014/main" id="{ECBD4F9A-749F-4690-A4F9-4321180558D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19B585FD-AAF9-4B47-8549-612299A03E57}"/>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C21B60-D7B2-4F71-AF2F-8250E81A03D2}" type="slidenum">
              <a:rPr lang="en-US" altLang="en-US" sz="1200"/>
              <a:pPr/>
              <a:t>24</a:t>
            </a:fld>
            <a:endParaRPr lang="en-US" altLang="en-US" sz="1200"/>
          </a:p>
        </p:txBody>
      </p:sp>
      <p:sp>
        <p:nvSpPr>
          <p:cNvPr id="60419" name="Rectangle 2">
            <a:extLst>
              <a:ext uri="{FF2B5EF4-FFF2-40B4-BE49-F238E27FC236}">
                <a16:creationId xmlns:a16="http://schemas.microsoft.com/office/drawing/2014/main" id="{77C38791-716B-42E1-B03E-96BEE9B6BDB7}"/>
              </a:ext>
            </a:extLst>
          </p:cNvPr>
          <p:cNvSpPr>
            <a:spLocks noChangeArrowheads="1" noTextEdit="1"/>
          </p:cNvSpPr>
          <p:nvPr>
            <p:ph type="sldImg"/>
          </p:nvPr>
        </p:nvSpPr>
        <p:spPr>
          <a:ln/>
        </p:spPr>
      </p:sp>
      <p:sp>
        <p:nvSpPr>
          <p:cNvPr id="60420" name="Rectangle 3">
            <a:extLst>
              <a:ext uri="{FF2B5EF4-FFF2-40B4-BE49-F238E27FC236}">
                <a16:creationId xmlns:a16="http://schemas.microsoft.com/office/drawing/2014/main" id="{3A409CC4-E5E9-4536-BE42-72AD512D5A1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6485C2C9-D1C0-4496-8E41-B2A09EB13778}"/>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43E1722-9FDA-4962-A3AC-04155C7B0B48}" type="slidenum">
              <a:rPr lang="en-US" altLang="en-US" sz="1200"/>
              <a:pPr/>
              <a:t>25</a:t>
            </a:fld>
            <a:endParaRPr lang="en-US" altLang="en-US" sz="1200"/>
          </a:p>
        </p:txBody>
      </p:sp>
      <p:sp>
        <p:nvSpPr>
          <p:cNvPr id="61443" name="Rectangle 2">
            <a:extLst>
              <a:ext uri="{FF2B5EF4-FFF2-40B4-BE49-F238E27FC236}">
                <a16:creationId xmlns:a16="http://schemas.microsoft.com/office/drawing/2014/main" id="{B78C4CF5-30F7-4A5D-B8EC-7096EC74CCB1}"/>
              </a:ext>
            </a:extLst>
          </p:cNvPr>
          <p:cNvSpPr>
            <a:spLocks noChangeArrowheads="1" noTextEdit="1"/>
          </p:cNvSpPr>
          <p:nvPr>
            <p:ph type="sldImg"/>
          </p:nvPr>
        </p:nvSpPr>
        <p:spPr>
          <a:ln/>
        </p:spPr>
      </p:sp>
      <p:sp>
        <p:nvSpPr>
          <p:cNvPr id="61444" name="Rectangle 3">
            <a:extLst>
              <a:ext uri="{FF2B5EF4-FFF2-40B4-BE49-F238E27FC236}">
                <a16:creationId xmlns:a16="http://schemas.microsoft.com/office/drawing/2014/main" id="{6DB7D328-0C8E-4812-9755-0B86AF8B7B6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2D60C9FD-3B5F-49A3-A70F-01A8C4873065}"/>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98748BA-E7D7-4040-8333-0AF0F23D3038}" type="slidenum">
              <a:rPr lang="en-US" altLang="en-US" sz="1200"/>
              <a:pPr/>
              <a:t>26</a:t>
            </a:fld>
            <a:endParaRPr lang="en-US" altLang="en-US" sz="1200"/>
          </a:p>
        </p:txBody>
      </p:sp>
      <p:sp>
        <p:nvSpPr>
          <p:cNvPr id="62467" name="Rectangle 2">
            <a:extLst>
              <a:ext uri="{FF2B5EF4-FFF2-40B4-BE49-F238E27FC236}">
                <a16:creationId xmlns:a16="http://schemas.microsoft.com/office/drawing/2014/main" id="{1B8CCA21-2383-40C7-96AC-9E4225DB7FAB}"/>
              </a:ext>
            </a:extLst>
          </p:cNvPr>
          <p:cNvSpPr>
            <a:spLocks noChangeArrowheads="1" noTextEdit="1"/>
          </p:cNvSpPr>
          <p:nvPr>
            <p:ph type="sldImg"/>
          </p:nvPr>
        </p:nvSpPr>
        <p:spPr>
          <a:ln/>
        </p:spPr>
      </p:sp>
      <p:sp>
        <p:nvSpPr>
          <p:cNvPr id="62468" name="Rectangle 3">
            <a:extLst>
              <a:ext uri="{FF2B5EF4-FFF2-40B4-BE49-F238E27FC236}">
                <a16:creationId xmlns:a16="http://schemas.microsoft.com/office/drawing/2014/main" id="{AFCE2A2B-5288-42B9-865D-CC909F5B0E5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0B776332-D5EA-439C-8486-60A7B6664BB6}"/>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C617386-B5EF-4C86-B08D-661FD9A660EE}" type="slidenum">
              <a:rPr lang="en-US" altLang="en-US" sz="1200"/>
              <a:pPr/>
              <a:t>27</a:t>
            </a:fld>
            <a:endParaRPr lang="en-US" altLang="en-US" sz="1200"/>
          </a:p>
        </p:txBody>
      </p:sp>
      <p:sp>
        <p:nvSpPr>
          <p:cNvPr id="63491" name="Rectangle 2">
            <a:extLst>
              <a:ext uri="{FF2B5EF4-FFF2-40B4-BE49-F238E27FC236}">
                <a16:creationId xmlns:a16="http://schemas.microsoft.com/office/drawing/2014/main" id="{08F8619C-3146-4B0C-9E50-6EB0B6D207AE}"/>
              </a:ext>
            </a:extLst>
          </p:cNvPr>
          <p:cNvSpPr>
            <a:spLocks noChangeArrowheads="1" noTextEdit="1"/>
          </p:cNvSpPr>
          <p:nvPr>
            <p:ph type="sldImg"/>
          </p:nvPr>
        </p:nvSpPr>
        <p:spPr>
          <a:ln/>
        </p:spPr>
      </p:sp>
      <p:sp>
        <p:nvSpPr>
          <p:cNvPr id="63492" name="Rectangle 3">
            <a:extLst>
              <a:ext uri="{FF2B5EF4-FFF2-40B4-BE49-F238E27FC236}">
                <a16:creationId xmlns:a16="http://schemas.microsoft.com/office/drawing/2014/main" id="{3541F1F2-FA6C-4AFD-B7CE-AE004F9BF5E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39661894-952F-4DB2-8858-E7EB6BEFAAD1}"/>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A0CCD05-982B-4EAA-A7DF-723685B07DDF}" type="slidenum">
              <a:rPr lang="en-US" altLang="en-US" sz="1200"/>
              <a:pPr/>
              <a:t>28</a:t>
            </a:fld>
            <a:endParaRPr lang="en-US" altLang="en-US" sz="1200"/>
          </a:p>
        </p:txBody>
      </p:sp>
      <p:sp>
        <p:nvSpPr>
          <p:cNvPr id="64515" name="Rectangle 2">
            <a:extLst>
              <a:ext uri="{FF2B5EF4-FFF2-40B4-BE49-F238E27FC236}">
                <a16:creationId xmlns:a16="http://schemas.microsoft.com/office/drawing/2014/main" id="{01AC28F5-1F59-4680-8F5E-802319B45AB7}"/>
              </a:ext>
            </a:extLst>
          </p:cNvPr>
          <p:cNvSpPr>
            <a:spLocks noChangeArrowheads="1" noTextEdit="1"/>
          </p:cNvSpPr>
          <p:nvPr>
            <p:ph type="sldImg"/>
          </p:nvPr>
        </p:nvSpPr>
        <p:spPr>
          <a:ln/>
        </p:spPr>
      </p:sp>
      <p:sp>
        <p:nvSpPr>
          <p:cNvPr id="64516" name="Rectangle 3">
            <a:extLst>
              <a:ext uri="{FF2B5EF4-FFF2-40B4-BE49-F238E27FC236}">
                <a16:creationId xmlns:a16="http://schemas.microsoft.com/office/drawing/2014/main" id="{BFC3CEC3-AC7C-4263-8389-D517D691565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3BE0E5A1-A963-45BF-8BB7-631109C46AF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F10F5DB-7A54-48A3-AD50-949E80FA693A}" type="slidenum">
              <a:rPr lang="en-US" altLang="en-US" sz="1200"/>
              <a:pPr/>
              <a:t>29</a:t>
            </a:fld>
            <a:endParaRPr lang="en-US" altLang="en-US" sz="1200"/>
          </a:p>
        </p:txBody>
      </p:sp>
      <p:sp>
        <p:nvSpPr>
          <p:cNvPr id="65539" name="Rectangle 2">
            <a:extLst>
              <a:ext uri="{FF2B5EF4-FFF2-40B4-BE49-F238E27FC236}">
                <a16:creationId xmlns:a16="http://schemas.microsoft.com/office/drawing/2014/main" id="{C560F519-EB30-48DC-8020-B50D2BA1634C}"/>
              </a:ext>
            </a:extLst>
          </p:cNvPr>
          <p:cNvSpPr>
            <a:spLocks noChangeArrowheads="1" noTextEdit="1"/>
          </p:cNvSpPr>
          <p:nvPr>
            <p:ph type="sldImg"/>
          </p:nvPr>
        </p:nvSpPr>
        <p:spPr>
          <a:ln/>
        </p:spPr>
      </p:sp>
      <p:sp>
        <p:nvSpPr>
          <p:cNvPr id="65540" name="Rectangle 3">
            <a:extLst>
              <a:ext uri="{FF2B5EF4-FFF2-40B4-BE49-F238E27FC236}">
                <a16:creationId xmlns:a16="http://schemas.microsoft.com/office/drawing/2014/main" id="{8EA9F2BF-0716-4E85-B4ED-A051532B4792}"/>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4023D0DE-617D-4250-BB32-4D4EB5EEF25A}"/>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EAE7B53-A0EA-4F65-BD34-99B7FC4F0687}" type="slidenum">
              <a:rPr lang="en-US" altLang="en-US" sz="1200"/>
              <a:pPr/>
              <a:t>3</a:t>
            </a:fld>
            <a:endParaRPr lang="en-US" altLang="en-US" sz="1200"/>
          </a:p>
        </p:txBody>
      </p:sp>
      <p:sp>
        <p:nvSpPr>
          <p:cNvPr id="38915" name="Rectangle 2">
            <a:extLst>
              <a:ext uri="{FF2B5EF4-FFF2-40B4-BE49-F238E27FC236}">
                <a16:creationId xmlns:a16="http://schemas.microsoft.com/office/drawing/2014/main" id="{CC6AEC8A-3DFA-4306-B455-ACDFC14AC695}"/>
              </a:ext>
            </a:extLst>
          </p:cNvPr>
          <p:cNvSpPr>
            <a:spLocks noChangeArrowheads="1" noTextEdit="1"/>
          </p:cNvSpPr>
          <p:nvPr>
            <p:ph type="sldImg"/>
          </p:nvPr>
        </p:nvSpPr>
        <p:spPr>
          <a:ln/>
        </p:spPr>
      </p:sp>
      <p:sp>
        <p:nvSpPr>
          <p:cNvPr id="38916" name="Rectangle 3">
            <a:extLst>
              <a:ext uri="{FF2B5EF4-FFF2-40B4-BE49-F238E27FC236}">
                <a16:creationId xmlns:a16="http://schemas.microsoft.com/office/drawing/2014/main" id="{DF8D66CB-333D-411A-B06A-9978D09ACB7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7F3AEC2E-197D-4747-A5E2-AEF3E2431F2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18F6048-C735-4485-BBB6-9302387E8E98}" type="slidenum">
              <a:rPr lang="en-US" altLang="en-US" sz="1200"/>
              <a:pPr/>
              <a:t>30</a:t>
            </a:fld>
            <a:endParaRPr lang="en-US" altLang="en-US" sz="1200"/>
          </a:p>
        </p:txBody>
      </p:sp>
      <p:sp>
        <p:nvSpPr>
          <p:cNvPr id="66563" name="Rectangle 2">
            <a:extLst>
              <a:ext uri="{FF2B5EF4-FFF2-40B4-BE49-F238E27FC236}">
                <a16:creationId xmlns:a16="http://schemas.microsoft.com/office/drawing/2014/main" id="{5D90578A-7920-405D-ABC9-7A6DD9DC6C61}"/>
              </a:ext>
            </a:extLst>
          </p:cNvPr>
          <p:cNvSpPr>
            <a:spLocks noChangeArrowheads="1" noTextEdit="1"/>
          </p:cNvSpPr>
          <p:nvPr>
            <p:ph type="sldImg"/>
          </p:nvPr>
        </p:nvSpPr>
        <p:spPr>
          <a:ln/>
        </p:spPr>
      </p:sp>
      <p:sp>
        <p:nvSpPr>
          <p:cNvPr id="66564" name="Rectangle 3">
            <a:extLst>
              <a:ext uri="{FF2B5EF4-FFF2-40B4-BE49-F238E27FC236}">
                <a16:creationId xmlns:a16="http://schemas.microsoft.com/office/drawing/2014/main" id="{D78DB244-030E-4DE3-B987-2C0D6F1D567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C6351691-D4CC-4930-B54B-638DAD1954C6}"/>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59C9DAC-8FB4-4EC2-9F58-0C1EAB9D5124}" type="slidenum">
              <a:rPr lang="en-US" altLang="en-US" sz="1200"/>
              <a:pPr/>
              <a:t>31</a:t>
            </a:fld>
            <a:endParaRPr lang="en-US" altLang="en-US" sz="1200"/>
          </a:p>
        </p:txBody>
      </p:sp>
      <p:sp>
        <p:nvSpPr>
          <p:cNvPr id="67587" name="Rectangle 2">
            <a:extLst>
              <a:ext uri="{FF2B5EF4-FFF2-40B4-BE49-F238E27FC236}">
                <a16:creationId xmlns:a16="http://schemas.microsoft.com/office/drawing/2014/main" id="{8C7D2460-7836-4349-9208-D532038B1340}"/>
              </a:ext>
            </a:extLst>
          </p:cNvPr>
          <p:cNvSpPr>
            <a:spLocks noChangeArrowheads="1" noTextEdit="1"/>
          </p:cNvSpPr>
          <p:nvPr>
            <p:ph type="sldImg"/>
          </p:nvPr>
        </p:nvSpPr>
        <p:spPr>
          <a:ln/>
        </p:spPr>
      </p:sp>
      <p:sp>
        <p:nvSpPr>
          <p:cNvPr id="67588" name="Rectangle 3">
            <a:extLst>
              <a:ext uri="{FF2B5EF4-FFF2-40B4-BE49-F238E27FC236}">
                <a16:creationId xmlns:a16="http://schemas.microsoft.com/office/drawing/2014/main" id="{FF400C54-2F2B-4103-BE08-BB903C7D5FE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387CDD69-CA15-4DD2-B068-E7683AB0341B}"/>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FF7CBB4-A053-4E41-8566-3D0714DE3F79}" type="slidenum">
              <a:rPr lang="en-US" altLang="en-US" sz="1200"/>
              <a:pPr/>
              <a:t>32</a:t>
            </a:fld>
            <a:endParaRPr lang="en-US" altLang="en-US" sz="1200"/>
          </a:p>
        </p:txBody>
      </p:sp>
      <p:sp>
        <p:nvSpPr>
          <p:cNvPr id="68611" name="Rectangle 2">
            <a:extLst>
              <a:ext uri="{FF2B5EF4-FFF2-40B4-BE49-F238E27FC236}">
                <a16:creationId xmlns:a16="http://schemas.microsoft.com/office/drawing/2014/main" id="{D2ABB539-188E-483E-B2AC-0CFAC8F78E1C}"/>
              </a:ext>
            </a:extLst>
          </p:cNvPr>
          <p:cNvSpPr>
            <a:spLocks noChangeArrowheads="1" noTextEdit="1"/>
          </p:cNvSpPr>
          <p:nvPr>
            <p:ph type="sldImg"/>
          </p:nvPr>
        </p:nvSpPr>
        <p:spPr>
          <a:ln/>
        </p:spPr>
      </p:sp>
      <p:sp>
        <p:nvSpPr>
          <p:cNvPr id="68612" name="Rectangle 3">
            <a:extLst>
              <a:ext uri="{FF2B5EF4-FFF2-40B4-BE49-F238E27FC236}">
                <a16:creationId xmlns:a16="http://schemas.microsoft.com/office/drawing/2014/main" id="{E5732162-4C10-4FA9-898D-00CB023120E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E73E6B48-2555-42A7-893E-85661D37D6AC}"/>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01CF63D-4475-4565-BB43-DDE8D2A120C3}" type="slidenum">
              <a:rPr lang="en-US" altLang="en-US" sz="1200"/>
              <a:pPr/>
              <a:t>33</a:t>
            </a:fld>
            <a:endParaRPr lang="en-US" altLang="en-US" sz="1200"/>
          </a:p>
        </p:txBody>
      </p:sp>
      <p:sp>
        <p:nvSpPr>
          <p:cNvPr id="69635" name="Rectangle 2">
            <a:extLst>
              <a:ext uri="{FF2B5EF4-FFF2-40B4-BE49-F238E27FC236}">
                <a16:creationId xmlns:a16="http://schemas.microsoft.com/office/drawing/2014/main" id="{BE1AA259-CF0A-42AD-8FC2-FDD826CA6EF0}"/>
              </a:ext>
            </a:extLst>
          </p:cNvPr>
          <p:cNvSpPr>
            <a:spLocks noChangeArrowheads="1" noTextEdit="1"/>
          </p:cNvSpPr>
          <p:nvPr>
            <p:ph type="sldImg"/>
          </p:nvPr>
        </p:nvSpPr>
        <p:spPr>
          <a:ln/>
        </p:spPr>
      </p:sp>
      <p:sp>
        <p:nvSpPr>
          <p:cNvPr id="69636" name="Rectangle 3">
            <a:extLst>
              <a:ext uri="{FF2B5EF4-FFF2-40B4-BE49-F238E27FC236}">
                <a16:creationId xmlns:a16="http://schemas.microsoft.com/office/drawing/2014/main" id="{812627FE-603C-4318-8A19-6976EFEAD29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EE3C711F-E441-4AAF-9A44-473C409C7F9D}"/>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4F2D7CE-B090-4ACD-9EAC-7F4FF2437244}" type="slidenum">
              <a:rPr lang="en-US" altLang="en-US" sz="1200"/>
              <a:pPr/>
              <a:t>4</a:t>
            </a:fld>
            <a:endParaRPr lang="en-US" altLang="en-US" sz="1200"/>
          </a:p>
        </p:txBody>
      </p:sp>
      <p:sp>
        <p:nvSpPr>
          <p:cNvPr id="39939" name="Rectangle 2">
            <a:extLst>
              <a:ext uri="{FF2B5EF4-FFF2-40B4-BE49-F238E27FC236}">
                <a16:creationId xmlns:a16="http://schemas.microsoft.com/office/drawing/2014/main" id="{C4264C9F-2414-4D27-B59B-2651FB68D7C3}"/>
              </a:ext>
            </a:extLst>
          </p:cNvPr>
          <p:cNvSpPr>
            <a:spLocks noChangeArrowheads="1" noTextEdit="1"/>
          </p:cNvSpPr>
          <p:nvPr>
            <p:ph type="sldImg"/>
          </p:nvPr>
        </p:nvSpPr>
        <p:spPr>
          <a:ln/>
        </p:spPr>
      </p:sp>
      <p:sp>
        <p:nvSpPr>
          <p:cNvPr id="39940" name="Rectangle 3">
            <a:extLst>
              <a:ext uri="{FF2B5EF4-FFF2-40B4-BE49-F238E27FC236}">
                <a16:creationId xmlns:a16="http://schemas.microsoft.com/office/drawing/2014/main" id="{3E296E2F-91BE-4F47-9A4A-1AC38170E0F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067E126-6C88-4BD5-BFDC-04A70005E625}"/>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2538C47-7A62-4441-92F7-42B5925A7F0A}" type="slidenum">
              <a:rPr lang="en-US" altLang="en-US" sz="1200"/>
              <a:pPr/>
              <a:t>5</a:t>
            </a:fld>
            <a:endParaRPr lang="en-US" altLang="en-US" sz="1200"/>
          </a:p>
        </p:txBody>
      </p:sp>
      <p:sp>
        <p:nvSpPr>
          <p:cNvPr id="40963" name="Rectangle 2">
            <a:extLst>
              <a:ext uri="{FF2B5EF4-FFF2-40B4-BE49-F238E27FC236}">
                <a16:creationId xmlns:a16="http://schemas.microsoft.com/office/drawing/2014/main" id="{984067B9-9F00-4D79-B2C4-16984B7DC32D}"/>
              </a:ext>
            </a:extLst>
          </p:cNvPr>
          <p:cNvSpPr>
            <a:spLocks noChangeArrowheads="1" noTextEdit="1"/>
          </p:cNvSpPr>
          <p:nvPr>
            <p:ph type="sldImg"/>
          </p:nvPr>
        </p:nvSpPr>
        <p:spPr>
          <a:ln/>
        </p:spPr>
      </p:sp>
      <p:sp>
        <p:nvSpPr>
          <p:cNvPr id="40964" name="Rectangle 3">
            <a:extLst>
              <a:ext uri="{FF2B5EF4-FFF2-40B4-BE49-F238E27FC236}">
                <a16:creationId xmlns:a16="http://schemas.microsoft.com/office/drawing/2014/main" id="{266DC73E-32C0-4F1F-B9BA-DBFAEEBDF60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87B7E0AF-BA71-432F-AD67-677C82D2B11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04E2B80-1907-4799-84BF-81BD4D2F7631}" type="slidenum">
              <a:rPr lang="en-US" altLang="en-US" sz="1200"/>
              <a:pPr/>
              <a:t>6</a:t>
            </a:fld>
            <a:endParaRPr lang="en-US" altLang="en-US" sz="1200"/>
          </a:p>
        </p:txBody>
      </p:sp>
      <p:sp>
        <p:nvSpPr>
          <p:cNvPr id="41987" name="Rectangle 2">
            <a:extLst>
              <a:ext uri="{FF2B5EF4-FFF2-40B4-BE49-F238E27FC236}">
                <a16:creationId xmlns:a16="http://schemas.microsoft.com/office/drawing/2014/main" id="{6D4480CF-CB76-4108-B39F-7429293FAAB9}"/>
              </a:ext>
            </a:extLst>
          </p:cNvPr>
          <p:cNvSpPr>
            <a:spLocks noChangeArrowheads="1" noTextEdit="1"/>
          </p:cNvSpPr>
          <p:nvPr>
            <p:ph type="sldImg"/>
          </p:nvPr>
        </p:nvSpPr>
        <p:spPr>
          <a:ln/>
        </p:spPr>
      </p:sp>
      <p:sp>
        <p:nvSpPr>
          <p:cNvPr id="41988" name="Rectangle 3">
            <a:extLst>
              <a:ext uri="{FF2B5EF4-FFF2-40B4-BE49-F238E27FC236}">
                <a16:creationId xmlns:a16="http://schemas.microsoft.com/office/drawing/2014/main" id="{E3936D67-1A5D-41FE-BC9D-8DBB9550247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83BDA4C5-A2F1-4208-8AA8-7770EF6506B2}"/>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3FEAECF-ABA1-42AF-8330-ADB9F305249A}" type="slidenum">
              <a:rPr lang="en-US" altLang="en-US" sz="1200"/>
              <a:pPr/>
              <a:t>7</a:t>
            </a:fld>
            <a:endParaRPr lang="en-US" altLang="en-US" sz="1200"/>
          </a:p>
        </p:txBody>
      </p:sp>
      <p:sp>
        <p:nvSpPr>
          <p:cNvPr id="43011" name="Rectangle 2">
            <a:extLst>
              <a:ext uri="{FF2B5EF4-FFF2-40B4-BE49-F238E27FC236}">
                <a16:creationId xmlns:a16="http://schemas.microsoft.com/office/drawing/2014/main" id="{B8A0A1A3-5170-48F7-8DF0-8496833CA8DA}"/>
              </a:ext>
            </a:extLst>
          </p:cNvPr>
          <p:cNvSpPr>
            <a:spLocks noChangeArrowheads="1" noTextEdit="1"/>
          </p:cNvSpPr>
          <p:nvPr>
            <p:ph type="sldImg"/>
          </p:nvPr>
        </p:nvSpPr>
        <p:spPr>
          <a:ln/>
        </p:spPr>
      </p:sp>
      <p:sp>
        <p:nvSpPr>
          <p:cNvPr id="43012" name="Rectangle 3">
            <a:extLst>
              <a:ext uri="{FF2B5EF4-FFF2-40B4-BE49-F238E27FC236}">
                <a16:creationId xmlns:a16="http://schemas.microsoft.com/office/drawing/2014/main" id="{A56D83D2-3D60-4981-B111-076E8A47EC3A}"/>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5667F062-3D8B-48B7-8887-83502AF209F9}"/>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BFC401F-B128-4A93-AAB5-381D67F2CC28}" type="slidenum">
              <a:rPr lang="en-US" altLang="en-US" sz="1200"/>
              <a:pPr/>
              <a:t>8</a:t>
            </a:fld>
            <a:endParaRPr lang="en-US" altLang="en-US" sz="1200"/>
          </a:p>
        </p:txBody>
      </p:sp>
      <p:sp>
        <p:nvSpPr>
          <p:cNvPr id="44035" name="Rectangle 2">
            <a:extLst>
              <a:ext uri="{FF2B5EF4-FFF2-40B4-BE49-F238E27FC236}">
                <a16:creationId xmlns:a16="http://schemas.microsoft.com/office/drawing/2014/main" id="{15BFA7E3-F7A7-419A-A936-F7FC0D616D87}"/>
              </a:ext>
            </a:extLst>
          </p:cNvPr>
          <p:cNvSpPr>
            <a:spLocks noChangeArrowheads="1" noTextEdit="1"/>
          </p:cNvSpPr>
          <p:nvPr>
            <p:ph type="sldImg"/>
          </p:nvPr>
        </p:nvSpPr>
        <p:spPr>
          <a:ln/>
        </p:spPr>
      </p:sp>
      <p:sp>
        <p:nvSpPr>
          <p:cNvPr id="44036" name="Rectangle 3">
            <a:extLst>
              <a:ext uri="{FF2B5EF4-FFF2-40B4-BE49-F238E27FC236}">
                <a16:creationId xmlns:a16="http://schemas.microsoft.com/office/drawing/2014/main" id="{6EC45F13-0AF7-4E32-9F7F-70ABF0EEA81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A28E0917-B945-4C19-95F6-621B95A19174}"/>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8856055-51B3-4041-9A2B-696EF66E9080}" type="slidenum">
              <a:rPr lang="en-US" altLang="en-US" sz="1200"/>
              <a:pPr/>
              <a:t>9</a:t>
            </a:fld>
            <a:endParaRPr lang="en-US" altLang="en-US" sz="1200"/>
          </a:p>
        </p:txBody>
      </p:sp>
      <p:sp>
        <p:nvSpPr>
          <p:cNvPr id="45059" name="Rectangle 2">
            <a:extLst>
              <a:ext uri="{FF2B5EF4-FFF2-40B4-BE49-F238E27FC236}">
                <a16:creationId xmlns:a16="http://schemas.microsoft.com/office/drawing/2014/main" id="{9EDFB7A6-0CA6-4960-975C-48907C4CF65E}"/>
              </a:ext>
            </a:extLst>
          </p:cNvPr>
          <p:cNvSpPr>
            <a:spLocks noChangeArrowheads="1" noTextEdit="1"/>
          </p:cNvSpPr>
          <p:nvPr>
            <p:ph type="sldImg"/>
          </p:nvPr>
        </p:nvSpPr>
        <p:spPr>
          <a:ln/>
        </p:spPr>
      </p:sp>
      <p:sp>
        <p:nvSpPr>
          <p:cNvPr id="45060" name="Rectangle 3">
            <a:extLst>
              <a:ext uri="{FF2B5EF4-FFF2-40B4-BE49-F238E27FC236}">
                <a16:creationId xmlns:a16="http://schemas.microsoft.com/office/drawing/2014/main" id="{ED3250B2-B42E-4327-9D23-68AB052D22F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276743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3209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255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765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76648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347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5196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87624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291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9457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86161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E13BD56A-05EE-4858-B74B-7184BB7766F7}"/>
              </a:ext>
            </a:extLst>
          </p:cNvPr>
          <p:cNvGrpSpPr>
            <a:grpSpLocks/>
          </p:cNvGrpSpPr>
          <p:nvPr/>
        </p:nvGrpSpPr>
        <p:grpSpPr bwMode="auto">
          <a:xfrm>
            <a:off x="0" y="1428750"/>
            <a:ext cx="9132888" cy="152400"/>
            <a:chOff x="0" y="900"/>
            <a:chExt cx="5753" cy="96"/>
          </a:xfrm>
        </p:grpSpPr>
        <p:sp>
          <p:nvSpPr>
            <p:cNvPr id="1031" name="Rectangle 3">
              <a:extLst>
                <a:ext uri="{FF2B5EF4-FFF2-40B4-BE49-F238E27FC236}">
                  <a16:creationId xmlns:a16="http://schemas.microsoft.com/office/drawing/2014/main" id="{C0ADA05E-CE90-4AEE-9B71-7E184DD89271}"/>
                </a:ext>
              </a:extLst>
            </p:cNvPr>
            <p:cNvSpPr>
              <a:spLocks noChangeArrowheads="1"/>
            </p:cNvSpPr>
            <p:nvPr/>
          </p:nvSpPr>
          <p:spPr bwMode="auto">
            <a:xfrm>
              <a:off x="0" y="900"/>
              <a:ext cx="5753" cy="47"/>
            </a:xfrm>
            <a:prstGeom prst="rect">
              <a:avLst/>
            </a:prstGeom>
            <a:gradFill rotWithShape="0">
              <a:gsLst>
                <a:gs pos="0">
                  <a:srgbClr val="BCBCBC"/>
                </a:gs>
                <a:gs pos="50000">
                  <a:srgbClr val="EBEBEB"/>
                </a:gs>
                <a:gs pos="100000">
                  <a:srgbClr val="BCBCBC"/>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32" name="Rectangle 4">
              <a:extLst>
                <a:ext uri="{FF2B5EF4-FFF2-40B4-BE49-F238E27FC236}">
                  <a16:creationId xmlns:a16="http://schemas.microsoft.com/office/drawing/2014/main" id="{EFEF56FC-CB35-4E57-8992-E228709BD094}"/>
                </a:ext>
              </a:extLst>
            </p:cNvPr>
            <p:cNvSpPr>
              <a:spLocks noChangeArrowheads="1"/>
            </p:cNvSpPr>
            <p:nvPr/>
          </p:nvSpPr>
          <p:spPr bwMode="auto">
            <a:xfrm>
              <a:off x="0" y="972"/>
              <a:ext cx="5753" cy="24"/>
            </a:xfrm>
            <a:prstGeom prst="rect">
              <a:avLst/>
            </a:prstGeom>
            <a:gradFill rotWithShape="0">
              <a:gsLst>
                <a:gs pos="0">
                  <a:srgbClr val="7C7C7C"/>
                </a:gs>
                <a:gs pos="50000">
                  <a:srgbClr val="CECECE"/>
                </a:gs>
                <a:gs pos="100000">
                  <a:srgbClr val="7C7C7C"/>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sp>
        <p:nvSpPr>
          <p:cNvPr id="1027" name="Rectangle 5">
            <a:extLst>
              <a:ext uri="{FF2B5EF4-FFF2-40B4-BE49-F238E27FC236}">
                <a16:creationId xmlns:a16="http://schemas.microsoft.com/office/drawing/2014/main" id="{0BADF556-3E6B-421D-8EDA-FE4F18EE31B1}"/>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6">
            <a:extLst>
              <a:ext uri="{FF2B5EF4-FFF2-40B4-BE49-F238E27FC236}">
                <a16:creationId xmlns:a16="http://schemas.microsoft.com/office/drawing/2014/main" id="{64BB7FF6-E46A-4C6B-9428-8FD79901AF0D}"/>
              </a:ext>
            </a:extLst>
          </p:cNvPr>
          <p:cNvSpPr>
            <a:spLocks noGrp="1" noChangeArrowheads="1"/>
          </p:cNvSpPr>
          <p:nvPr>
            <p:ph type="title"/>
          </p:nvPr>
        </p:nvSpPr>
        <p:spPr bwMode="auto">
          <a:xfrm>
            <a:off x="6858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1029" name="Rectangle 7">
            <a:extLst>
              <a:ext uri="{FF2B5EF4-FFF2-40B4-BE49-F238E27FC236}">
                <a16:creationId xmlns:a16="http://schemas.microsoft.com/office/drawing/2014/main" id="{0312F674-C870-4882-8311-EF2A00CE6BE2}"/>
              </a:ext>
            </a:extLst>
          </p:cNvPr>
          <p:cNvSpPr>
            <a:spLocks noChangeArrowheads="1"/>
          </p:cNvSpPr>
          <p:nvPr userDrawn="1"/>
        </p:nvSpPr>
        <p:spPr bwMode="auto">
          <a:xfrm>
            <a:off x="609600" y="6400800"/>
            <a:ext cx="28956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rgbClr val="660033"/>
                </a:solidFill>
                <a:latin typeface="Arial" panose="020B0604020202020204" pitchFamily="34" charset="0"/>
              </a:rPr>
              <a:t>Out of Process Components</a:t>
            </a:r>
          </a:p>
        </p:txBody>
      </p:sp>
      <p:sp>
        <p:nvSpPr>
          <p:cNvPr id="1030" name="Rectangle 8">
            <a:extLst>
              <a:ext uri="{FF2B5EF4-FFF2-40B4-BE49-F238E27FC236}">
                <a16:creationId xmlns:a16="http://schemas.microsoft.com/office/drawing/2014/main" id="{5B687626-9150-43E7-850B-FE447BF25AA0}"/>
              </a:ext>
            </a:extLst>
          </p:cNvPr>
          <p:cNvSpPr>
            <a:spLocks noChangeArrowheads="1"/>
          </p:cNvSpPr>
          <p:nvPr/>
        </p:nvSpPr>
        <p:spPr bwMode="auto">
          <a:xfrm>
            <a:off x="7010400" y="6362700"/>
            <a:ext cx="14700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400">
                <a:solidFill>
                  <a:srgbClr val="660033"/>
                </a:solidFill>
                <a:latin typeface="Arial" panose="020B0604020202020204" pitchFamily="34" charset="0"/>
              </a:rPr>
              <a:t>Page </a:t>
            </a:r>
            <a:fld id="{2679A106-D1C7-4D8F-9031-5FC80FC62272}" type="slidenum">
              <a:rPr lang="en-US" altLang="en-US" sz="1400">
                <a:solidFill>
                  <a:srgbClr val="660033"/>
                </a:solidFill>
                <a:latin typeface="Arial" panose="020B0604020202020204" pitchFamily="34" charset="0"/>
              </a:rPr>
              <a:pPr algn="r"/>
              <a:t>‹#›</a:t>
            </a:fld>
            <a:endParaRPr lang="en-US" altLang="en-US" sz="1400">
              <a:solidFill>
                <a:srgbClr val="660033"/>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3600" b="1">
          <a:solidFill>
            <a:srgbClr val="660033"/>
          </a:solidFill>
          <a:latin typeface="+mj-lt"/>
          <a:ea typeface="+mj-ea"/>
          <a:cs typeface="+mj-cs"/>
        </a:defRPr>
      </a:lvl1pPr>
      <a:lvl2pPr algn="ctr" rtl="0" eaLnBrk="0" fontAlgn="base" hangingPunct="0">
        <a:spcBef>
          <a:spcPct val="0"/>
        </a:spcBef>
        <a:spcAft>
          <a:spcPct val="0"/>
        </a:spcAft>
        <a:defRPr sz="3600" b="1">
          <a:solidFill>
            <a:srgbClr val="660033"/>
          </a:solidFill>
          <a:latin typeface="Tahoma" pitchFamily="34" charset="0"/>
        </a:defRPr>
      </a:lvl2pPr>
      <a:lvl3pPr algn="ctr" rtl="0" eaLnBrk="0" fontAlgn="base" hangingPunct="0">
        <a:spcBef>
          <a:spcPct val="0"/>
        </a:spcBef>
        <a:spcAft>
          <a:spcPct val="0"/>
        </a:spcAft>
        <a:defRPr sz="3600" b="1">
          <a:solidFill>
            <a:srgbClr val="660033"/>
          </a:solidFill>
          <a:latin typeface="Tahoma" pitchFamily="34" charset="0"/>
        </a:defRPr>
      </a:lvl3pPr>
      <a:lvl4pPr algn="ctr" rtl="0" eaLnBrk="0" fontAlgn="base" hangingPunct="0">
        <a:spcBef>
          <a:spcPct val="0"/>
        </a:spcBef>
        <a:spcAft>
          <a:spcPct val="0"/>
        </a:spcAft>
        <a:defRPr sz="3600" b="1">
          <a:solidFill>
            <a:srgbClr val="660033"/>
          </a:solidFill>
          <a:latin typeface="Tahoma" pitchFamily="34" charset="0"/>
        </a:defRPr>
      </a:lvl4pPr>
      <a:lvl5pPr algn="ctr" rtl="0" eaLnBrk="0" fontAlgn="base" hangingPunct="0">
        <a:spcBef>
          <a:spcPct val="0"/>
        </a:spcBef>
        <a:spcAft>
          <a:spcPct val="0"/>
        </a:spcAft>
        <a:defRPr sz="3600" b="1">
          <a:solidFill>
            <a:srgbClr val="660033"/>
          </a:solidFill>
          <a:latin typeface="Tahoma" pitchFamily="34" charset="0"/>
        </a:defRPr>
      </a:lvl5pPr>
      <a:lvl6pPr marL="457200" algn="ctr" rtl="0" eaLnBrk="0" fontAlgn="base" hangingPunct="0">
        <a:spcBef>
          <a:spcPct val="0"/>
        </a:spcBef>
        <a:spcAft>
          <a:spcPct val="0"/>
        </a:spcAft>
        <a:defRPr sz="3600" b="1">
          <a:solidFill>
            <a:srgbClr val="660033"/>
          </a:solidFill>
          <a:latin typeface="Tahoma" pitchFamily="34" charset="0"/>
        </a:defRPr>
      </a:lvl6pPr>
      <a:lvl7pPr marL="914400" algn="ctr" rtl="0" eaLnBrk="0" fontAlgn="base" hangingPunct="0">
        <a:spcBef>
          <a:spcPct val="0"/>
        </a:spcBef>
        <a:spcAft>
          <a:spcPct val="0"/>
        </a:spcAft>
        <a:defRPr sz="3600" b="1">
          <a:solidFill>
            <a:srgbClr val="660033"/>
          </a:solidFill>
          <a:latin typeface="Tahoma" pitchFamily="34" charset="0"/>
        </a:defRPr>
      </a:lvl7pPr>
      <a:lvl8pPr marL="1371600" algn="ctr" rtl="0" eaLnBrk="0" fontAlgn="base" hangingPunct="0">
        <a:spcBef>
          <a:spcPct val="0"/>
        </a:spcBef>
        <a:spcAft>
          <a:spcPct val="0"/>
        </a:spcAft>
        <a:defRPr sz="3600" b="1">
          <a:solidFill>
            <a:srgbClr val="660033"/>
          </a:solidFill>
          <a:latin typeface="Tahoma" pitchFamily="34" charset="0"/>
        </a:defRPr>
      </a:lvl8pPr>
      <a:lvl9pPr marL="1828800" algn="ctr" rtl="0" eaLnBrk="0" fontAlgn="base" hangingPunct="0">
        <a:spcBef>
          <a:spcPct val="0"/>
        </a:spcBef>
        <a:spcAft>
          <a:spcPct val="0"/>
        </a:spcAft>
        <a:defRPr sz="3600" b="1">
          <a:solidFill>
            <a:srgbClr val="660033"/>
          </a:solidFill>
          <a:latin typeface="Tahoma" pitchFamily="34" charset="0"/>
        </a:defRPr>
      </a:lvl9pPr>
    </p:titleStyle>
    <p:bodyStyle>
      <a:lvl1pPr marL="342900" indent="-342900" algn="l" rtl="0" eaLnBrk="0" fontAlgn="base" hangingPunct="0">
        <a:spcBef>
          <a:spcPct val="20000"/>
        </a:spcBef>
        <a:spcAft>
          <a:spcPct val="0"/>
        </a:spcAft>
        <a:buClr>
          <a:schemeClr val="tx1"/>
        </a:buClr>
        <a:buSzPct val="75000"/>
        <a:buFont typeface="Symbol" panose="05050102010706020507" pitchFamily="18" charset="2"/>
        <a:buChar char="·"/>
        <a:defRPr sz="2000">
          <a:solidFill>
            <a:srgbClr val="660033"/>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a:solidFill>
            <a:srgbClr val="660033"/>
          </a:solidFill>
          <a:latin typeface="+mn-lt"/>
        </a:defRPr>
      </a:lvl2pPr>
      <a:lvl3pPr marL="1143000" indent="-228600" algn="l" rtl="0" eaLnBrk="0" fontAlgn="base" hangingPunct="0">
        <a:spcBef>
          <a:spcPct val="20000"/>
        </a:spcBef>
        <a:spcAft>
          <a:spcPct val="0"/>
        </a:spcAft>
        <a:buClr>
          <a:schemeClr val="tx1"/>
        </a:buClr>
        <a:buSzPct val="100000"/>
        <a:buChar char="•"/>
        <a:defRPr sz="1600">
          <a:solidFill>
            <a:srgbClr val="660033"/>
          </a:solidFill>
          <a:latin typeface="+mn-lt"/>
        </a:defRPr>
      </a:lvl3pPr>
      <a:lvl4pPr marL="1600200" indent="-228600" algn="l" rtl="0" eaLnBrk="0" fontAlgn="base" hangingPunct="0">
        <a:spcBef>
          <a:spcPct val="20000"/>
        </a:spcBef>
        <a:spcAft>
          <a:spcPct val="0"/>
        </a:spcAft>
        <a:buClr>
          <a:schemeClr val="tx1"/>
        </a:buClr>
        <a:buSzPct val="65000"/>
        <a:buChar char="–"/>
        <a:defRPr sz="1600">
          <a:solidFill>
            <a:srgbClr val="660033"/>
          </a:solidFill>
          <a:latin typeface="+mn-lt"/>
        </a:defRPr>
      </a:lvl4pPr>
      <a:lvl5pPr marL="2057400" indent="-228600" algn="l" rtl="0" eaLnBrk="0" fontAlgn="base" hangingPunct="0">
        <a:spcBef>
          <a:spcPct val="20000"/>
        </a:spcBef>
        <a:spcAft>
          <a:spcPct val="0"/>
        </a:spcAft>
        <a:buClr>
          <a:schemeClr val="tx1"/>
        </a:buClr>
        <a:buSzPct val="100000"/>
        <a:buChar char="•"/>
        <a:defRPr sz="1600">
          <a:solidFill>
            <a:srgbClr val="660033"/>
          </a:solidFill>
          <a:latin typeface="+mn-lt"/>
        </a:defRPr>
      </a:lvl5pPr>
      <a:lvl6pPr marL="2514600" indent="-228600" algn="l" rtl="0" eaLnBrk="0" fontAlgn="base" hangingPunct="0">
        <a:spcBef>
          <a:spcPct val="20000"/>
        </a:spcBef>
        <a:spcAft>
          <a:spcPct val="0"/>
        </a:spcAft>
        <a:buClr>
          <a:schemeClr val="tx1"/>
        </a:buClr>
        <a:buSzPct val="100000"/>
        <a:buChar char="•"/>
        <a:defRPr sz="1600">
          <a:solidFill>
            <a:srgbClr val="660033"/>
          </a:solidFill>
          <a:latin typeface="+mn-lt"/>
        </a:defRPr>
      </a:lvl6pPr>
      <a:lvl7pPr marL="2971800" indent="-228600" algn="l" rtl="0" eaLnBrk="0" fontAlgn="base" hangingPunct="0">
        <a:spcBef>
          <a:spcPct val="20000"/>
        </a:spcBef>
        <a:spcAft>
          <a:spcPct val="0"/>
        </a:spcAft>
        <a:buClr>
          <a:schemeClr val="tx1"/>
        </a:buClr>
        <a:buSzPct val="100000"/>
        <a:buChar char="•"/>
        <a:defRPr sz="1600">
          <a:solidFill>
            <a:srgbClr val="660033"/>
          </a:solidFill>
          <a:latin typeface="+mn-lt"/>
        </a:defRPr>
      </a:lvl7pPr>
      <a:lvl8pPr marL="3429000" indent="-228600" algn="l" rtl="0" eaLnBrk="0" fontAlgn="base" hangingPunct="0">
        <a:spcBef>
          <a:spcPct val="20000"/>
        </a:spcBef>
        <a:spcAft>
          <a:spcPct val="0"/>
        </a:spcAft>
        <a:buClr>
          <a:schemeClr val="tx1"/>
        </a:buClr>
        <a:buSzPct val="100000"/>
        <a:buChar char="•"/>
        <a:defRPr sz="1600">
          <a:solidFill>
            <a:srgbClr val="660033"/>
          </a:solidFill>
          <a:latin typeface="+mn-lt"/>
        </a:defRPr>
      </a:lvl8pPr>
      <a:lvl9pPr marL="3886200" indent="-228600" algn="l" rtl="0" eaLnBrk="0" fontAlgn="base" hangingPunct="0">
        <a:spcBef>
          <a:spcPct val="20000"/>
        </a:spcBef>
        <a:spcAft>
          <a:spcPct val="0"/>
        </a:spcAft>
        <a:buClr>
          <a:schemeClr val="tx1"/>
        </a:buClr>
        <a:buSzPct val="100000"/>
        <a:buChar char="•"/>
        <a:defRPr sz="1600">
          <a:solidFill>
            <a:srgbClr val="6600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9.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2.wmf"/><Relationship Id="rId4" Type="http://schemas.openxmlformats.org/officeDocument/2006/relationships/oleObject" Target="../embeddings/oleObject1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3.wmf"/><Relationship Id="rId4" Type="http://schemas.openxmlformats.org/officeDocument/2006/relationships/oleObject" Target="../embeddings/oleObject13.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6.xml"/><Relationship Id="rId1" Type="http://schemas.openxmlformats.org/officeDocument/2006/relationships/vmlDrawing" Target="../drawings/vmlDrawing14.vml"/><Relationship Id="rId5" Type="http://schemas.openxmlformats.org/officeDocument/2006/relationships/image" Target="../media/image14.wmf"/><Relationship Id="rId4" Type="http://schemas.openxmlformats.org/officeDocument/2006/relationships/oleObject" Target="../embeddings/oleObject14.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vmlDrawing" Target="../drawings/vmlDrawing15.vml"/><Relationship Id="rId5" Type="http://schemas.openxmlformats.org/officeDocument/2006/relationships/image" Target="../media/image15.wmf"/><Relationship Id="rId4" Type="http://schemas.openxmlformats.org/officeDocument/2006/relationships/oleObject" Target="../embeddings/oleObject15.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6.emf"/><Relationship Id="rId4" Type="http://schemas.openxmlformats.org/officeDocument/2006/relationships/oleObject" Target="../embeddings/oleObject16.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a:extLst>
              <a:ext uri="{FF2B5EF4-FFF2-40B4-BE49-F238E27FC236}">
                <a16:creationId xmlns:a16="http://schemas.microsoft.com/office/drawing/2014/main" id="{8D9515CB-7EE6-409C-ACFD-56A6E20AE797}"/>
              </a:ext>
            </a:extLst>
          </p:cNvPr>
          <p:cNvSpPr>
            <a:spLocks noGrp="1" noChangeArrowheads="1"/>
          </p:cNvSpPr>
          <p:nvPr>
            <p:ph type="ctrTitle"/>
          </p:nvPr>
        </p:nvSpPr>
        <p:spPr>
          <a:xfrm>
            <a:off x="685800" y="2133600"/>
            <a:ext cx="7772400" cy="1143000"/>
          </a:xfrm>
        </p:spPr>
        <p:txBody>
          <a:bodyPr/>
          <a:lstStyle/>
          <a:p>
            <a:r>
              <a:rPr lang="en-US" altLang="en-US"/>
              <a:t>Out-of-Process Components</a:t>
            </a:r>
          </a:p>
        </p:txBody>
      </p:sp>
      <p:sp>
        <p:nvSpPr>
          <p:cNvPr id="2051" name="Rectangle 1027">
            <a:extLst>
              <a:ext uri="{FF2B5EF4-FFF2-40B4-BE49-F238E27FC236}">
                <a16:creationId xmlns:a16="http://schemas.microsoft.com/office/drawing/2014/main" id="{F9F0D38E-DCCB-4FC8-A875-E0D759763286}"/>
              </a:ext>
            </a:extLst>
          </p:cNvPr>
          <p:cNvSpPr>
            <a:spLocks noGrp="1" noChangeArrowheads="1"/>
          </p:cNvSpPr>
          <p:nvPr>
            <p:ph type="subTitle" idx="1"/>
          </p:nvPr>
        </p:nvSpPr>
        <p:spPr>
          <a:xfrm>
            <a:off x="1371600" y="4114800"/>
            <a:ext cx="6400800" cy="1752600"/>
          </a:xfrm>
        </p:spPr>
        <p:txBody>
          <a:bodyPr/>
          <a:lstStyle/>
          <a:p>
            <a:pPr algn="l"/>
            <a:r>
              <a:rPr lang="en-US" altLang="en-US"/>
              <a:t>Jim Fawcett</a:t>
            </a:r>
          </a:p>
          <a:p>
            <a:pPr algn="l"/>
            <a:r>
              <a:rPr lang="en-US" altLang="en-US"/>
              <a:t>CSE775 - Distributed Objects</a:t>
            </a:r>
          </a:p>
          <a:p>
            <a:pPr algn="l"/>
            <a:r>
              <a:rPr lang="en-US" altLang="en-US"/>
              <a:t>Spring 2011</a:t>
            </a:r>
          </a:p>
          <a:p>
            <a:pPr algn="l"/>
            <a:endParaRPr lang="en-US" altLang="en-US"/>
          </a:p>
          <a:p>
            <a:pPr algn="l"/>
            <a:endParaRPr lang="en-US" altLang="en-US"/>
          </a:p>
          <a:p>
            <a:pPr algn="l"/>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142FFC99-57F8-47A5-9D81-3E8B75C6C494}"/>
              </a:ext>
            </a:extLst>
          </p:cNvPr>
          <p:cNvSpPr>
            <a:spLocks noChangeArrowheads="1"/>
          </p:cNvSpPr>
          <p:nvPr/>
        </p:nvSpPr>
        <p:spPr bwMode="auto">
          <a:xfrm>
            <a:off x="0" y="0"/>
            <a:ext cx="9144000" cy="61722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267" name="Rectangle 2">
            <a:extLst>
              <a:ext uri="{FF2B5EF4-FFF2-40B4-BE49-F238E27FC236}">
                <a16:creationId xmlns:a16="http://schemas.microsoft.com/office/drawing/2014/main" id="{CC564B67-53C8-4D60-865A-7F7179A68F9E}"/>
              </a:ext>
            </a:extLst>
          </p:cNvPr>
          <p:cNvSpPr>
            <a:spLocks noGrp="1" noChangeArrowheads="1"/>
          </p:cNvSpPr>
          <p:nvPr>
            <p:ph type="title"/>
          </p:nvPr>
        </p:nvSpPr>
        <p:spPr>
          <a:xfrm>
            <a:off x="685800" y="228600"/>
            <a:ext cx="7772400" cy="609600"/>
          </a:xfrm>
        </p:spPr>
        <p:txBody>
          <a:bodyPr/>
          <a:lstStyle/>
          <a:p>
            <a:r>
              <a:rPr lang="en-US" altLang="en-US" sz="3200"/>
              <a:t>Component Activation</a:t>
            </a:r>
          </a:p>
        </p:txBody>
      </p:sp>
      <p:graphicFrame>
        <p:nvGraphicFramePr>
          <p:cNvPr id="11268" name="Object 4">
            <a:extLst>
              <a:ext uri="{FF2B5EF4-FFF2-40B4-BE49-F238E27FC236}">
                <a16:creationId xmlns:a16="http://schemas.microsoft.com/office/drawing/2014/main" id="{5B0CC39F-86B2-4086-BE53-94EBEC953084}"/>
              </a:ext>
            </a:extLst>
          </p:cNvPr>
          <p:cNvGraphicFramePr>
            <a:graphicFrameLocks noChangeAspect="1"/>
          </p:cNvGraphicFramePr>
          <p:nvPr>
            <p:ph idx="1"/>
          </p:nvPr>
        </p:nvGraphicFramePr>
        <p:xfrm>
          <a:off x="1524000" y="457200"/>
          <a:ext cx="6248400" cy="5638800"/>
        </p:xfrm>
        <a:graphic>
          <a:graphicData uri="http://schemas.openxmlformats.org/presentationml/2006/ole">
            <mc:AlternateContent xmlns:mc="http://schemas.openxmlformats.org/markup-compatibility/2006">
              <mc:Choice xmlns:v="urn:schemas-microsoft-com:vml" Requires="v">
                <p:oleObj spid="_x0000_s11269" name="VISIO" r:id="rId4" imgW="8264160" imgH="6898680" progId="Visio.Drawing.6">
                  <p:embed/>
                </p:oleObj>
              </mc:Choice>
              <mc:Fallback>
                <p:oleObj name="VISIO" r:id="rId4" imgW="8264160" imgH="68986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457200"/>
                        <a:ext cx="6248400" cy="563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52D7CAC1-AC28-4730-887F-CDF3FA741995}"/>
              </a:ext>
            </a:extLst>
          </p:cNvPr>
          <p:cNvSpPr>
            <a:spLocks noChangeArrowheads="1"/>
          </p:cNvSpPr>
          <p:nvPr/>
        </p:nvSpPr>
        <p:spPr bwMode="auto">
          <a:xfrm>
            <a:off x="0" y="0"/>
            <a:ext cx="9144000" cy="60960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291" name="Rectangle 2">
            <a:extLst>
              <a:ext uri="{FF2B5EF4-FFF2-40B4-BE49-F238E27FC236}">
                <a16:creationId xmlns:a16="http://schemas.microsoft.com/office/drawing/2014/main" id="{C8ED05C0-8BFE-4FDB-818E-B015213D02F6}"/>
              </a:ext>
            </a:extLst>
          </p:cNvPr>
          <p:cNvSpPr>
            <a:spLocks noGrp="1" noChangeArrowheads="1"/>
          </p:cNvSpPr>
          <p:nvPr>
            <p:ph type="title"/>
          </p:nvPr>
        </p:nvSpPr>
        <p:spPr/>
        <p:txBody>
          <a:bodyPr/>
          <a:lstStyle/>
          <a:p>
            <a:r>
              <a:rPr lang="en-US" altLang="en-US" sz="3200"/>
              <a:t>Marshaling Architecture</a:t>
            </a:r>
          </a:p>
        </p:txBody>
      </p:sp>
      <p:graphicFrame>
        <p:nvGraphicFramePr>
          <p:cNvPr id="12292" name="Object 4">
            <a:extLst>
              <a:ext uri="{FF2B5EF4-FFF2-40B4-BE49-F238E27FC236}">
                <a16:creationId xmlns:a16="http://schemas.microsoft.com/office/drawing/2014/main" id="{AD0FDCF0-3422-40AF-9657-4D4CCD28C96C}"/>
              </a:ext>
            </a:extLst>
          </p:cNvPr>
          <p:cNvGraphicFramePr>
            <a:graphicFrameLocks noChangeAspect="1"/>
          </p:cNvGraphicFramePr>
          <p:nvPr>
            <p:ph idx="1"/>
          </p:nvPr>
        </p:nvGraphicFramePr>
        <p:xfrm>
          <a:off x="1524000" y="609600"/>
          <a:ext cx="6400800" cy="4419600"/>
        </p:xfrm>
        <a:graphic>
          <a:graphicData uri="http://schemas.openxmlformats.org/presentationml/2006/ole">
            <mc:AlternateContent xmlns:mc="http://schemas.openxmlformats.org/markup-compatibility/2006">
              <mc:Choice xmlns:v="urn:schemas-microsoft-com:vml" Requires="v">
                <p:oleObj spid="_x0000_s12293" name="VISIO" r:id="rId4" imgW="7349760" imgH="5069880" progId="Visio.Drawing.6">
                  <p:embed/>
                </p:oleObj>
              </mc:Choice>
              <mc:Fallback>
                <p:oleObj name="VISIO" r:id="rId4" imgW="7349760" imgH="50698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609600"/>
                        <a:ext cx="6400800"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2E70B0BC-E852-49BF-9223-D9E19E609F44}"/>
              </a:ext>
            </a:extLst>
          </p:cNvPr>
          <p:cNvSpPr>
            <a:spLocks noChangeArrowheads="1"/>
          </p:cNvSpPr>
          <p:nvPr/>
        </p:nvSpPr>
        <p:spPr bwMode="auto">
          <a:xfrm>
            <a:off x="0" y="0"/>
            <a:ext cx="9144000" cy="63246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315" name="Rectangle 2">
            <a:extLst>
              <a:ext uri="{FF2B5EF4-FFF2-40B4-BE49-F238E27FC236}">
                <a16:creationId xmlns:a16="http://schemas.microsoft.com/office/drawing/2014/main" id="{F62346FC-946B-43DC-8666-8C13DFFDA0CC}"/>
              </a:ext>
            </a:extLst>
          </p:cNvPr>
          <p:cNvSpPr>
            <a:spLocks noGrp="1" noChangeArrowheads="1"/>
          </p:cNvSpPr>
          <p:nvPr>
            <p:ph type="title"/>
          </p:nvPr>
        </p:nvSpPr>
        <p:spPr>
          <a:xfrm>
            <a:off x="685800" y="228600"/>
            <a:ext cx="7772400" cy="685800"/>
          </a:xfrm>
        </p:spPr>
        <p:txBody>
          <a:bodyPr/>
          <a:lstStyle/>
          <a:p>
            <a:r>
              <a:rPr lang="en-US" altLang="en-US" sz="3200"/>
              <a:t>Marshaling Layers</a:t>
            </a:r>
          </a:p>
        </p:txBody>
      </p:sp>
      <p:graphicFrame>
        <p:nvGraphicFramePr>
          <p:cNvPr id="13316" name="Object 4">
            <a:extLst>
              <a:ext uri="{FF2B5EF4-FFF2-40B4-BE49-F238E27FC236}">
                <a16:creationId xmlns:a16="http://schemas.microsoft.com/office/drawing/2014/main" id="{874F6E3B-B295-4D0C-BCD4-07FF25F881FC}"/>
              </a:ext>
            </a:extLst>
          </p:cNvPr>
          <p:cNvGraphicFramePr>
            <a:graphicFrameLocks noChangeAspect="1"/>
          </p:cNvGraphicFramePr>
          <p:nvPr>
            <p:ph idx="1"/>
          </p:nvPr>
        </p:nvGraphicFramePr>
        <p:xfrm>
          <a:off x="1676400" y="990600"/>
          <a:ext cx="6553200" cy="5486400"/>
        </p:xfrm>
        <a:graphic>
          <a:graphicData uri="http://schemas.openxmlformats.org/presentationml/2006/ole">
            <mc:AlternateContent xmlns:mc="http://schemas.openxmlformats.org/markup-compatibility/2006">
              <mc:Choice xmlns:v="urn:schemas-microsoft-com:vml" Requires="v">
                <p:oleObj spid="_x0000_s13317" name="VISIO" r:id="rId4" imgW="8041680" imgH="6435360" progId="Visio.Drawing.6">
                  <p:embed/>
                </p:oleObj>
              </mc:Choice>
              <mc:Fallback>
                <p:oleObj name="VISIO" r:id="rId4" imgW="8041680" imgH="643536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990600"/>
                        <a:ext cx="6553200" cy="548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12A3CA9-4DB1-4EFB-9124-F73C4039CF88}"/>
              </a:ext>
            </a:extLst>
          </p:cNvPr>
          <p:cNvSpPr>
            <a:spLocks noGrp="1" noChangeArrowheads="1"/>
          </p:cNvSpPr>
          <p:nvPr>
            <p:ph type="title"/>
          </p:nvPr>
        </p:nvSpPr>
        <p:spPr/>
        <p:txBody>
          <a:bodyPr/>
          <a:lstStyle/>
          <a:p>
            <a:r>
              <a:rPr lang="en-US" altLang="en-US"/>
              <a:t>MIDL Compiler</a:t>
            </a:r>
          </a:p>
        </p:txBody>
      </p:sp>
      <p:sp>
        <p:nvSpPr>
          <p:cNvPr id="14339" name="Rectangle 3">
            <a:extLst>
              <a:ext uri="{FF2B5EF4-FFF2-40B4-BE49-F238E27FC236}">
                <a16:creationId xmlns:a16="http://schemas.microsoft.com/office/drawing/2014/main" id="{417DE88B-F4AE-4B85-887D-26F819D4551D}"/>
              </a:ext>
            </a:extLst>
          </p:cNvPr>
          <p:cNvSpPr>
            <a:spLocks noGrp="1" noChangeArrowheads="1"/>
          </p:cNvSpPr>
          <p:nvPr>
            <p:ph type="body" idx="1"/>
          </p:nvPr>
        </p:nvSpPr>
        <p:spPr/>
        <p:txBody>
          <a:bodyPr/>
          <a:lstStyle/>
          <a:p>
            <a:r>
              <a:rPr lang="en-US" altLang="en-US" sz="1800"/>
              <a:t>Most COM components describe their interfaces in IDL rather than write an IFACE type header for interface declarations and an IFACE implementation to define GUIDs.</a:t>
            </a:r>
            <a:br>
              <a:rPr lang="en-US" altLang="en-US" sz="1800"/>
            </a:br>
            <a:endParaRPr lang="en-US" altLang="en-US" sz="1800"/>
          </a:p>
          <a:p>
            <a:r>
              <a:rPr lang="en-US" altLang="en-US" sz="1800"/>
              <a:t>IDL is compiled by the Microsoft Interface Definition Language (MIDL) compiler to generate the components shown in the diagram on the next page.</a:t>
            </a:r>
            <a:br>
              <a:rPr lang="en-US" altLang="en-US" sz="1800"/>
            </a:br>
            <a:endParaRPr lang="en-US" altLang="en-US" sz="1800"/>
          </a:p>
          <a:p>
            <a:r>
              <a:rPr lang="en-US" altLang="en-US" sz="1800"/>
              <a:t>If you include the IDL file in your project, you can right click on the IDL file (in file view) and select the compile item to process your interface descriptions.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CFB284FA-2DB3-45D7-B4BC-017BDA96CEE7}"/>
              </a:ext>
            </a:extLst>
          </p:cNvPr>
          <p:cNvSpPr>
            <a:spLocks noChangeArrowheads="1"/>
          </p:cNvSpPr>
          <p:nvPr/>
        </p:nvSpPr>
        <p:spPr bwMode="auto">
          <a:xfrm>
            <a:off x="0" y="0"/>
            <a:ext cx="9144000" cy="63246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363" name="Rectangle 2">
            <a:extLst>
              <a:ext uri="{FF2B5EF4-FFF2-40B4-BE49-F238E27FC236}">
                <a16:creationId xmlns:a16="http://schemas.microsoft.com/office/drawing/2014/main" id="{1CAEC0C2-3A09-4285-BB5F-E18ADFEEDFEC}"/>
              </a:ext>
            </a:extLst>
          </p:cNvPr>
          <p:cNvSpPr>
            <a:spLocks noGrp="1" noChangeArrowheads="1"/>
          </p:cNvSpPr>
          <p:nvPr>
            <p:ph type="title"/>
          </p:nvPr>
        </p:nvSpPr>
        <p:spPr>
          <a:xfrm>
            <a:off x="685800" y="228600"/>
            <a:ext cx="7772400" cy="609600"/>
          </a:xfrm>
        </p:spPr>
        <p:txBody>
          <a:bodyPr/>
          <a:lstStyle/>
          <a:p>
            <a:r>
              <a:rPr lang="en-US" altLang="en-US" sz="3200"/>
              <a:t>MIDL chart</a:t>
            </a:r>
          </a:p>
        </p:txBody>
      </p:sp>
      <p:graphicFrame>
        <p:nvGraphicFramePr>
          <p:cNvPr id="15364" name="Object 4">
            <a:extLst>
              <a:ext uri="{FF2B5EF4-FFF2-40B4-BE49-F238E27FC236}">
                <a16:creationId xmlns:a16="http://schemas.microsoft.com/office/drawing/2014/main" id="{EFA44330-7A98-4DBF-B834-FC59C54BD821}"/>
              </a:ext>
            </a:extLst>
          </p:cNvPr>
          <p:cNvGraphicFramePr>
            <a:graphicFrameLocks noChangeAspect="1"/>
          </p:cNvGraphicFramePr>
          <p:nvPr>
            <p:ph idx="1"/>
          </p:nvPr>
        </p:nvGraphicFramePr>
        <p:xfrm>
          <a:off x="1828800" y="0"/>
          <a:ext cx="5410200" cy="6324600"/>
        </p:xfrm>
        <a:graphic>
          <a:graphicData uri="http://schemas.openxmlformats.org/presentationml/2006/ole">
            <mc:AlternateContent xmlns:mc="http://schemas.openxmlformats.org/markup-compatibility/2006">
              <mc:Choice xmlns:v="urn:schemas-microsoft-com:vml" Requires="v">
                <p:oleObj spid="_x0000_s15365" name="VISIO" r:id="rId4" imgW="6441480" imgH="8498880" progId="Visio.Drawing.6">
                  <p:embed/>
                </p:oleObj>
              </mc:Choice>
              <mc:Fallback>
                <p:oleObj name="VISIO" r:id="rId4" imgW="6441480" imgH="84988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0"/>
                        <a:ext cx="5410200" cy="632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8E77EA2-8280-404D-8D5E-38EB0D06A467}"/>
              </a:ext>
            </a:extLst>
          </p:cNvPr>
          <p:cNvSpPr>
            <a:spLocks noGrp="1" noChangeArrowheads="1"/>
          </p:cNvSpPr>
          <p:nvPr>
            <p:ph type="title"/>
          </p:nvPr>
        </p:nvSpPr>
        <p:spPr/>
        <p:txBody>
          <a:bodyPr/>
          <a:lstStyle/>
          <a:p>
            <a:r>
              <a:rPr lang="en-US" altLang="en-US"/>
              <a:t>Threading Models and Apartments</a:t>
            </a:r>
          </a:p>
        </p:txBody>
      </p:sp>
      <p:sp>
        <p:nvSpPr>
          <p:cNvPr id="16387" name="Rectangle 3">
            <a:extLst>
              <a:ext uri="{FF2B5EF4-FFF2-40B4-BE49-F238E27FC236}">
                <a16:creationId xmlns:a16="http://schemas.microsoft.com/office/drawing/2014/main" id="{F02A5091-1B82-46C5-ABFE-1E16EFCDE380}"/>
              </a:ext>
            </a:extLst>
          </p:cNvPr>
          <p:cNvSpPr>
            <a:spLocks noGrp="1" noChangeArrowheads="1"/>
          </p:cNvSpPr>
          <p:nvPr>
            <p:ph type="body" idx="1"/>
          </p:nvPr>
        </p:nvSpPr>
        <p:spPr/>
        <p:txBody>
          <a:bodyPr/>
          <a:lstStyle/>
          <a:p>
            <a:r>
              <a:rPr lang="en-US" altLang="en-US" sz="1800"/>
              <a:t>COM supports the interaction between client and server even if they make different assumptions about threading.</a:t>
            </a:r>
            <a:br>
              <a:rPr lang="en-US" altLang="en-US" sz="1800"/>
            </a:br>
            <a:endParaRPr lang="en-US" altLang="en-US" sz="1800"/>
          </a:p>
          <a:p>
            <a:pPr lvl="1"/>
            <a:r>
              <a:rPr lang="en-US" altLang="en-US" sz="1600"/>
              <a:t>A component that does not want to handle multiple accesses by concurrent threads specifies that it wishes to operate in a Singe Threaded Apartment (STA).  Any single process can support one or more STAs.</a:t>
            </a:r>
          </a:p>
          <a:p>
            <a:pPr lvl="1"/>
            <a:endParaRPr lang="en-US" altLang="en-US" sz="1600"/>
          </a:p>
          <a:p>
            <a:pPr lvl="1"/>
            <a:r>
              <a:rPr lang="en-US" altLang="en-US" sz="1600"/>
              <a:t>A component that will handle multiple accesses by concurrent threads, by synchronizing access to its global and static data, specifies that it wishes to operate in a Multiple Threaded Apartment (MTA).  A process can support only one MTA.</a:t>
            </a:r>
          </a:p>
          <a:p>
            <a:pPr lvl="1"/>
            <a:endParaRPr lang="en-US" altLang="en-US" sz="1600"/>
          </a:p>
          <a:p>
            <a:pPr lvl="1"/>
            <a:r>
              <a:rPr lang="en-US" altLang="en-US" sz="1600"/>
              <a:t>An out-of-process component, or client for an in-process component makes this specification by the arguments it passes to CoInitializeEx.</a:t>
            </a:r>
          </a:p>
          <a:p>
            <a:pPr lvl="1"/>
            <a:endParaRPr lang="en-US" altLang="en-US"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E35AB46-9B76-4C55-97DE-D89BBB6D8B02}"/>
              </a:ext>
            </a:extLst>
          </p:cNvPr>
          <p:cNvSpPr>
            <a:spLocks noGrp="1" noChangeArrowheads="1"/>
          </p:cNvSpPr>
          <p:nvPr>
            <p:ph type="title"/>
          </p:nvPr>
        </p:nvSpPr>
        <p:spPr/>
        <p:txBody>
          <a:bodyPr/>
          <a:lstStyle/>
          <a:p>
            <a:r>
              <a:rPr lang="en-US" altLang="en-US"/>
              <a:t>Creating Apartments</a:t>
            </a:r>
          </a:p>
        </p:txBody>
      </p:sp>
      <p:sp>
        <p:nvSpPr>
          <p:cNvPr id="17411" name="Rectangle 3">
            <a:extLst>
              <a:ext uri="{FF2B5EF4-FFF2-40B4-BE49-F238E27FC236}">
                <a16:creationId xmlns:a16="http://schemas.microsoft.com/office/drawing/2014/main" id="{8E70F1C5-6AA0-4B27-8C2D-B77196D2AAA8}"/>
              </a:ext>
            </a:extLst>
          </p:cNvPr>
          <p:cNvSpPr>
            <a:spLocks noGrp="1" noChangeArrowheads="1"/>
          </p:cNvSpPr>
          <p:nvPr>
            <p:ph type="body" idx="1"/>
          </p:nvPr>
        </p:nvSpPr>
        <p:spPr/>
        <p:txBody>
          <a:bodyPr/>
          <a:lstStyle/>
          <a:p>
            <a:r>
              <a:rPr lang="en-US" altLang="en-US"/>
              <a:t>A single threaded apartment is created on a call to</a:t>
            </a:r>
            <a:br>
              <a:rPr lang="en-US" altLang="en-US"/>
            </a:br>
            <a:br>
              <a:rPr lang="en-US" altLang="en-US"/>
            </a:br>
            <a:r>
              <a:rPr lang="en-US" altLang="en-US"/>
              <a:t> 	</a:t>
            </a:r>
            <a:r>
              <a:rPr lang="en-US" altLang="en-US" sz="1800">
                <a:latin typeface="Courier New" panose="02070309020205020404" pitchFamily="49" charset="0"/>
              </a:rPr>
              <a:t>CoInitialize(NULL)</a:t>
            </a:r>
            <a:r>
              <a:rPr lang="en-US" altLang="en-US"/>
              <a:t> </a:t>
            </a:r>
            <a:br>
              <a:rPr lang="en-US" altLang="en-US"/>
            </a:br>
            <a:r>
              <a:rPr lang="en-US" altLang="en-US"/>
              <a:t>or </a:t>
            </a:r>
            <a:br>
              <a:rPr lang="en-US" altLang="en-US"/>
            </a:br>
            <a:r>
              <a:rPr lang="en-US" altLang="en-US"/>
              <a:t> 	</a:t>
            </a:r>
            <a:r>
              <a:rPr lang="en-US" altLang="en-US" sz="1800">
                <a:latin typeface="Courier New" panose="02070309020205020404" pitchFamily="49" charset="0"/>
              </a:rPr>
              <a:t>CoInitializeEx(NULL,COINIT_APARTMENT_THREADED)</a:t>
            </a:r>
            <a:br>
              <a:rPr lang="en-US" altLang="en-US" sz="1800">
                <a:latin typeface="Courier New" panose="02070309020205020404" pitchFamily="49" charset="0"/>
              </a:rPr>
            </a:br>
            <a:endParaRPr lang="en-US" altLang="en-US" sz="1800">
              <a:latin typeface="Courier New" panose="02070309020205020404" pitchFamily="49" charset="0"/>
            </a:endParaRPr>
          </a:p>
          <a:p>
            <a:r>
              <a:rPr lang="en-US" altLang="en-US"/>
              <a:t>A multi-threaded apartment is created on a call to </a:t>
            </a:r>
            <a:br>
              <a:rPr lang="en-US" altLang="en-US"/>
            </a:br>
            <a:br>
              <a:rPr lang="en-US" altLang="en-US"/>
            </a:br>
            <a:r>
              <a:rPr lang="en-US" altLang="en-US" sz="1800">
                <a:latin typeface="Courier New" panose="02070309020205020404" pitchFamily="49" charset="0"/>
              </a:rPr>
              <a:t> 	CoInitializeEx(NULL,COINIT_MULTITHREADED)</a:t>
            </a:r>
            <a:br>
              <a:rPr lang="en-US" altLang="en-US" sz="1800">
                <a:latin typeface="Courier New" panose="02070309020205020404" pitchFamily="49" charset="0"/>
              </a:rPr>
            </a:br>
            <a:endParaRPr lang="en-US" altLang="en-US" sz="1800">
              <a:latin typeface="Courier New" panose="02070309020205020404" pitchFamily="49" charset="0"/>
            </a:endParaRPr>
          </a:p>
          <a:p>
            <a:r>
              <a:rPr lang="en-US" altLang="en-US"/>
              <a:t>Since an Out-of-Proc component runs in its own process, its server must call CoInitialize(Ex).</a:t>
            </a:r>
            <a:br>
              <a:rPr lang="en-US" altLang="en-US"/>
            </a:b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5AD023B-9FF9-4B92-9801-0BE8C29AB815}"/>
              </a:ext>
            </a:extLst>
          </p:cNvPr>
          <p:cNvSpPr>
            <a:spLocks noGrp="1" noChangeArrowheads="1"/>
          </p:cNvSpPr>
          <p:nvPr>
            <p:ph type="title"/>
          </p:nvPr>
        </p:nvSpPr>
        <p:spPr/>
        <p:txBody>
          <a:bodyPr/>
          <a:lstStyle/>
          <a:p>
            <a:r>
              <a:rPr lang="en-US" altLang="en-US"/>
              <a:t>STA Remoting Architecture</a:t>
            </a:r>
          </a:p>
        </p:txBody>
      </p:sp>
      <p:sp>
        <p:nvSpPr>
          <p:cNvPr id="18435" name="Rectangle 3">
            <a:extLst>
              <a:ext uri="{FF2B5EF4-FFF2-40B4-BE49-F238E27FC236}">
                <a16:creationId xmlns:a16="http://schemas.microsoft.com/office/drawing/2014/main" id="{230EAE2A-43DD-4197-AFA2-6961DD63CA7D}"/>
              </a:ext>
            </a:extLst>
          </p:cNvPr>
          <p:cNvSpPr>
            <a:spLocks noGrp="1" noChangeArrowheads="1"/>
          </p:cNvSpPr>
          <p:nvPr>
            <p:ph type="body" idx="1"/>
          </p:nvPr>
        </p:nvSpPr>
        <p:spPr>
          <a:xfrm>
            <a:off x="685800" y="1752600"/>
            <a:ext cx="7772400" cy="4343400"/>
          </a:xfrm>
        </p:spPr>
        <p:txBody>
          <a:bodyPr/>
          <a:lstStyle/>
          <a:p>
            <a:pPr>
              <a:lnSpc>
                <a:spcPct val="90000"/>
              </a:lnSpc>
            </a:pPr>
            <a:r>
              <a:rPr lang="en-US" altLang="en-US" sz="1800"/>
              <a:t>When a client calls into a server residing in an STA the call is serviced by the server thread.</a:t>
            </a:r>
            <a:br>
              <a:rPr lang="en-US" altLang="en-US" sz="1800"/>
            </a:br>
            <a:endParaRPr lang="en-US" altLang="en-US" sz="1800"/>
          </a:p>
          <a:p>
            <a:pPr>
              <a:lnSpc>
                <a:spcPct val="90000"/>
              </a:lnSpc>
            </a:pPr>
            <a:r>
              <a:rPr lang="en-US" altLang="en-US" sz="1800"/>
              <a:t>A local or remote call is made, on the client’s behalf, by an RPC thread created by the server’s stub.  The RPC thread deposits a request for service from the desired interface function on a windows message queue, created when the server was started.</a:t>
            </a:r>
            <a:br>
              <a:rPr lang="en-US" altLang="en-US" sz="1800"/>
            </a:br>
            <a:endParaRPr lang="en-US" altLang="en-US" sz="1800"/>
          </a:p>
          <a:p>
            <a:pPr>
              <a:lnSpc>
                <a:spcPct val="90000"/>
              </a:lnSpc>
            </a:pPr>
            <a:r>
              <a:rPr lang="en-US" altLang="en-US" sz="1800"/>
              <a:t>The server’s thread – the only thread allowed in its STA – retrieves the message, executes the function, and packages the return data for transmission back to the client.</a:t>
            </a:r>
            <a:br>
              <a:rPr lang="en-US" altLang="en-US" sz="1800"/>
            </a:br>
            <a:endParaRPr lang="en-US" altLang="en-US" sz="1800"/>
          </a:p>
          <a:p>
            <a:pPr>
              <a:lnSpc>
                <a:spcPct val="90000"/>
              </a:lnSpc>
            </a:pPr>
            <a:r>
              <a:rPr lang="en-US" altLang="en-US" sz="1800"/>
              <a:t>When multiple clients make concurrent calls they are simply enqueued for service by the single STA thread.  Thus the server never has to handle multiple concurrent threads.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44CC91CA-4386-40B8-B54D-DD5C81A04B6E}"/>
              </a:ext>
            </a:extLst>
          </p:cNvPr>
          <p:cNvSpPr>
            <a:spLocks noChangeArrowheads="1"/>
          </p:cNvSpPr>
          <p:nvPr/>
        </p:nvSpPr>
        <p:spPr bwMode="auto">
          <a:xfrm>
            <a:off x="0" y="0"/>
            <a:ext cx="9144000" cy="62484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9459" name="Rectangle 2">
            <a:extLst>
              <a:ext uri="{FF2B5EF4-FFF2-40B4-BE49-F238E27FC236}">
                <a16:creationId xmlns:a16="http://schemas.microsoft.com/office/drawing/2014/main" id="{A67238BC-96D6-4082-B9B1-515CF0A172C0}"/>
              </a:ext>
            </a:extLst>
          </p:cNvPr>
          <p:cNvSpPr>
            <a:spLocks noGrp="1" noChangeArrowheads="1"/>
          </p:cNvSpPr>
          <p:nvPr>
            <p:ph type="title"/>
          </p:nvPr>
        </p:nvSpPr>
        <p:spPr/>
        <p:txBody>
          <a:bodyPr/>
          <a:lstStyle/>
          <a:p>
            <a:r>
              <a:rPr lang="en-US" altLang="en-US" sz="3200"/>
              <a:t>STA Remoting Architecture</a:t>
            </a:r>
          </a:p>
        </p:txBody>
      </p:sp>
      <p:graphicFrame>
        <p:nvGraphicFramePr>
          <p:cNvPr id="19460" name="Object 4">
            <a:extLst>
              <a:ext uri="{FF2B5EF4-FFF2-40B4-BE49-F238E27FC236}">
                <a16:creationId xmlns:a16="http://schemas.microsoft.com/office/drawing/2014/main" id="{F7FC4E1A-302A-4407-A9FB-381417FD902D}"/>
              </a:ext>
            </a:extLst>
          </p:cNvPr>
          <p:cNvGraphicFramePr>
            <a:graphicFrameLocks noChangeAspect="1"/>
          </p:cNvGraphicFramePr>
          <p:nvPr>
            <p:ph idx="1"/>
          </p:nvPr>
        </p:nvGraphicFramePr>
        <p:xfrm>
          <a:off x="1371600" y="838200"/>
          <a:ext cx="6400800" cy="5257800"/>
        </p:xfrm>
        <a:graphic>
          <a:graphicData uri="http://schemas.openxmlformats.org/presentationml/2006/ole">
            <mc:AlternateContent xmlns:mc="http://schemas.openxmlformats.org/markup-compatibility/2006">
              <mc:Choice xmlns:v="urn:schemas-microsoft-com:vml" Requires="v">
                <p:oleObj spid="_x0000_s19461" name="VISIO" r:id="rId4" imgW="8346600" imgH="6437880" progId="Visio.Drawing.6">
                  <p:embed/>
                </p:oleObj>
              </mc:Choice>
              <mc:Fallback>
                <p:oleObj name="VISIO" r:id="rId4" imgW="8346600" imgH="64378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838200"/>
                        <a:ext cx="640080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A0E5A10-82E5-49D2-8822-019855AD4711}"/>
              </a:ext>
            </a:extLst>
          </p:cNvPr>
          <p:cNvSpPr>
            <a:spLocks noGrp="1" noChangeArrowheads="1"/>
          </p:cNvSpPr>
          <p:nvPr>
            <p:ph type="title"/>
          </p:nvPr>
        </p:nvSpPr>
        <p:spPr/>
        <p:txBody>
          <a:bodyPr/>
          <a:lstStyle/>
          <a:p>
            <a:r>
              <a:rPr lang="en-US" altLang="en-US"/>
              <a:t>MTA Remoting Architecture</a:t>
            </a:r>
          </a:p>
        </p:txBody>
      </p:sp>
      <p:sp>
        <p:nvSpPr>
          <p:cNvPr id="20483" name="Rectangle 3">
            <a:extLst>
              <a:ext uri="{FF2B5EF4-FFF2-40B4-BE49-F238E27FC236}">
                <a16:creationId xmlns:a16="http://schemas.microsoft.com/office/drawing/2014/main" id="{5703CA4B-26A1-4FB7-9B59-0B097B936121}"/>
              </a:ext>
            </a:extLst>
          </p:cNvPr>
          <p:cNvSpPr>
            <a:spLocks noGrp="1" noChangeArrowheads="1"/>
          </p:cNvSpPr>
          <p:nvPr>
            <p:ph type="body" idx="1"/>
          </p:nvPr>
        </p:nvSpPr>
        <p:spPr/>
        <p:txBody>
          <a:bodyPr/>
          <a:lstStyle/>
          <a:p>
            <a:r>
              <a:rPr lang="en-US" altLang="en-US" sz="1800"/>
              <a:t>When a server resides in an MTA it must be prepared to deal with concurrent access by several threads.  It does this by synchronizing access to all global and static data.</a:t>
            </a:r>
            <a:br>
              <a:rPr lang="en-US" altLang="en-US" sz="1800"/>
            </a:br>
            <a:endParaRPr lang="en-US" altLang="en-US" sz="1800"/>
          </a:p>
          <a:p>
            <a:r>
              <a:rPr lang="en-US" altLang="en-US" sz="1800"/>
              <a:t>The RPC channel creates a pool of RPC threads for processing client requests.</a:t>
            </a:r>
          </a:p>
          <a:p>
            <a:endParaRPr lang="en-US" altLang="en-US" sz="1800"/>
          </a:p>
          <a:p>
            <a:r>
              <a:rPr lang="en-US" altLang="en-US" sz="1800"/>
              <a:t>When a client request arrives, an RPC thread is dispatched to process the requested interface function, even if another thread is already active in the MTA.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B6F8626-DABB-4C62-980F-48C54E0B6AC0}"/>
              </a:ext>
            </a:extLst>
          </p:cNvPr>
          <p:cNvSpPr>
            <a:spLocks noGrp="1" noChangeArrowheads="1"/>
          </p:cNvSpPr>
          <p:nvPr>
            <p:ph type="title"/>
          </p:nvPr>
        </p:nvSpPr>
        <p:spPr>
          <a:xfrm>
            <a:off x="381000" y="228600"/>
            <a:ext cx="8458200" cy="1143000"/>
          </a:xfrm>
        </p:spPr>
        <p:txBody>
          <a:bodyPr/>
          <a:lstStyle/>
          <a:p>
            <a:r>
              <a:rPr lang="en-US" altLang="en-US"/>
              <a:t>Out-of-Process Architectural Diagram</a:t>
            </a:r>
          </a:p>
        </p:txBody>
      </p:sp>
      <p:sp>
        <p:nvSpPr>
          <p:cNvPr id="3075" name="Rectangle 3">
            <a:extLst>
              <a:ext uri="{FF2B5EF4-FFF2-40B4-BE49-F238E27FC236}">
                <a16:creationId xmlns:a16="http://schemas.microsoft.com/office/drawing/2014/main" id="{8EEB76F0-5A55-4DB2-9D7F-58D06C06551D}"/>
              </a:ext>
            </a:extLst>
          </p:cNvPr>
          <p:cNvSpPr>
            <a:spLocks noGrp="1" noChangeArrowheads="1"/>
          </p:cNvSpPr>
          <p:nvPr>
            <p:ph type="body" idx="1"/>
          </p:nvPr>
        </p:nvSpPr>
        <p:spPr/>
        <p:txBody>
          <a:bodyPr/>
          <a:lstStyle/>
          <a:p>
            <a:r>
              <a:rPr lang="en-US" altLang="en-US" sz="1800"/>
              <a:t>An out-of-proc component has essentially that same structure as an in-proc component, except that:</a:t>
            </a:r>
          </a:p>
          <a:p>
            <a:pPr lvl="1"/>
            <a:r>
              <a:rPr lang="en-US" altLang="en-US" sz="1600"/>
              <a:t>Outproc is built as a console or windows application, not a dll.</a:t>
            </a:r>
          </a:p>
          <a:p>
            <a:pPr lvl="1"/>
            <a:r>
              <a:rPr lang="en-US" altLang="en-US" sz="1600"/>
              <a:t>The component has command line processing that will either:</a:t>
            </a:r>
          </a:p>
          <a:p>
            <a:pPr lvl="2"/>
            <a:r>
              <a:rPr lang="en-US" altLang="en-US" sz="1400"/>
              <a:t>Register the component</a:t>
            </a:r>
          </a:p>
          <a:p>
            <a:pPr lvl="2"/>
            <a:r>
              <a:rPr lang="en-US" altLang="en-US" sz="1400"/>
              <a:t>Unregister the component</a:t>
            </a:r>
          </a:p>
          <a:p>
            <a:pPr lvl="2"/>
            <a:r>
              <a:rPr lang="en-US" altLang="en-US" sz="1400"/>
              <a:t>Run the component server</a:t>
            </a:r>
          </a:p>
          <a:p>
            <a:pPr lvl="1"/>
            <a:r>
              <a:rPr lang="en-US" altLang="en-US" sz="1600"/>
              <a:t>The main or winmain:</a:t>
            </a:r>
          </a:p>
          <a:p>
            <a:pPr lvl="2"/>
            <a:r>
              <a:rPr lang="en-US" altLang="en-US" sz="1400"/>
              <a:t>creates the class factory</a:t>
            </a:r>
          </a:p>
          <a:p>
            <a:pPr lvl="2"/>
            <a:r>
              <a:rPr lang="en-US" altLang="en-US" sz="1400"/>
              <a:t>calls CoRegisterClassObject to put an entry into the running object table (ROT) telling COM that it is running and stores the factory pointer.</a:t>
            </a:r>
          </a:p>
          <a:p>
            <a:pPr lvl="1"/>
            <a:r>
              <a:rPr lang="en-US" altLang="en-US" sz="1600"/>
              <a:t>When a client calls CoCreateInstance COM gets the class factory pointer from the ROT and creates the component instance.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2CCB1DF6-F44E-4684-989E-4DAA528B5EB7}"/>
              </a:ext>
            </a:extLst>
          </p:cNvPr>
          <p:cNvSpPr>
            <a:spLocks noChangeArrowheads="1"/>
          </p:cNvSpPr>
          <p:nvPr/>
        </p:nvSpPr>
        <p:spPr bwMode="auto">
          <a:xfrm>
            <a:off x="0" y="0"/>
            <a:ext cx="9144000" cy="64008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1507" name="Rectangle 2">
            <a:extLst>
              <a:ext uri="{FF2B5EF4-FFF2-40B4-BE49-F238E27FC236}">
                <a16:creationId xmlns:a16="http://schemas.microsoft.com/office/drawing/2014/main" id="{6464F8F7-F412-44BA-B8A8-05A6A6778BF4}"/>
              </a:ext>
            </a:extLst>
          </p:cNvPr>
          <p:cNvSpPr>
            <a:spLocks noGrp="1" noChangeArrowheads="1"/>
          </p:cNvSpPr>
          <p:nvPr>
            <p:ph type="title"/>
          </p:nvPr>
        </p:nvSpPr>
        <p:spPr/>
        <p:txBody>
          <a:bodyPr/>
          <a:lstStyle/>
          <a:p>
            <a:r>
              <a:rPr lang="en-US" altLang="en-US" sz="3200"/>
              <a:t>MTA Remoting Architecture</a:t>
            </a:r>
          </a:p>
        </p:txBody>
      </p:sp>
      <p:graphicFrame>
        <p:nvGraphicFramePr>
          <p:cNvPr id="21508" name="Object 4">
            <a:extLst>
              <a:ext uri="{FF2B5EF4-FFF2-40B4-BE49-F238E27FC236}">
                <a16:creationId xmlns:a16="http://schemas.microsoft.com/office/drawing/2014/main" id="{97C70BBF-9FEC-4256-986C-AB576927A54F}"/>
              </a:ext>
            </a:extLst>
          </p:cNvPr>
          <p:cNvGraphicFramePr>
            <a:graphicFrameLocks noChangeAspect="1"/>
          </p:cNvGraphicFramePr>
          <p:nvPr>
            <p:ph idx="1"/>
          </p:nvPr>
        </p:nvGraphicFramePr>
        <p:xfrm>
          <a:off x="1295400" y="838200"/>
          <a:ext cx="6553200" cy="5257800"/>
        </p:xfrm>
        <a:graphic>
          <a:graphicData uri="http://schemas.openxmlformats.org/presentationml/2006/ole">
            <mc:AlternateContent xmlns:mc="http://schemas.openxmlformats.org/markup-compatibility/2006">
              <mc:Choice xmlns:v="urn:schemas-microsoft-com:vml" Requires="v">
                <p:oleObj spid="_x0000_s21509" name="VISIO" r:id="rId4" imgW="8920080" imgH="6437880" progId="Visio.Drawing.6">
                  <p:embed/>
                </p:oleObj>
              </mc:Choice>
              <mc:Fallback>
                <p:oleObj name="VISIO" r:id="rId4" imgW="8920080" imgH="64378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838200"/>
                        <a:ext cx="655320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531AC80-0F39-4F79-B51C-D6A547094FC1}"/>
              </a:ext>
            </a:extLst>
          </p:cNvPr>
          <p:cNvSpPr>
            <a:spLocks noGrp="1" noChangeArrowheads="1"/>
          </p:cNvSpPr>
          <p:nvPr>
            <p:ph type="title"/>
          </p:nvPr>
        </p:nvSpPr>
        <p:spPr/>
        <p:txBody>
          <a:bodyPr/>
          <a:lstStyle/>
          <a:p>
            <a:r>
              <a:rPr lang="en-US" altLang="en-US"/>
              <a:t>Remoting Architecture - Proxies</a:t>
            </a:r>
          </a:p>
        </p:txBody>
      </p:sp>
      <p:sp>
        <p:nvSpPr>
          <p:cNvPr id="22531" name="Rectangle 3">
            <a:extLst>
              <a:ext uri="{FF2B5EF4-FFF2-40B4-BE49-F238E27FC236}">
                <a16:creationId xmlns:a16="http://schemas.microsoft.com/office/drawing/2014/main" id="{81A58E5F-EC3A-428F-8923-2765ED554DAD}"/>
              </a:ext>
            </a:extLst>
          </p:cNvPr>
          <p:cNvSpPr>
            <a:spLocks noGrp="1" noChangeArrowheads="1"/>
          </p:cNvSpPr>
          <p:nvPr>
            <p:ph type="body" idx="1"/>
          </p:nvPr>
        </p:nvSpPr>
        <p:spPr/>
        <p:txBody>
          <a:bodyPr/>
          <a:lstStyle/>
          <a:p>
            <a:r>
              <a:rPr lang="en-US" altLang="en-US" sz="1800"/>
              <a:t>The next two diagrams show how the RPC channel manages proxies and stubs for client server interaction.</a:t>
            </a:r>
          </a:p>
          <a:p>
            <a:endParaRPr lang="en-US" altLang="en-US" sz="1800"/>
          </a:p>
          <a:p>
            <a:r>
              <a:rPr lang="en-US" altLang="en-US" sz="1800"/>
              <a:t>On the client side the RPC channel creates a proxy manager that creates, on demand, a proxy for each interface the client accesses.</a:t>
            </a:r>
          </a:p>
          <a:p>
            <a:endParaRPr lang="en-US" altLang="en-US" sz="1800"/>
          </a:p>
          <a:p>
            <a:r>
              <a:rPr lang="en-US" altLang="en-US" sz="1800"/>
              <a:t>Each proxy has an RPC buffer to use for enqueuing bytes to be sent to the client, as part of the marshaling process.</a:t>
            </a:r>
          </a:p>
          <a:p>
            <a:endParaRPr lang="en-US" altLang="en-US" sz="1800"/>
          </a:p>
          <a:p>
            <a:r>
              <a:rPr lang="en-US" altLang="en-US" sz="1800"/>
              <a:t>The proxy manager uses COM aggregation to hand the proxy interface to the client.  Thus, the client views all of the interfaces as belonging to a single entity, and QueryInterface works as expected.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1A4AB475-DC92-46E0-8DBC-B96EED239975}"/>
              </a:ext>
            </a:extLst>
          </p:cNvPr>
          <p:cNvSpPr>
            <a:spLocks noChangeArrowheads="1"/>
          </p:cNvSpPr>
          <p:nvPr/>
        </p:nvSpPr>
        <p:spPr bwMode="auto">
          <a:xfrm>
            <a:off x="0" y="0"/>
            <a:ext cx="9144000" cy="64008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3555" name="Rectangle 2">
            <a:extLst>
              <a:ext uri="{FF2B5EF4-FFF2-40B4-BE49-F238E27FC236}">
                <a16:creationId xmlns:a16="http://schemas.microsoft.com/office/drawing/2014/main" id="{A1DC9967-AEC8-4C46-8396-16676559593F}"/>
              </a:ext>
            </a:extLst>
          </p:cNvPr>
          <p:cNvSpPr>
            <a:spLocks noGrp="1" noChangeArrowheads="1"/>
          </p:cNvSpPr>
          <p:nvPr>
            <p:ph type="title"/>
          </p:nvPr>
        </p:nvSpPr>
        <p:spPr>
          <a:xfrm>
            <a:off x="685800" y="228600"/>
            <a:ext cx="7772400" cy="685800"/>
          </a:xfrm>
        </p:spPr>
        <p:txBody>
          <a:bodyPr/>
          <a:lstStyle/>
          <a:p>
            <a:r>
              <a:rPr lang="en-US" altLang="en-US" sz="3200"/>
              <a:t>Proxy Manager</a:t>
            </a:r>
          </a:p>
        </p:txBody>
      </p:sp>
      <p:graphicFrame>
        <p:nvGraphicFramePr>
          <p:cNvPr id="23556" name="Object 7">
            <a:extLst>
              <a:ext uri="{FF2B5EF4-FFF2-40B4-BE49-F238E27FC236}">
                <a16:creationId xmlns:a16="http://schemas.microsoft.com/office/drawing/2014/main" id="{72DC1794-906F-40CA-B034-3048EB6C835E}"/>
              </a:ext>
            </a:extLst>
          </p:cNvPr>
          <p:cNvGraphicFramePr>
            <a:graphicFrameLocks noChangeAspect="1"/>
          </p:cNvGraphicFramePr>
          <p:nvPr>
            <p:ph idx="1"/>
          </p:nvPr>
        </p:nvGraphicFramePr>
        <p:xfrm>
          <a:off x="1752600" y="1143000"/>
          <a:ext cx="5943600" cy="5181600"/>
        </p:xfrm>
        <a:graphic>
          <a:graphicData uri="http://schemas.openxmlformats.org/presentationml/2006/ole">
            <mc:AlternateContent xmlns:mc="http://schemas.openxmlformats.org/markup-compatibility/2006">
              <mc:Choice xmlns:v="urn:schemas-microsoft-com:vml" Requires="v">
                <p:oleObj spid="_x0000_s23557" name="VISIO" r:id="rId4" imgW="6226629" imgH="5930537" progId="Visio.Drawing.6">
                  <p:embed/>
                </p:oleObj>
              </mc:Choice>
              <mc:Fallback>
                <p:oleObj name="VISIO" r:id="rId4" imgW="6226629" imgH="5930537" progId="Visio.Drawing.6">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1143000"/>
                        <a:ext cx="59436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7508419-18F0-46AB-985D-CE87482AD314}"/>
              </a:ext>
            </a:extLst>
          </p:cNvPr>
          <p:cNvSpPr>
            <a:spLocks noGrp="1" noChangeArrowheads="1"/>
          </p:cNvSpPr>
          <p:nvPr>
            <p:ph type="title"/>
          </p:nvPr>
        </p:nvSpPr>
        <p:spPr/>
        <p:txBody>
          <a:bodyPr/>
          <a:lstStyle/>
          <a:p>
            <a:r>
              <a:rPr lang="en-US" altLang="en-US"/>
              <a:t>Remoting Architecture - Stubs</a:t>
            </a:r>
          </a:p>
        </p:txBody>
      </p:sp>
      <p:sp>
        <p:nvSpPr>
          <p:cNvPr id="24579" name="Rectangle 3">
            <a:extLst>
              <a:ext uri="{FF2B5EF4-FFF2-40B4-BE49-F238E27FC236}">
                <a16:creationId xmlns:a16="http://schemas.microsoft.com/office/drawing/2014/main" id="{91E24ED8-5269-4C73-BF82-7B5B2090A65E}"/>
              </a:ext>
            </a:extLst>
          </p:cNvPr>
          <p:cNvSpPr>
            <a:spLocks noGrp="1" noChangeArrowheads="1"/>
          </p:cNvSpPr>
          <p:nvPr>
            <p:ph type="body" idx="1"/>
          </p:nvPr>
        </p:nvSpPr>
        <p:spPr/>
        <p:txBody>
          <a:bodyPr/>
          <a:lstStyle/>
          <a:p>
            <a:r>
              <a:rPr lang="en-US" altLang="en-US" sz="1800"/>
              <a:t>On the server side a stub manager is created when the server is activated.</a:t>
            </a:r>
            <a:br>
              <a:rPr lang="en-US" altLang="en-US" sz="1800"/>
            </a:br>
            <a:endParaRPr lang="en-US" altLang="en-US" sz="1800"/>
          </a:p>
          <a:p>
            <a:r>
              <a:rPr lang="en-US" altLang="en-US" sz="1800"/>
              <a:t>The stub manager creates a stub, on demand, for each interface supported by the server.</a:t>
            </a:r>
          </a:p>
          <a:p>
            <a:endParaRPr lang="en-US" altLang="en-US" sz="1800"/>
          </a:p>
          <a:p>
            <a:r>
              <a:rPr lang="en-US" altLang="en-US" sz="1800"/>
              <a:t>The server does not need to view the stub manager as a single entity, since it will not be calling QueryInterface on the client.  So, COM aggregation of the stubs by the stub manager is not required.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65CD5964-FA30-4DBF-9DDB-E706461130C2}"/>
              </a:ext>
            </a:extLst>
          </p:cNvPr>
          <p:cNvSpPr>
            <a:spLocks noChangeArrowheads="1"/>
          </p:cNvSpPr>
          <p:nvPr/>
        </p:nvSpPr>
        <p:spPr bwMode="auto">
          <a:xfrm>
            <a:off x="0" y="0"/>
            <a:ext cx="9144000" cy="63246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5603" name="Rectangle 2">
            <a:extLst>
              <a:ext uri="{FF2B5EF4-FFF2-40B4-BE49-F238E27FC236}">
                <a16:creationId xmlns:a16="http://schemas.microsoft.com/office/drawing/2014/main" id="{A26C30A6-EE58-461A-A35B-51B0F4F92832}"/>
              </a:ext>
            </a:extLst>
          </p:cNvPr>
          <p:cNvSpPr>
            <a:spLocks noGrp="1" noChangeArrowheads="1"/>
          </p:cNvSpPr>
          <p:nvPr>
            <p:ph type="title"/>
          </p:nvPr>
        </p:nvSpPr>
        <p:spPr>
          <a:xfrm>
            <a:off x="685800" y="228600"/>
            <a:ext cx="7772400" cy="685800"/>
          </a:xfrm>
        </p:spPr>
        <p:txBody>
          <a:bodyPr/>
          <a:lstStyle/>
          <a:p>
            <a:r>
              <a:rPr lang="en-US" altLang="en-US" sz="3200"/>
              <a:t>Stub manager</a:t>
            </a:r>
          </a:p>
        </p:txBody>
      </p:sp>
      <p:graphicFrame>
        <p:nvGraphicFramePr>
          <p:cNvPr id="25604" name="Object 4">
            <a:extLst>
              <a:ext uri="{FF2B5EF4-FFF2-40B4-BE49-F238E27FC236}">
                <a16:creationId xmlns:a16="http://schemas.microsoft.com/office/drawing/2014/main" id="{13631F77-FA84-41F1-88A8-AF72C7AF9FFB}"/>
              </a:ext>
            </a:extLst>
          </p:cNvPr>
          <p:cNvGraphicFramePr>
            <a:graphicFrameLocks noChangeAspect="1"/>
          </p:cNvGraphicFramePr>
          <p:nvPr>
            <p:ph idx="1"/>
          </p:nvPr>
        </p:nvGraphicFramePr>
        <p:xfrm>
          <a:off x="1752600" y="1143000"/>
          <a:ext cx="5715000" cy="5257800"/>
        </p:xfrm>
        <a:graphic>
          <a:graphicData uri="http://schemas.openxmlformats.org/presentationml/2006/ole">
            <mc:AlternateContent xmlns:mc="http://schemas.openxmlformats.org/markup-compatibility/2006">
              <mc:Choice xmlns:v="urn:schemas-microsoft-com:vml" Requires="v">
                <p:oleObj spid="_x0000_s25605" name="VISIO" r:id="rId4" imgW="6226629" imgH="5930537" progId="Visio.Drawing.6">
                  <p:embed/>
                </p:oleObj>
              </mc:Choice>
              <mc:Fallback>
                <p:oleObj name="VISIO" r:id="rId4" imgW="6226629" imgH="5930537"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1143000"/>
                        <a:ext cx="571500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C4A1E8A-5FBB-4B02-80E6-6CDEFE963EEC}"/>
              </a:ext>
            </a:extLst>
          </p:cNvPr>
          <p:cNvSpPr>
            <a:spLocks noGrp="1" noChangeArrowheads="1"/>
          </p:cNvSpPr>
          <p:nvPr>
            <p:ph type="title"/>
          </p:nvPr>
        </p:nvSpPr>
        <p:spPr/>
        <p:txBody>
          <a:bodyPr/>
          <a:lstStyle/>
          <a:p>
            <a:r>
              <a:rPr lang="en-US" altLang="en-US"/>
              <a:t>COM’s Reuse Mechanisms:</a:t>
            </a:r>
            <a:br>
              <a:rPr lang="en-US" altLang="en-US"/>
            </a:br>
            <a:r>
              <a:rPr lang="en-US" altLang="en-US"/>
              <a:t>Containment</a:t>
            </a:r>
          </a:p>
        </p:txBody>
      </p:sp>
      <p:sp>
        <p:nvSpPr>
          <p:cNvPr id="26627" name="Rectangle 3">
            <a:extLst>
              <a:ext uri="{FF2B5EF4-FFF2-40B4-BE49-F238E27FC236}">
                <a16:creationId xmlns:a16="http://schemas.microsoft.com/office/drawing/2014/main" id="{7A385171-534E-43FD-A972-227EB422D9E5}"/>
              </a:ext>
            </a:extLst>
          </p:cNvPr>
          <p:cNvSpPr>
            <a:spLocks noGrp="1" noChangeArrowheads="1"/>
          </p:cNvSpPr>
          <p:nvPr>
            <p:ph type="body" idx="1"/>
          </p:nvPr>
        </p:nvSpPr>
        <p:spPr>
          <a:xfrm>
            <a:off x="685800" y="1752600"/>
            <a:ext cx="7772400" cy="4343400"/>
          </a:xfrm>
        </p:spPr>
        <p:txBody>
          <a:bodyPr/>
          <a:lstStyle/>
          <a:p>
            <a:r>
              <a:rPr lang="en-US" altLang="en-US"/>
              <a:t>COM defines component containment which has semantics of C++ aggregation but can be composed at run time.  </a:t>
            </a:r>
            <a:br>
              <a:rPr lang="en-US" altLang="en-US"/>
            </a:br>
            <a:endParaRPr lang="en-US" altLang="en-US"/>
          </a:p>
          <a:p>
            <a:r>
              <a:rPr lang="en-US" altLang="en-US"/>
              <a:t>With containment the reusing COM object loads an existing component and implements part of its own interface by delegating calls to the contained component.</a:t>
            </a:r>
          </a:p>
        </p:txBody>
      </p:sp>
      <p:graphicFrame>
        <p:nvGraphicFramePr>
          <p:cNvPr id="26628" name="Object 4">
            <a:extLst>
              <a:ext uri="{FF2B5EF4-FFF2-40B4-BE49-F238E27FC236}">
                <a16:creationId xmlns:a16="http://schemas.microsoft.com/office/drawing/2014/main" id="{F3855782-673A-4B4E-AD43-B7F9638BE64E}"/>
              </a:ext>
            </a:extLst>
          </p:cNvPr>
          <p:cNvGraphicFramePr>
            <a:graphicFrameLocks noChangeAspect="1"/>
          </p:cNvGraphicFramePr>
          <p:nvPr/>
        </p:nvGraphicFramePr>
        <p:xfrm>
          <a:off x="2897188" y="3962400"/>
          <a:ext cx="3502025" cy="2306638"/>
        </p:xfrm>
        <a:graphic>
          <a:graphicData uri="http://schemas.openxmlformats.org/presentationml/2006/ole">
            <mc:AlternateContent xmlns:mc="http://schemas.openxmlformats.org/markup-compatibility/2006">
              <mc:Choice xmlns:v="urn:schemas-microsoft-com:vml" Requires="v">
                <p:oleObj spid="_x0000_s26629" name="VISIO" r:id="rId4" imgW="5615940" imgH="3698748" progId="Visio.Drawing.4">
                  <p:embed/>
                </p:oleObj>
              </mc:Choice>
              <mc:Fallback>
                <p:oleObj name="VISIO" r:id="rId4" imgW="5615940" imgH="3698748" progId="Visio.Drawing.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7188" y="3962400"/>
                        <a:ext cx="3502025" cy="2306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35ADBD0-3783-4269-BC11-645A5F6B8DBB}"/>
              </a:ext>
            </a:extLst>
          </p:cNvPr>
          <p:cNvSpPr>
            <a:spLocks noGrp="1" noChangeArrowheads="1"/>
          </p:cNvSpPr>
          <p:nvPr>
            <p:ph type="title"/>
          </p:nvPr>
        </p:nvSpPr>
        <p:spPr/>
        <p:txBody>
          <a:bodyPr/>
          <a:lstStyle/>
          <a:p>
            <a:r>
              <a:rPr lang="en-US" altLang="en-US"/>
              <a:t>Implementing Containment</a:t>
            </a:r>
          </a:p>
        </p:txBody>
      </p:sp>
      <p:sp>
        <p:nvSpPr>
          <p:cNvPr id="27651" name="Rectangle 3">
            <a:extLst>
              <a:ext uri="{FF2B5EF4-FFF2-40B4-BE49-F238E27FC236}">
                <a16:creationId xmlns:a16="http://schemas.microsoft.com/office/drawing/2014/main" id="{E1051905-682B-4E65-8CB7-6EA2EFA30828}"/>
              </a:ext>
            </a:extLst>
          </p:cNvPr>
          <p:cNvSpPr>
            <a:spLocks noGrp="1" noChangeArrowheads="1"/>
          </p:cNvSpPr>
          <p:nvPr>
            <p:ph type="body" idx="1"/>
          </p:nvPr>
        </p:nvSpPr>
        <p:spPr>
          <a:xfrm>
            <a:off x="685800" y="1828800"/>
            <a:ext cx="7772400" cy="4267200"/>
          </a:xfrm>
        </p:spPr>
        <p:txBody>
          <a:bodyPr/>
          <a:lstStyle/>
          <a:p>
            <a:r>
              <a:rPr lang="en-US" altLang="en-US"/>
              <a:t>Containing component class:</a:t>
            </a:r>
          </a:p>
          <a:p>
            <a:pPr lvl="1"/>
            <a:r>
              <a:rPr lang="en-US" altLang="en-US"/>
              <a:t>provides an interface matching the contained classes interface and delegates calls to the inner interface (optional).</a:t>
            </a:r>
          </a:p>
          <a:p>
            <a:pPr lvl="1"/>
            <a:r>
              <a:rPr lang="en-US" altLang="en-US"/>
              <a:t>provides an init( ) function which calls CoCreateInstance(…) on the contained component.</a:t>
            </a:r>
          </a:p>
          <a:p>
            <a:pPr lvl="1"/>
            <a:r>
              <a:rPr lang="en-US" altLang="en-US"/>
              <a:t>Declares a pointer member to hold the pointer to inner interface returned by CoCreateInstance(…).</a:t>
            </a:r>
          </a:p>
          <a:p>
            <a:pPr lvl="1"/>
            <a:r>
              <a:rPr lang="en-US" altLang="en-US"/>
              <a:t>Outer component’s class factory calls init( ) in CreateInstance(…) function.</a:t>
            </a:r>
          </a:p>
          <a:p>
            <a:r>
              <a:rPr lang="en-US" altLang="en-US"/>
              <a:t>Client:</a:t>
            </a:r>
          </a:p>
          <a:p>
            <a:pPr lvl="1"/>
            <a:r>
              <a:rPr lang="en-US" altLang="en-US"/>
              <a:t>no special provisions.</a:t>
            </a:r>
          </a:p>
          <a:p>
            <a:r>
              <a:rPr lang="en-US" altLang="en-US"/>
              <a:t>Inner Component:</a:t>
            </a:r>
          </a:p>
          <a:p>
            <a:pPr lvl="1"/>
            <a:r>
              <a:rPr lang="en-US" altLang="en-US"/>
              <a:t>no special provisions</a:t>
            </a:r>
          </a:p>
          <a:p>
            <a:pPr lvl="1"/>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47F485D-8DD0-4D12-A248-EC0983C1E233}"/>
              </a:ext>
            </a:extLst>
          </p:cNvPr>
          <p:cNvSpPr>
            <a:spLocks noGrp="1" noChangeArrowheads="1"/>
          </p:cNvSpPr>
          <p:nvPr>
            <p:ph type="title"/>
          </p:nvPr>
        </p:nvSpPr>
        <p:spPr/>
        <p:txBody>
          <a:bodyPr/>
          <a:lstStyle/>
          <a:p>
            <a:r>
              <a:rPr lang="en-US" altLang="en-US"/>
              <a:t>COM’s Reuse Mechanisms:</a:t>
            </a:r>
            <a:br>
              <a:rPr lang="en-US" altLang="en-US"/>
            </a:br>
            <a:r>
              <a:rPr lang="en-US" altLang="en-US"/>
              <a:t>Aggregation</a:t>
            </a:r>
          </a:p>
        </p:txBody>
      </p:sp>
      <p:sp>
        <p:nvSpPr>
          <p:cNvPr id="28675" name="Rectangle 3">
            <a:extLst>
              <a:ext uri="{FF2B5EF4-FFF2-40B4-BE49-F238E27FC236}">
                <a16:creationId xmlns:a16="http://schemas.microsoft.com/office/drawing/2014/main" id="{B546B78E-7212-4ABD-A73D-217BF23AE65B}"/>
              </a:ext>
            </a:extLst>
          </p:cNvPr>
          <p:cNvSpPr>
            <a:spLocks noGrp="1" noChangeArrowheads="1"/>
          </p:cNvSpPr>
          <p:nvPr>
            <p:ph type="body" idx="1"/>
          </p:nvPr>
        </p:nvSpPr>
        <p:spPr/>
        <p:txBody>
          <a:bodyPr/>
          <a:lstStyle/>
          <a:p>
            <a:r>
              <a:rPr lang="en-US" altLang="en-US"/>
              <a:t>What COM chose to define as aggregation is unfortunately quite different than C++ aggregation.</a:t>
            </a:r>
            <a:br>
              <a:rPr lang="en-US" altLang="en-US"/>
            </a:br>
            <a:endParaRPr lang="en-US" altLang="en-US"/>
          </a:p>
          <a:p>
            <a:r>
              <a:rPr lang="en-US" altLang="en-US"/>
              <a:t>With COM aggregation the aggregating class forwards interface of the reused existing class to the client by delivering a pointer to the aggregated interface.  </a:t>
            </a:r>
          </a:p>
          <a:p>
            <a:pPr lvl="1"/>
            <a:r>
              <a:rPr lang="en-US" altLang="en-US"/>
              <a:t>This complicates implementation of the inner IUnknown since the usual COM policy for interfaces must still be carried out.</a:t>
            </a:r>
          </a:p>
          <a:p>
            <a:pPr lvl="1"/>
            <a:r>
              <a:rPr lang="en-US" altLang="en-US"/>
              <a:t>The result is that, in order to be aggregate-able a component must implement two IUnknown interfaces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74DA189-9C50-4701-91AA-911F4804566E}"/>
              </a:ext>
            </a:extLst>
          </p:cNvPr>
          <p:cNvSpPr>
            <a:spLocks noGrp="1" noChangeArrowheads="1"/>
          </p:cNvSpPr>
          <p:nvPr>
            <p:ph type="title"/>
          </p:nvPr>
        </p:nvSpPr>
        <p:spPr/>
        <p:txBody>
          <a:bodyPr/>
          <a:lstStyle/>
          <a:p>
            <a:r>
              <a:rPr lang="en-US" altLang="en-US"/>
              <a:t>COM Interface Policy</a:t>
            </a:r>
          </a:p>
        </p:txBody>
      </p:sp>
      <p:sp>
        <p:nvSpPr>
          <p:cNvPr id="29699" name="Rectangle 3">
            <a:extLst>
              <a:ext uri="{FF2B5EF4-FFF2-40B4-BE49-F238E27FC236}">
                <a16:creationId xmlns:a16="http://schemas.microsoft.com/office/drawing/2014/main" id="{BEE43882-59C0-4AC6-9F0C-2083628C0367}"/>
              </a:ext>
            </a:extLst>
          </p:cNvPr>
          <p:cNvSpPr>
            <a:spLocks noGrp="1" noChangeArrowheads="1"/>
          </p:cNvSpPr>
          <p:nvPr>
            <p:ph type="body" idx="1"/>
          </p:nvPr>
        </p:nvSpPr>
        <p:spPr/>
        <p:txBody>
          <a:bodyPr/>
          <a:lstStyle/>
          <a:p>
            <a:r>
              <a:rPr lang="en-US" altLang="en-US"/>
              <a:t>COM requires that:</a:t>
            </a:r>
          </a:p>
          <a:p>
            <a:pPr lvl="1"/>
            <a:r>
              <a:rPr lang="en-US" altLang="en-US"/>
              <a:t>all calls to QueryInterface for a given interface must return the same pointer value</a:t>
            </a:r>
          </a:p>
          <a:p>
            <a:pPr lvl="1"/>
            <a:r>
              <a:rPr lang="en-US" altLang="en-US"/>
              <a:t>the set of interfaces accessible from QueryInterface must be fixed</a:t>
            </a:r>
          </a:p>
          <a:p>
            <a:pPr lvl="1"/>
            <a:r>
              <a:rPr lang="en-US" altLang="en-US"/>
              <a:t>if a client queries for an interface through a pointer to that interface the call must succeed</a:t>
            </a:r>
          </a:p>
          <a:p>
            <a:pPr lvl="1"/>
            <a:r>
              <a:rPr lang="en-US" altLang="en-US"/>
              <a:t>if a client using a pointer for one interface successfully queries for a second interface the client must be able to successfully query through the second interface pointer for the first interface</a:t>
            </a:r>
          </a:p>
          <a:p>
            <a:pPr lvl="1"/>
            <a:r>
              <a:rPr lang="en-US" altLang="en-US"/>
              <a:t>if a client successfully queries for a second interface and, using that interface pointer successfully queries for a third interface, then a query using the first interface pointer for the third interface must also succeed.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937024E-86D3-4AFB-A7B5-ADB99CF1AD46}"/>
              </a:ext>
            </a:extLst>
          </p:cNvPr>
          <p:cNvSpPr>
            <a:spLocks noGrp="1" noChangeArrowheads="1"/>
          </p:cNvSpPr>
          <p:nvPr>
            <p:ph type="title"/>
          </p:nvPr>
        </p:nvSpPr>
        <p:spPr/>
        <p:txBody>
          <a:bodyPr/>
          <a:lstStyle/>
          <a:p>
            <a:r>
              <a:rPr lang="en-US" altLang="en-US"/>
              <a:t>COM Interface Policy</a:t>
            </a:r>
          </a:p>
        </p:txBody>
      </p:sp>
      <p:graphicFrame>
        <p:nvGraphicFramePr>
          <p:cNvPr id="30723" name="Object 3">
            <a:extLst>
              <a:ext uri="{FF2B5EF4-FFF2-40B4-BE49-F238E27FC236}">
                <a16:creationId xmlns:a16="http://schemas.microsoft.com/office/drawing/2014/main" id="{64C99EBC-91AD-4AB1-9168-CECC4CE93C37}"/>
              </a:ext>
            </a:extLst>
          </p:cNvPr>
          <p:cNvGraphicFramePr>
            <a:graphicFrameLocks noChangeAspect="1"/>
          </p:cNvGraphicFramePr>
          <p:nvPr/>
        </p:nvGraphicFramePr>
        <p:xfrm>
          <a:off x="830263" y="2514600"/>
          <a:ext cx="7635875" cy="2181225"/>
        </p:xfrm>
        <a:graphic>
          <a:graphicData uri="http://schemas.openxmlformats.org/presentationml/2006/ole">
            <mc:AlternateContent xmlns:mc="http://schemas.openxmlformats.org/markup-compatibility/2006">
              <mc:Choice xmlns:v="urn:schemas-microsoft-com:vml" Requires="v">
                <p:oleObj spid="_x0000_s30724" name="VISIO" r:id="rId4" imgW="8866632" imgH="2534412" progId="Visio.Drawing.4">
                  <p:embed/>
                </p:oleObj>
              </mc:Choice>
              <mc:Fallback>
                <p:oleObj name="VISIO" r:id="rId4" imgW="8866632" imgH="2534412" progId="Visio.Drawing.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0263" y="2514600"/>
                        <a:ext cx="7635875" cy="2181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057FE84-FD1E-438E-AF54-A955AE929032}"/>
              </a:ext>
            </a:extLst>
          </p:cNvPr>
          <p:cNvSpPr>
            <a:spLocks noGrp="1" noChangeArrowheads="1"/>
          </p:cNvSpPr>
          <p:nvPr>
            <p:ph type="title"/>
          </p:nvPr>
        </p:nvSpPr>
        <p:spPr/>
        <p:txBody>
          <a:bodyPr/>
          <a:lstStyle/>
          <a:p>
            <a:r>
              <a:rPr lang="en-US" altLang="en-US"/>
              <a:t>Architectural diagram here</a:t>
            </a:r>
          </a:p>
        </p:txBody>
      </p:sp>
      <p:sp>
        <p:nvSpPr>
          <p:cNvPr id="4099" name="Rectangle 3">
            <a:extLst>
              <a:ext uri="{FF2B5EF4-FFF2-40B4-BE49-F238E27FC236}">
                <a16:creationId xmlns:a16="http://schemas.microsoft.com/office/drawing/2014/main" id="{E9F0BA8C-0F75-41D2-BBD8-372873F1C158}"/>
              </a:ext>
            </a:extLst>
          </p:cNvPr>
          <p:cNvSpPr>
            <a:spLocks noChangeArrowheads="1"/>
          </p:cNvSpPr>
          <p:nvPr/>
        </p:nvSpPr>
        <p:spPr bwMode="auto">
          <a:xfrm>
            <a:off x="0" y="0"/>
            <a:ext cx="9144000" cy="68580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4100" name="Object 8">
            <a:extLst>
              <a:ext uri="{FF2B5EF4-FFF2-40B4-BE49-F238E27FC236}">
                <a16:creationId xmlns:a16="http://schemas.microsoft.com/office/drawing/2014/main" id="{E27FA5FE-2117-498F-A2B6-785B7F7CB305}"/>
              </a:ext>
            </a:extLst>
          </p:cNvPr>
          <p:cNvGraphicFramePr>
            <a:graphicFrameLocks noChangeAspect="1"/>
          </p:cNvGraphicFramePr>
          <p:nvPr>
            <p:ph idx="1"/>
          </p:nvPr>
        </p:nvGraphicFramePr>
        <p:xfrm>
          <a:off x="2057400" y="228600"/>
          <a:ext cx="5257800" cy="6324600"/>
        </p:xfrm>
        <a:graphic>
          <a:graphicData uri="http://schemas.openxmlformats.org/presentationml/2006/ole">
            <mc:AlternateContent xmlns:mc="http://schemas.openxmlformats.org/markup-compatibility/2006">
              <mc:Choice xmlns:v="urn:schemas-microsoft-com:vml" Requires="v">
                <p:oleObj spid="_x0000_s4101" name="Visio" r:id="rId4" imgW="7320607" imgH="9459952" progId="Visio.Drawing.11">
                  <p:embed/>
                </p:oleObj>
              </mc:Choice>
              <mc:Fallback>
                <p:oleObj name="Visio" r:id="rId4" imgW="7320607" imgH="9459952" progId="Visio.Drawing.11">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228600"/>
                        <a:ext cx="525780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A292234-FD1D-450C-970B-B0230AC12B8B}"/>
              </a:ext>
            </a:extLst>
          </p:cNvPr>
          <p:cNvSpPr>
            <a:spLocks noGrp="1" noChangeArrowheads="1"/>
          </p:cNvSpPr>
          <p:nvPr>
            <p:ph type="title"/>
          </p:nvPr>
        </p:nvSpPr>
        <p:spPr/>
        <p:txBody>
          <a:bodyPr/>
          <a:lstStyle/>
          <a:p>
            <a:r>
              <a:rPr lang="en-US" altLang="en-US"/>
              <a:t>COM Aggregation</a:t>
            </a:r>
          </a:p>
        </p:txBody>
      </p:sp>
      <p:graphicFrame>
        <p:nvGraphicFramePr>
          <p:cNvPr id="31747" name="Object 3">
            <a:extLst>
              <a:ext uri="{FF2B5EF4-FFF2-40B4-BE49-F238E27FC236}">
                <a16:creationId xmlns:a16="http://schemas.microsoft.com/office/drawing/2014/main" id="{10778A11-F2A8-4B74-88AA-152F948D4925}"/>
              </a:ext>
            </a:extLst>
          </p:cNvPr>
          <p:cNvGraphicFramePr>
            <a:graphicFrameLocks noChangeAspect="1"/>
          </p:cNvGraphicFramePr>
          <p:nvPr/>
        </p:nvGraphicFramePr>
        <p:xfrm>
          <a:off x="1752600" y="1905000"/>
          <a:ext cx="5464175" cy="4064000"/>
        </p:xfrm>
        <a:graphic>
          <a:graphicData uri="http://schemas.openxmlformats.org/presentationml/2006/ole">
            <mc:AlternateContent xmlns:mc="http://schemas.openxmlformats.org/markup-compatibility/2006">
              <mc:Choice xmlns:v="urn:schemas-microsoft-com:vml" Requires="v">
                <p:oleObj spid="_x0000_s31748" name="VISIO" r:id="rId4" imgW="9273540" imgH="6899148" progId="Visio.Drawing.4">
                  <p:embed/>
                </p:oleObj>
              </mc:Choice>
              <mc:Fallback>
                <p:oleObj name="VISIO" r:id="rId4" imgW="9273540" imgH="6899148" progId="Visio.Drawing.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1905000"/>
                        <a:ext cx="5464175" cy="406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82F1F03-5ED3-4468-8082-62F3FE912979}"/>
              </a:ext>
            </a:extLst>
          </p:cNvPr>
          <p:cNvSpPr>
            <a:spLocks noGrp="1" noChangeArrowheads="1"/>
          </p:cNvSpPr>
          <p:nvPr>
            <p:ph type="title"/>
          </p:nvPr>
        </p:nvSpPr>
        <p:spPr/>
        <p:txBody>
          <a:bodyPr/>
          <a:lstStyle/>
          <a:p>
            <a:r>
              <a:rPr lang="en-US" altLang="en-US"/>
              <a:t>Implementing (COM) Aggregation</a:t>
            </a:r>
          </a:p>
        </p:txBody>
      </p:sp>
      <p:sp>
        <p:nvSpPr>
          <p:cNvPr id="32771" name="Rectangle 3">
            <a:extLst>
              <a:ext uri="{FF2B5EF4-FFF2-40B4-BE49-F238E27FC236}">
                <a16:creationId xmlns:a16="http://schemas.microsoft.com/office/drawing/2014/main" id="{2736D639-814A-4DB9-A246-D8E647A8162C}"/>
              </a:ext>
            </a:extLst>
          </p:cNvPr>
          <p:cNvSpPr>
            <a:spLocks noGrp="1" noChangeArrowheads="1"/>
          </p:cNvSpPr>
          <p:nvPr>
            <p:ph type="body" idx="1"/>
          </p:nvPr>
        </p:nvSpPr>
        <p:spPr/>
        <p:txBody>
          <a:bodyPr/>
          <a:lstStyle/>
          <a:p>
            <a:pPr>
              <a:lnSpc>
                <a:spcPct val="90000"/>
              </a:lnSpc>
            </a:pPr>
            <a:r>
              <a:rPr lang="en-US" altLang="en-US"/>
              <a:t>Signaling aggregation:</a:t>
            </a:r>
          </a:p>
          <a:p>
            <a:pPr lvl="1">
              <a:lnSpc>
                <a:spcPct val="90000"/>
              </a:lnSpc>
            </a:pPr>
            <a:r>
              <a:rPr lang="en-US" altLang="en-US"/>
              <a:t>CoCreateInstance(…) and IClassFactory::CreateInstance(…) both have a parameter: Iunknown* pUnknownOuter.  If this pointer is null the created object will not be aggregated.  </a:t>
            </a:r>
          </a:p>
          <a:p>
            <a:pPr lvl="1">
              <a:lnSpc>
                <a:spcPct val="90000"/>
              </a:lnSpc>
            </a:pPr>
            <a:r>
              <a:rPr lang="en-US" altLang="en-US"/>
              <a:t>If An outer component wants to aggregate an inner component it passes its own IUnknown interface pointer to the inner.</a:t>
            </a:r>
          </a:p>
          <a:p>
            <a:pPr>
              <a:lnSpc>
                <a:spcPct val="90000"/>
              </a:lnSpc>
            </a:pPr>
            <a:r>
              <a:rPr lang="en-US" altLang="en-US"/>
              <a:t>Implementing IUnknown:</a:t>
            </a:r>
          </a:p>
          <a:p>
            <a:pPr lvl="1">
              <a:lnSpc>
                <a:spcPct val="90000"/>
              </a:lnSpc>
            </a:pPr>
            <a:r>
              <a:rPr lang="en-US" altLang="en-US"/>
              <a:t>If an aggregatable component is not being aggregated it uses its non-delegating IUnknown implementation in the usual way.</a:t>
            </a:r>
          </a:p>
          <a:p>
            <a:pPr lvl="1">
              <a:lnSpc>
                <a:spcPct val="90000"/>
              </a:lnSpc>
            </a:pPr>
            <a:r>
              <a:rPr lang="en-US" altLang="en-US"/>
              <a:t>If it is being aggregated it uses its delegating IUnknown to forward requests for IUnknown or outer interface to the outer component.  Clients never get a pointer to the inner non-delegating IUnknown.  When they ask for IUnknown they get a pointer to the outer IUknown.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76B8F70-9F35-4F9A-9144-C26B08478F0A}"/>
              </a:ext>
            </a:extLst>
          </p:cNvPr>
          <p:cNvSpPr>
            <a:spLocks noGrp="1" noChangeArrowheads="1"/>
          </p:cNvSpPr>
          <p:nvPr>
            <p:ph type="title"/>
          </p:nvPr>
        </p:nvSpPr>
        <p:spPr/>
        <p:txBody>
          <a:bodyPr/>
          <a:lstStyle/>
          <a:p>
            <a:r>
              <a:rPr lang="en-US" altLang="en-US"/>
              <a:t>Implementing Aggregation</a:t>
            </a:r>
          </a:p>
        </p:txBody>
      </p:sp>
      <p:sp>
        <p:nvSpPr>
          <p:cNvPr id="33795" name="Rectangle 3">
            <a:extLst>
              <a:ext uri="{FF2B5EF4-FFF2-40B4-BE49-F238E27FC236}">
                <a16:creationId xmlns:a16="http://schemas.microsoft.com/office/drawing/2014/main" id="{2CA6B861-33D7-4FC8-B54B-F04B65229ACB}"/>
              </a:ext>
            </a:extLst>
          </p:cNvPr>
          <p:cNvSpPr>
            <a:spLocks noGrp="1" noChangeArrowheads="1"/>
          </p:cNvSpPr>
          <p:nvPr>
            <p:ph type="body" idx="1"/>
          </p:nvPr>
        </p:nvSpPr>
        <p:spPr/>
        <p:txBody>
          <a:bodyPr/>
          <a:lstStyle/>
          <a:p>
            <a:r>
              <a:rPr lang="en-US" altLang="en-US"/>
              <a:t>The delegating IUnknown  forwards QueryInterface, AddRef, and Release calls to the outer IUnknown.</a:t>
            </a:r>
          </a:p>
          <a:p>
            <a:r>
              <a:rPr lang="en-US" altLang="en-US"/>
              <a:t>When a client requests an inner interface from an outer interface pointer the outer delegates the query to the inner non-delegating QueryInterface.</a:t>
            </a:r>
          </a:p>
          <a:p>
            <a:r>
              <a:rPr lang="en-US" altLang="en-US"/>
              <a:t>When CoCreateInstance is called by the outer component it passes its IUnknown pointer to the inner and gets back a pointer to the inner IUnknown.  This happens in an init( ) function called by the outer’s class factory in its CreateInstance function.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62ED71D8-4E52-4CAC-9561-E85F4583D6E6}"/>
              </a:ext>
            </a:extLst>
          </p:cNvPr>
          <p:cNvSpPr>
            <a:spLocks noChangeArrowheads="1"/>
          </p:cNvSpPr>
          <p:nvPr/>
        </p:nvSpPr>
        <p:spPr bwMode="auto">
          <a:xfrm>
            <a:off x="0" y="0"/>
            <a:ext cx="9144000" cy="62484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4819" name="Rectangle 3">
            <a:extLst>
              <a:ext uri="{FF2B5EF4-FFF2-40B4-BE49-F238E27FC236}">
                <a16:creationId xmlns:a16="http://schemas.microsoft.com/office/drawing/2014/main" id="{34CED944-A53B-4FA6-9C1A-9B6383531E70}"/>
              </a:ext>
            </a:extLst>
          </p:cNvPr>
          <p:cNvSpPr>
            <a:spLocks noGrp="1" noChangeArrowheads="1"/>
          </p:cNvSpPr>
          <p:nvPr>
            <p:ph type="title"/>
          </p:nvPr>
        </p:nvSpPr>
        <p:spPr>
          <a:xfrm>
            <a:off x="685800" y="228600"/>
            <a:ext cx="7772400" cy="609600"/>
          </a:xfrm>
        </p:spPr>
        <p:txBody>
          <a:bodyPr/>
          <a:lstStyle/>
          <a:p>
            <a:r>
              <a:rPr lang="en-US" altLang="en-US" sz="2800"/>
              <a:t>COM Architectural Features</a:t>
            </a:r>
          </a:p>
        </p:txBody>
      </p:sp>
      <p:graphicFrame>
        <p:nvGraphicFramePr>
          <p:cNvPr id="34820" name="Object 4">
            <a:extLst>
              <a:ext uri="{FF2B5EF4-FFF2-40B4-BE49-F238E27FC236}">
                <a16:creationId xmlns:a16="http://schemas.microsoft.com/office/drawing/2014/main" id="{C3067D30-A623-4942-8669-08A9A30AB537}"/>
              </a:ext>
            </a:extLst>
          </p:cNvPr>
          <p:cNvGraphicFramePr>
            <a:graphicFrameLocks noChangeAspect="1"/>
          </p:cNvGraphicFramePr>
          <p:nvPr>
            <p:ph idx="1"/>
          </p:nvPr>
        </p:nvGraphicFramePr>
        <p:xfrm>
          <a:off x="2057400" y="0"/>
          <a:ext cx="5029200" cy="6096000"/>
        </p:xfrm>
        <a:graphic>
          <a:graphicData uri="http://schemas.openxmlformats.org/presentationml/2006/ole">
            <mc:AlternateContent xmlns:mc="http://schemas.openxmlformats.org/markup-compatibility/2006">
              <mc:Choice xmlns:v="urn:schemas-microsoft-com:vml" Requires="v">
                <p:oleObj spid="_x0000_s34821" name="VISIO" r:id="rId4" imgW="5520960" imgH="6892560" progId="Visio.Drawing.6">
                  <p:embed/>
                </p:oleObj>
              </mc:Choice>
              <mc:Fallback>
                <p:oleObj name="VISIO" r:id="rId4" imgW="5520960" imgH="689256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0"/>
                        <a:ext cx="5029200" cy="609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9EA774E-A002-41C8-A982-79E8EA3355EB}"/>
              </a:ext>
            </a:extLst>
          </p:cNvPr>
          <p:cNvSpPr>
            <a:spLocks noGrp="1" noChangeArrowheads="1"/>
          </p:cNvSpPr>
          <p:nvPr>
            <p:ph type="title"/>
          </p:nvPr>
        </p:nvSpPr>
        <p:spPr/>
        <p:txBody>
          <a:bodyPr/>
          <a:lstStyle/>
          <a:p>
            <a:r>
              <a:rPr lang="en-US" altLang="en-US"/>
              <a:t>Structure Chart</a:t>
            </a:r>
          </a:p>
        </p:txBody>
      </p:sp>
      <p:sp>
        <p:nvSpPr>
          <p:cNvPr id="5123" name="Rectangle 3">
            <a:extLst>
              <a:ext uri="{FF2B5EF4-FFF2-40B4-BE49-F238E27FC236}">
                <a16:creationId xmlns:a16="http://schemas.microsoft.com/office/drawing/2014/main" id="{28C1373A-D6A9-4B27-94B1-CBAAFFF9FC2A}"/>
              </a:ext>
            </a:extLst>
          </p:cNvPr>
          <p:cNvSpPr>
            <a:spLocks noGrp="1" noChangeArrowheads="1"/>
          </p:cNvSpPr>
          <p:nvPr>
            <p:ph type="body" idx="1"/>
          </p:nvPr>
        </p:nvSpPr>
        <p:spPr/>
        <p:txBody>
          <a:bodyPr/>
          <a:lstStyle/>
          <a:p>
            <a:r>
              <a:rPr lang="en-US" altLang="en-US" sz="1800"/>
              <a:t>This diagram doesn’t show the register and unregister processing for simplicity.</a:t>
            </a:r>
          </a:p>
          <a:p>
            <a:r>
              <a:rPr lang="en-US" altLang="en-US" sz="1800"/>
              <a:t>The server is registered by the command: </a:t>
            </a:r>
            <a:br>
              <a:rPr lang="en-US" altLang="en-US" sz="1800"/>
            </a:br>
            <a:r>
              <a:rPr lang="en-US" altLang="en-US" sz="1800"/>
              <a:t> 	component /RegServer</a:t>
            </a:r>
          </a:p>
          <a:p>
            <a:r>
              <a:rPr lang="en-US" altLang="en-US" sz="1800"/>
              <a:t>Once the component is registered, when the client calls CoCreateInstance COM will start the server process if it is not already running.  That causes main to start the class factory and store a pointer to it in the Running Object Table (ROT).</a:t>
            </a:r>
          </a:p>
          <a:p>
            <a:r>
              <a:rPr lang="en-US" altLang="en-US" sz="1800"/>
              <a:t>COM uses the pointer to create an instance and returns a pointer to the client.</a:t>
            </a:r>
          </a:p>
          <a:p>
            <a:r>
              <a:rPr lang="en-US" altLang="en-US" sz="1800"/>
              <a:t>The client uses the component through its interface, then calls release so COM can shut down the server.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4C2B63D2-032F-4EBA-BF9A-55AC88A2F1A5}"/>
              </a:ext>
            </a:extLst>
          </p:cNvPr>
          <p:cNvSpPr>
            <a:spLocks noChangeArrowheads="1"/>
          </p:cNvSpPr>
          <p:nvPr/>
        </p:nvSpPr>
        <p:spPr bwMode="auto">
          <a:xfrm>
            <a:off x="0" y="0"/>
            <a:ext cx="9144000" cy="62484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6147" name="Object 6">
            <a:extLst>
              <a:ext uri="{FF2B5EF4-FFF2-40B4-BE49-F238E27FC236}">
                <a16:creationId xmlns:a16="http://schemas.microsoft.com/office/drawing/2014/main" id="{A7F7AD77-BCEE-44C1-B1BB-124EE5500DE4}"/>
              </a:ext>
            </a:extLst>
          </p:cNvPr>
          <p:cNvGraphicFramePr>
            <a:graphicFrameLocks noChangeAspect="1"/>
          </p:cNvGraphicFramePr>
          <p:nvPr/>
        </p:nvGraphicFramePr>
        <p:xfrm>
          <a:off x="457200" y="76200"/>
          <a:ext cx="8229600" cy="6172200"/>
        </p:xfrm>
        <a:graphic>
          <a:graphicData uri="http://schemas.openxmlformats.org/presentationml/2006/ole">
            <mc:AlternateContent xmlns:mc="http://schemas.openxmlformats.org/markup-compatibility/2006">
              <mc:Choice xmlns:v="urn:schemas-microsoft-com:vml" Requires="v">
                <p:oleObj spid="_x0000_s6148" name="Visio" r:id="rId4" imgW="9275621" imgH="6666987" progId="Visio.Drawing.11">
                  <p:embed/>
                </p:oleObj>
              </mc:Choice>
              <mc:Fallback>
                <p:oleObj name="Visio" r:id="rId4" imgW="9275621" imgH="6666987" progId="Visio.Drawing.11">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76200"/>
                        <a:ext cx="822960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AA9DD3C-B716-4440-8746-E9F96350BA3A}"/>
              </a:ext>
            </a:extLst>
          </p:cNvPr>
          <p:cNvSpPr>
            <a:spLocks noGrp="1" noChangeArrowheads="1"/>
          </p:cNvSpPr>
          <p:nvPr>
            <p:ph type="title"/>
          </p:nvPr>
        </p:nvSpPr>
        <p:spPr/>
        <p:txBody>
          <a:bodyPr/>
          <a:lstStyle/>
          <a:p>
            <a:r>
              <a:rPr lang="en-US" altLang="en-US"/>
              <a:t>Structure chart here</a:t>
            </a:r>
          </a:p>
        </p:txBody>
      </p:sp>
      <p:sp>
        <p:nvSpPr>
          <p:cNvPr id="7171" name="Rectangle 3">
            <a:extLst>
              <a:ext uri="{FF2B5EF4-FFF2-40B4-BE49-F238E27FC236}">
                <a16:creationId xmlns:a16="http://schemas.microsoft.com/office/drawing/2014/main" id="{B776A5BE-C18C-4519-8C0B-4637D5CC8379}"/>
              </a:ext>
            </a:extLst>
          </p:cNvPr>
          <p:cNvSpPr>
            <a:spLocks noChangeArrowheads="1"/>
          </p:cNvSpPr>
          <p:nvPr/>
        </p:nvSpPr>
        <p:spPr bwMode="auto">
          <a:xfrm>
            <a:off x="0" y="0"/>
            <a:ext cx="9144000" cy="63246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7172" name="Object 10">
            <a:extLst>
              <a:ext uri="{FF2B5EF4-FFF2-40B4-BE49-F238E27FC236}">
                <a16:creationId xmlns:a16="http://schemas.microsoft.com/office/drawing/2014/main" id="{2991356F-6A07-415F-9AC1-885C9733FCB9}"/>
              </a:ext>
            </a:extLst>
          </p:cNvPr>
          <p:cNvGraphicFramePr>
            <a:graphicFrameLocks noChangeAspect="1"/>
          </p:cNvGraphicFramePr>
          <p:nvPr>
            <p:ph idx="1"/>
          </p:nvPr>
        </p:nvGraphicFramePr>
        <p:xfrm>
          <a:off x="457200" y="152400"/>
          <a:ext cx="8229600" cy="6172200"/>
        </p:xfrm>
        <a:graphic>
          <a:graphicData uri="http://schemas.openxmlformats.org/presentationml/2006/ole">
            <mc:AlternateContent xmlns:mc="http://schemas.openxmlformats.org/markup-compatibility/2006">
              <mc:Choice xmlns:v="urn:schemas-microsoft-com:vml" Requires="v">
                <p:oleObj spid="_x0000_s7173" name="Visio" r:id="rId4" imgW="9281775" imgH="6666987" progId="Visio.Drawing.11">
                  <p:embed/>
                </p:oleObj>
              </mc:Choice>
              <mc:Fallback>
                <p:oleObj name="Visio" r:id="rId4" imgW="9281775" imgH="6666987" progId="Visio.Drawing.11">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52400"/>
                        <a:ext cx="822960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AC04BE0-1C01-44CB-BD6B-6BF767874D95}"/>
              </a:ext>
            </a:extLst>
          </p:cNvPr>
          <p:cNvSpPr>
            <a:spLocks noGrp="1" noChangeArrowheads="1"/>
          </p:cNvSpPr>
          <p:nvPr>
            <p:ph type="title"/>
          </p:nvPr>
        </p:nvSpPr>
        <p:spPr/>
        <p:txBody>
          <a:bodyPr/>
          <a:lstStyle/>
          <a:p>
            <a:r>
              <a:rPr lang="en-US" altLang="en-US"/>
              <a:t>Activation Diagram</a:t>
            </a:r>
          </a:p>
        </p:txBody>
      </p:sp>
      <p:sp>
        <p:nvSpPr>
          <p:cNvPr id="8195" name="Rectangle 3">
            <a:extLst>
              <a:ext uri="{FF2B5EF4-FFF2-40B4-BE49-F238E27FC236}">
                <a16:creationId xmlns:a16="http://schemas.microsoft.com/office/drawing/2014/main" id="{37811A51-2F3E-48B8-9A59-B030454507DD}"/>
              </a:ext>
            </a:extLst>
          </p:cNvPr>
          <p:cNvSpPr>
            <a:spLocks noGrp="1" noChangeArrowheads="1"/>
          </p:cNvSpPr>
          <p:nvPr>
            <p:ph type="body" idx="1"/>
          </p:nvPr>
        </p:nvSpPr>
        <p:spPr/>
        <p:txBody>
          <a:bodyPr/>
          <a:lstStyle/>
          <a:p>
            <a:r>
              <a:rPr lang="en-US" altLang="en-US" sz="1800"/>
              <a:t>The diagram on the next page is an elaborated event trace diagram.  </a:t>
            </a:r>
          </a:p>
          <a:p>
            <a:r>
              <a:rPr lang="en-US" altLang="en-US" sz="1800"/>
              <a:t>It shows the separate, cooperating actions of the client, COM, and the Component to:</a:t>
            </a:r>
          </a:p>
          <a:p>
            <a:pPr lvl="1"/>
            <a:r>
              <a:rPr lang="en-US" altLang="en-US" sz="1600"/>
              <a:t>Create the component instance</a:t>
            </a:r>
          </a:p>
          <a:p>
            <a:pPr lvl="1"/>
            <a:r>
              <a:rPr lang="en-US" altLang="en-US" sz="1600"/>
              <a:t>Use it</a:t>
            </a:r>
          </a:p>
          <a:p>
            <a:pPr lvl="1"/>
            <a:r>
              <a:rPr lang="en-US" altLang="en-US" sz="1600"/>
              <a:t>Shut it down</a:t>
            </a:r>
          </a:p>
          <a:p>
            <a:r>
              <a:rPr lang="en-US" altLang="en-US" sz="1800"/>
              <a:t>Note that one new element has been added.  Communication between the client and component must be marshalled, e.g., using interprocess communication via remote procedure calls (RPCs).</a:t>
            </a:r>
          </a:p>
          <a:p>
            <a:r>
              <a:rPr lang="en-US" altLang="en-US" sz="1800"/>
              <a:t>We will discuss the marshalling process in the next section.</a:t>
            </a:r>
          </a:p>
          <a:p>
            <a:pPr>
              <a:buFont typeface="Symbol" panose="05050102010706020507" pitchFamily="18" charset="2"/>
              <a:buNone/>
            </a:pPr>
            <a:endParaRPr lang="en-US" altLang="en-US"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51CF37F9-8BCD-43F2-B8DB-68C2BD116A03}"/>
              </a:ext>
            </a:extLst>
          </p:cNvPr>
          <p:cNvSpPr>
            <a:spLocks noChangeArrowheads="1"/>
          </p:cNvSpPr>
          <p:nvPr/>
        </p:nvSpPr>
        <p:spPr bwMode="auto">
          <a:xfrm>
            <a:off x="0" y="0"/>
            <a:ext cx="9144000" cy="6858000"/>
          </a:xfrm>
          <a:prstGeom prst="rect">
            <a:avLst/>
          </a:prstGeom>
          <a:solidFill>
            <a:srgbClr val="FF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9219" name="Rectangle 2">
            <a:extLst>
              <a:ext uri="{FF2B5EF4-FFF2-40B4-BE49-F238E27FC236}">
                <a16:creationId xmlns:a16="http://schemas.microsoft.com/office/drawing/2014/main" id="{7CC738BE-14AB-4BFE-AE5C-57A5DF7BF3BE}"/>
              </a:ext>
            </a:extLst>
          </p:cNvPr>
          <p:cNvSpPr>
            <a:spLocks noGrp="1" noChangeArrowheads="1"/>
          </p:cNvSpPr>
          <p:nvPr>
            <p:ph type="title"/>
          </p:nvPr>
        </p:nvSpPr>
        <p:spPr>
          <a:xfrm>
            <a:off x="685800" y="228600"/>
            <a:ext cx="7772400" cy="533400"/>
          </a:xfrm>
        </p:spPr>
        <p:txBody>
          <a:bodyPr/>
          <a:lstStyle/>
          <a:p>
            <a:r>
              <a:rPr lang="en-US" altLang="en-US" sz="3200"/>
              <a:t>Activation diagram</a:t>
            </a:r>
          </a:p>
        </p:txBody>
      </p:sp>
      <p:graphicFrame>
        <p:nvGraphicFramePr>
          <p:cNvPr id="9220" name="Object 3">
            <a:extLst>
              <a:ext uri="{FF2B5EF4-FFF2-40B4-BE49-F238E27FC236}">
                <a16:creationId xmlns:a16="http://schemas.microsoft.com/office/drawing/2014/main" id="{A098856B-6962-4095-AB5F-DEBA6016393A}"/>
              </a:ext>
            </a:extLst>
          </p:cNvPr>
          <p:cNvGraphicFramePr>
            <a:graphicFrameLocks noChangeAspect="1"/>
          </p:cNvGraphicFramePr>
          <p:nvPr>
            <p:ph idx="1"/>
          </p:nvPr>
        </p:nvGraphicFramePr>
        <p:xfrm>
          <a:off x="2209800" y="533400"/>
          <a:ext cx="5029200" cy="6477000"/>
        </p:xfrm>
        <a:graphic>
          <a:graphicData uri="http://schemas.openxmlformats.org/presentationml/2006/ole">
            <mc:AlternateContent xmlns:mc="http://schemas.openxmlformats.org/markup-compatibility/2006">
              <mc:Choice xmlns:v="urn:schemas-microsoft-com:vml" Requires="v">
                <p:oleObj spid="_x0000_s9221" name="Visio" r:id="rId4" imgW="6219001" imgH="9184802" progId="Visio.Drawing.11">
                  <p:embed/>
                </p:oleObj>
              </mc:Choice>
              <mc:Fallback>
                <p:oleObj name="Visio" r:id="rId4" imgW="6219001" imgH="9184802" progId="Visio.Drawing.11">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l="-7352" t="-4977" r="-7352" b="-4977"/>
                      <a:stretch>
                        <a:fillRect/>
                      </a:stretch>
                    </p:blipFill>
                    <p:spPr bwMode="auto">
                      <a:xfrm>
                        <a:off x="2209800" y="533400"/>
                        <a:ext cx="5029200" cy="647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2F28939-5AA9-4EE2-BBD9-FFB02DAC7CBF}"/>
              </a:ext>
            </a:extLst>
          </p:cNvPr>
          <p:cNvSpPr>
            <a:spLocks noGrp="1" noChangeArrowheads="1"/>
          </p:cNvSpPr>
          <p:nvPr>
            <p:ph type="title"/>
          </p:nvPr>
        </p:nvSpPr>
        <p:spPr/>
        <p:txBody>
          <a:bodyPr/>
          <a:lstStyle/>
          <a:p>
            <a:r>
              <a:rPr lang="en-US" altLang="en-US"/>
              <a:t>Marshaling</a:t>
            </a:r>
          </a:p>
        </p:txBody>
      </p:sp>
      <p:sp>
        <p:nvSpPr>
          <p:cNvPr id="10243" name="Rectangle 3">
            <a:extLst>
              <a:ext uri="{FF2B5EF4-FFF2-40B4-BE49-F238E27FC236}">
                <a16:creationId xmlns:a16="http://schemas.microsoft.com/office/drawing/2014/main" id="{F6603D42-D17E-45C5-B7FE-9AA338E4773C}"/>
              </a:ext>
            </a:extLst>
          </p:cNvPr>
          <p:cNvSpPr>
            <a:spLocks noGrp="1" noChangeArrowheads="1"/>
          </p:cNvSpPr>
          <p:nvPr>
            <p:ph type="body" idx="1"/>
          </p:nvPr>
        </p:nvSpPr>
        <p:spPr>
          <a:xfrm>
            <a:off x="838200" y="1752600"/>
            <a:ext cx="7772400" cy="4114800"/>
          </a:xfrm>
        </p:spPr>
        <p:txBody>
          <a:bodyPr/>
          <a:lstStyle/>
          <a:p>
            <a:pPr>
              <a:lnSpc>
                <a:spcPct val="90000"/>
              </a:lnSpc>
            </a:pPr>
            <a:r>
              <a:rPr lang="en-US" altLang="en-US" sz="1800"/>
              <a:t>All communication between client and an out-of-process component is accomplished through marshaling.</a:t>
            </a:r>
            <a:br>
              <a:rPr lang="en-US" altLang="en-US" sz="1800"/>
            </a:br>
            <a:endParaRPr lang="en-US" altLang="en-US" sz="1800"/>
          </a:p>
          <a:p>
            <a:pPr>
              <a:lnSpc>
                <a:spcPct val="90000"/>
              </a:lnSpc>
            </a:pPr>
            <a:r>
              <a:rPr lang="en-US" altLang="en-US" sz="1800"/>
              <a:t>Marshaling is the activity of decomposing data into a byte stream which is sent over an inter-process communication mechanism, then recomposing in the receiving process.</a:t>
            </a:r>
            <a:br>
              <a:rPr lang="en-US" altLang="en-US" sz="1800"/>
            </a:br>
            <a:endParaRPr lang="en-US" altLang="en-US" sz="1800"/>
          </a:p>
          <a:p>
            <a:pPr>
              <a:lnSpc>
                <a:spcPct val="90000"/>
              </a:lnSpc>
            </a:pPr>
            <a:r>
              <a:rPr lang="en-US" altLang="en-US" sz="1800"/>
              <a:t>COM’s method of interprocess communication is the Remote Procedure Call (RPC).  The client makes a synchronous call to a proxy in the client process.  The proxy marshals the data and sends it to a stub in the receiving process where it is processed according to the semantics of the (remote) procedure.  Any results are marshaled back to the client’s proxy which then creates the fiction of a procedure return.</a:t>
            </a:r>
            <a:br>
              <a:rPr lang="en-US" altLang="en-US" sz="1800"/>
            </a:br>
            <a:endParaRPr lang="en-US" altLang="en-US" sz="1800"/>
          </a:p>
          <a:p>
            <a:pPr>
              <a:lnSpc>
                <a:spcPct val="90000"/>
              </a:lnSpc>
            </a:pPr>
            <a:r>
              <a:rPr lang="en-US" altLang="en-US" sz="1800"/>
              <a:t>It is the job of the Service Control Manager (SCM) to find the server and instantiate an object and connect the proxy and stub.</a:t>
            </a:r>
          </a:p>
        </p:txBody>
      </p:sp>
    </p:spTree>
  </p:cSld>
  <p:clrMapOvr>
    <a:masterClrMapping/>
  </p:clrMapOvr>
</p:sld>
</file>

<file path=ppt/theme/theme1.xml><?xml version="1.0" encoding="utf-8"?>
<a:theme xmlns:a="http://schemas.openxmlformats.org/drawingml/2006/main" name="Dcom">
  <a:themeElements>
    <a:clrScheme name="">
      <a:dk1>
        <a:srgbClr val="000000"/>
      </a:dk1>
      <a:lt1>
        <a:srgbClr val="FFFFFF"/>
      </a:lt1>
      <a:dk2>
        <a:srgbClr val="000000"/>
      </a:dk2>
      <a:lt2>
        <a:srgbClr val="CECECE"/>
      </a:lt2>
      <a:accent1>
        <a:srgbClr val="EBEBEB"/>
      </a:accent1>
      <a:accent2>
        <a:srgbClr val="232323"/>
      </a:accent2>
      <a:accent3>
        <a:srgbClr val="FFFFFF"/>
      </a:accent3>
      <a:accent4>
        <a:srgbClr val="000000"/>
      </a:accent4>
      <a:accent5>
        <a:srgbClr val="F3F3F3"/>
      </a:accent5>
      <a:accent6>
        <a:srgbClr val="1F1F1F"/>
      </a:accent6>
      <a:hlink>
        <a:srgbClr val="9C9C9C"/>
      </a:hlink>
      <a:folHlink>
        <a:srgbClr val="676767"/>
      </a:folHlink>
    </a:clrScheme>
    <a:fontScheme name="Dcom">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c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co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co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co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co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co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co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E:\su\cse791\distribObj\bristol\DCOM.PPT</Template>
  <TotalTime>7546</TotalTime>
  <Words>1010</Words>
  <Application>Microsoft Office PowerPoint</Application>
  <PresentationFormat>On-screen Show (4:3)</PresentationFormat>
  <Paragraphs>156</Paragraphs>
  <Slides>33</Slides>
  <Notes>33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42" baseType="lpstr">
      <vt:lpstr>Times New Roman</vt:lpstr>
      <vt:lpstr>Arial</vt:lpstr>
      <vt:lpstr>Tahoma</vt:lpstr>
      <vt:lpstr>Symbol</vt:lpstr>
      <vt:lpstr>Courier New</vt:lpstr>
      <vt:lpstr>Dcom</vt:lpstr>
      <vt:lpstr>Microsoft Visio Drawing</vt:lpstr>
      <vt:lpstr>Microsoft Office Visio Drawing</vt:lpstr>
      <vt:lpstr>VISIO 4 Drawing</vt:lpstr>
      <vt:lpstr>Out-of-Process Components</vt:lpstr>
      <vt:lpstr>Out-of-Process Architectural Diagram</vt:lpstr>
      <vt:lpstr>Architectural diagram here</vt:lpstr>
      <vt:lpstr>Structure Chart</vt:lpstr>
      <vt:lpstr>PowerPoint Presentation</vt:lpstr>
      <vt:lpstr>Structure chart here</vt:lpstr>
      <vt:lpstr>Activation Diagram</vt:lpstr>
      <vt:lpstr>Activation diagram</vt:lpstr>
      <vt:lpstr>Marshaling</vt:lpstr>
      <vt:lpstr>Component Activation</vt:lpstr>
      <vt:lpstr>Marshaling Architecture</vt:lpstr>
      <vt:lpstr>Marshaling Layers</vt:lpstr>
      <vt:lpstr>MIDL Compiler</vt:lpstr>
      <vt:lpstr>MIDL chart</vt:lpstr>
      <vt:lpstr>Threading Models and Apartments</vt:lpstr>
      <vt:lpstr>Creating Apartments</vt:lpstr>
      <vt:lpstr>STA Remoting Architecture</vt:lpstr>
      <vt:lpstr>STA Remoting Architecture</vt:lpstr>
      <vt:lpstr>MTA Remoting Architecture</vt:lpstr>
      <vt:lpstr>MTA Remoting Architecture</vt:lpstr>
      <vt:lpstr>Remoting Architecture - Proxies</vt:lpstr>
      <vt:lpstr>Proxy Manager</vt:lpstr>
      <vt:lpstr>Remoting Architecture - Stubs</vt:lpstr>
      <vt:lpstr>Stub manager</vt:lpstr>
      <vt:lpstr>COM’s Reuse Mechanisms: Containment</vt:lpstr>
      <vt:lpstr>Implementing Containment</vt:lpstr>
      <vt:lpstr>COM’s Reuse Mechanisms: Aggregation</vt:lpstr>
      <vt:lpstr>COM Interface Policy</vt:lpstr>
      <vt:lpstr>COM Interface Policy</vt:lpstr>
      <vt:lpstr>COM Aggregation</vt:lpstr>
      <vt:lpstr>Implementing (COM) Aggregation</vt:lpstr>
      <vt:lpstr>Implementing Aggregation</vt:lpstr>
      <vt:lpstr>COM Architectural Features</vt:lpstr>
    </vt:vector>
  </TitlesOfParts>
  <Company>Fawcett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jim</dc:creator>
  <cp:lastModifiedBy>James Fawcett</cp:lastModifiedBy>
  <cp:revision>51</cp:revision>
  <cp:lastPrinted>2000-01-19T01:02:54Z</cp:lastPrinted>
  <dcterms:created xsi:type="dcterms:W3CDTF">1998-02-15T23:59:21Z</dcterms:created>
  <dcterms:modified xsi:type="dcterms:W3CDTF">2018-02-14T22:29:47Z</dcterms:modified>
</cp:coreProperties>
</file>