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66"/>
  </p:notesMasterIdLst>
  <p:handoutMasterIdLst>
    <p:handoutMasterId r:id="rId67"/>
  </p:handoutMasterIdLst>
  <p:sldIdLst>
    <p:sldId id="325" r:id="rId2"/>
    <p:sldId id="324" r:id="rId3"/>
    <p:sldId id="257" r:id="rId4"/>
    <p:sldId id="286" r:id="rId5"/>
    <p:sldId id="315" r:id="rId6"/>
    <p:sldId id="295" r:id="rId7"/>
    <p:sldId id="305" r:id="rId8"/>
    <p:sldId id="272" r:id="rId9"/>
    <p:sldId id="296" r:id="rId10"/>
    <p:sldId id="280" r:id="rId11"/>
    <p:sldId id="284" r:id="rId12"/>
    <p:sldId id="303" r:id="rId13"/>
    <p:sldId id="289" r:id="rId14"/>
    <p:sldId id="306" r:id="rId15"/>
    <p:sldId id="274" r:id="rId16"/>
    <p:sldId id="276" r:id="rId17"/>
    <p:sldId id="290" r:id="rId18"/>
    <p:sldId id="291" r:id="rId19"/>
    <p:sldId id="299" r:id="rId20"/>
    <p:sldId id="259" r:id="rId21"/>
    <p:sldId id="307" r:id="rId22"/>
    <p:sldId id="269" r:id="rId23"/>
    <p:sldId id="322" r:id="rId24"/>
    <p:sldId id="260" r:id="rId25"/>
    <p:sldId id="308" r:id="rId26"/>
    <p:sldId id="261" r:id="rId27"/>
    <p:sldId id="262" r:id="rId28"/>
    <p:sldId id="309" r:id="rId29"/>
    <p:sldId id="317" r:id="rId30"/>
    <p:sldId id="319" r:id="rId31"/>
    <p:sldId id="263" r:id="rId32"/>
    <p:sldId id="270" r:id="rId33"/>
    <p:sldId id="316" r:id="rId34"/>
    <p:sldId id="264" r:id="rId35"/>
    <p:sldId id="265" r:id="rId36"/>
    <p:sldId id="318" r:id="rId37"/>
    <p:sldId id="266" r:id="rId38"/>
    <p:sldId id="310" r:id="rId39"/>
    <p:sldId id="323" r:id="rId40"/>
    <p:sldId id="311" r:id="rId41"/>
    <p:sldId id="320" r:id="rId42"/>
    <p:sldId id="267" r:id="rId43"/>
    <p:sldId id="312" r:id="rId44"/>
    <p:sldId id="268" r:id="rId45"/>
    <p:sldId id="300" r:id="rId46"/>
    <p:sldId id="313" r:id="rId47"/>
    <p:sldId id="281" r:id="rId48"/>
    <p:sldId id="292" r:id="rId49"/>
    <p:sldId id="293" r:id="rId50"/>
    <p:sldId id="327" r:id="rId51"/>
    <p:sldId id="328" r:id="rId52"/>
    <p:sldId id="329" r:id="rId53"/>
    <p:sldId id="294" r:id="rId54"/>
    <p:sldId id="285" r:id="rId55"/>
    <p:sldId id="301" r:id="rId56"/>
    <p:sldId id="275" r:id="rId57"/>
    <p:sldId id="277" r:id="rId58"/>
    <p:sldId id="302" r:id="rId59"/>
    <p:sldId id="273" r:id="rId60"/>
    <p:sldId id="314" r:id="rId61"/>
    <p:sldId id="282" r:id="rId62"/>
    <p:sldId id="297" r:id="rId63"/>
    <p:sldId id="298" r:id="rId64"/>
    <p:sldId id="326" r:id="rId65"/>
  </p:sldIdLst>
  <p:sldSz cx="9875838" cy="7589838"/>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391">
          <p15:clr>
            <a:srgbClr val="A4A3A4"/>
          </p15:clr>
        </p15:guide>
        <p15:guide id="2" pos="31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0FE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4" autoAdjust="0"/>
    <p:restoredTop sz="94676" autoAdjust="0"/>
  </p:normalViewPr>
  <p:slideViewPr>
    <p:cSldViewPr>
      <p:cViewPr varScale="1">
        <p:scale>
          <a:sx n="76" d="100"/>
          <a:sy n="76" d="100"/>
        </p:scale>
        <p:origin x="696" y="84"/>
      </p:cViewPr>
      <p:guideLst>
        <p:guide orient="horz" pos="2391"/>
        <p:guide pos="31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E450B6F-E80C-423C-BAFD-25AA8E5B0231}"/>
              </a:ext>
            </a:extLst>
          </p:cNvPr>
          <p:cNvSpPr>
            <a:spLocks noChangeArrowheads="1"/>
          </p:cNvSpPr>
          <p:nvPr/>
        </p:nvSpPr>
        <p:spPr bwMode="auto">
          <a:xfrm>
            <a:off x="3146425" y="8694738"/>
            <a:ext cx="566738" cy="339725"/>
          </a:xfrm>
          <a:prstGeom prst="rect">
            <a:avLst/>
          </a:prstGeom>
          <a:noFill/>
          <a:ln w="12700">
            <a:noFill/>
            <a:miter lim="800000"/>
            <a:headEnd/>
            <a:tailEnd/>
          </a:ln>
          <a:effectLst/>
        </p:spPr>
        <p:txBody>
          <a:bodyPr wrap="none" lIns="87312" tIns="44450" rIns="87312" bIns="44450">
            <a:spAutoFit/>
          </a:bodyPr>
          <a:lstStyle>
            <a:lvl1pPr defTabSz="868363">
              <a:defRPr sz="2400">
                <a:solidFill>
                  <a:schemeClr val="tx1"/>
                </a:solidFill>
                <a:latin typeface="Times New Roman" panose="02020603050405020304" pitchFamily="18" charset="0"/>
              </a:defRPr>
            </a:lvl1pPr>
            <a:lvl2pPr marL="742950" indent="-285750" defTabSz="868363">
              <a:defRPr sz="2400">
                <a:solidFill>
                  <a:schemeClr val="tx1"/>
                </a:solidFill>
                <a:latin typeface="Times New Roman" panose="02020603050405020304" pitchFamily="18" charset="0"/>
              </a:defRPr>
            </a:lvl2pPr>
            <a:lvl3pPr marL="1143000" indent="-228600" defTabSz="868363">
              <a:defRPr sz="2400">
                <a:solidFill>
                  <a:schemeClr val="tx1"/>
                </a:solidFill>
                <a:latin typeface="Times New Roman" panose="02020603050405020304" pitchFamily="18" charset="0"/>
              </a:defRPr>
            </a:lvl3pPr>
            <a:lvl4pPr marL="1600200" indent="-228600" defTabSz="868363">
              <a:defRPr sz="2400">
                <a:solidFill>
                  <a:schemeClr val="tx1"/>
                </a:solidFill>
                <a:latin typeface="Times New Roman" panose="02020603050405020304" pitchFamily="18" charset="0"/>
              </a:defRPr>
            </a:lvl4pPr>
            <a:lvl5pPr marL="2057400" indent="-228600" defTabSz="868363">
              <a:defRPr sz="2400">
                <a:solidFill>
                  <a:schemeClr val="tx1"/>
                </a:solidFill>
                <a:latin typeface="Times New Roman" panose="02020603050405020304" pitchFamily="18" charset="0"/>
              </a:defRPr>
            </a:lvl5pPr>
            <a:lvl6pPr marL="2514600" indent="-228600" defTabSz="8683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683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683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68363"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90000"/>
              </a:lnSpc>
            </a:pPr>
            <a:r>
              <a:rPr lang="en-US" altLang="en-US" sz="1200">
                <a:latin typeface="Arial" panose="020B0604020202020204" pitchFamily="34" charset="0"/>
              </a:rPr>
              <a:t>Page </a:t>
            </a:r>
            <a:fld id="{40AD7951-465F-4E8A-B8B3-CEFAEBF1F5C1}" type="slidenum">
              <a:rPr lang="en-US" altLang="en-US" sz="1200">
                <a:latin typeface="Arial" panose="020B0604020202020204" pitchFamily="34" charset="0"/>
              </a:rPr>
              <a:pPr algn="ctr">
                <a:lnSpc>
                  <a:spcPct val="90000"/>
                </a:lnSpc>
              </a:pPr>
              <a:t>‹#›</a:t>
            </a:fld>
            <a:endParaRPr lang="en-US" altLang="en-US" sz="1200">
              <a:latin typeface="Arial" panose="020B0604020202020204" pitchFamily="34" charset="0"/>
            </a:endParaRPr>
          </a:p>
        </p:txBody>
      </p:sp>
      <p:sp>
        <p:nvSpPr>
          <p:cNvPr id="67587" name="Rectangle 3">
            <a:extLst>
              <a:ext uri="{FF2B5EF4-FFF2-40B4-BE49-F238E27FC236}">
                <a16:creationId xmlns:a16="http://schemas.microsoft.com/office/drawing/2014/main" id="{851E39F1-0DFC-4881-B07B-574272750BD8}"/>
              </a:ext>
            </a:extLst>
          </p:cNvPr>
          <p:cNvSpPr>
            <a:spLocks noChangeArrowheads="1" noTextEdit="1"/>
          </p:cNvSpPr>
          <p:nvPr>
            <p:ph type="sldImg" idx="2"/>
          </p:nvPr>
        </p:nvSpPr>
        <p:spPr bwMode="auto">
          <a:xfrm>
            <a:off x="1203325" y="687388"/>
            <a:ext cx="4457700" cy="34258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a:extLst>
              <a:ext uri="{FF2B5EF4-FFF2-40B4-BE49-F238E27FC236}">
                <a16:creationId xmlns:a16="http://schemas.microsoft.com/office/drawing/2014/main" id="{84B6DFCF-F9CE-4474-AAC1-DBA39A542299}"/>
              </a:ext>
            </a:extLst>
          </p:cNvPr>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B5CD5422-00CD-450C-82D5-68C085B0BF09}"/>
              </a:ext>
            </a:extLst>
          </p:cNvPr>
          <p:cNvSpPr>
            <a:spLocks noChangeArrowheads="1" noTextEdit="1"/>
          </p:cNvSpPr>
          <p:nvPr>
            <p:ph type="sldImg"/>
          </p:nvPr>
        </p:nvSpPr>
        <p:spPr>
          <a:ln/>
        </p:spPr>
      </p:sp>
      <p:sp>
        <p:nvSpPr>
          <p:cNvPr id="68611" name="Rectangle 3">
            <a:extLst>
              <a:ext uri="{FF2B5EF4-FFF2-40B4-BE49-F238E27FC236}">
                <a16:creationId xmlns:a16="http://schemas.microsoft.com/office/drawing/2014/main" id="{9F328D6F-0F76-4FF3-B33C-BBFE49DACA8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E53A621D-9841-4729-9119-997D72886191}"/>
              </a:ext>
            </a:extLst>
          </p:cNvPr>
          <p:cNvSpPr>
            <a:spLocks noChangeArrowheads="1" noTextEdit="1"/>
          </p:cNvSpPr>
          <p:nvPr>
            <p:ph type="sldImg"/>
          </p:nvPr>
        </p:nvSpPr>
        <p:spPr>
          <a:ln/>
        </p:spPr>
      </p:sp>
      <p:sp>
        <p:nvSpPr>
          <p:cNvPr id="77827" name="Rectangle 3">
            <a:extLst>
              <a:ext uri="{FF2B5EF4-FFF2-40B4-BE49-F238E27FC236}">
                <a16:creationId xmlns:a16="http://schemas.microsoft.com/office/drawing/2014/main" id="{BC12E973-94E2-4C50-B71B-6688197FD35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35D61A3F-0556-485F-B332-AFE186C97C7C}"/>
              </a:ext>
            </a:extLst>
          </p:cNvPr>
          <p:cNvSpPr>
            <a:spLocks noChangeArrowheads="1" noTextEdit="1"/>
          </p:cNvSpPr>
          <p:nvPr>
            <p:ph type="sldImg"/>
          </p:nvPr>
        </p:nvSpPr>
        <p:spPr>
          <a:ln/>
        </p:spPr>
      </p:sp>
      <p:sp>
        <p:nvSpPr>
          <p:cNvPr id="78851" name="Rectangle 3">
            <a:extLst>
              <a:ext uri="{FF2B5EF4-FFF2-40B4-BE49-F238E27FC236}">
                <a16:creationId xmlns:a16="http://schemas.microsoft.com/office/drawing/2014/main" id="{1BBCE9BA-B3D7-4F38-89B7-071F9DC7B4E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0534B711-30D7-4944-858B-C26B078A79BE}"/>
              </a:ext>
            </a:extLst>
          </p:cNvPr>
          <p:cNvSpPr>
            <a:spLocks noChangeArrowheads="1" noTextEdit="1"/>
          </p:cNvSpPr>
          <p:nvPr>
            <p:ph type="sldImg"/>
          </p:nvPr>
        </p:nvSpPr>
        <p:spPr>
          <a:ln/>
        </p:spPr>
      </p:sp>
      <p:sp>
        <p:nvSpPr>
          <p:cNvPr id="79875" name="Rectangle 3">
            <a:extLst>
              <a:ext uri="{FF2B5EF4-FFF2-40B4-BE49-F238E27FC236}">
                <a16:creationId xmlns:a16="http://schemas.microsoft.com/office/drawing/2014/main" id="{2FAB70EF-3F50-44F5-ACD9-8760F5948D4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5880BC35-E4AF-4C47-9122-147C25999AF4}"/>
              </a:ext>
            </a:extLst>
          </p:cNvPr>
          <p:cNvSpPr>
            <a:spLocks noChangeArrowheads="1" noTextEdit="1"/>
          </p:cNvSpPr>
          <p:nvPr>
            <p:ph type="sldImg"/>
          </p:nvPr>
        </p:nvSpPr>
        <p:spPr>
          <a:ln/>
        </p:spPr>
      </p:sp>
      <p:sp>
        <p:nvSpPr>
          <p:cNvPr id="80899" name="Rectangle 3">
            <a:extLst>
              <a:ext uri="{FF2B5EF4-FFF2-40B4-BE49-F238E27FC236}">
                <a16:creationId xmlns:a16="http://schemas.microsoft.com/office/drawing/2014/main" id="{AFEB06EE-F66F-485A-8AB0-D68988DF3EF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2A8DE8B5-5245-479C-A418-DE6852235FA0}"/>
              </a:ext>
            </a:extLst>
          </p:cNvPr>
          <p:cNvSpPr>
            <a:spLocks noChangeArrowheads="1" noTextEdit="1"/>
          </p:cNvSpPr>
          <p:nvPr>
            <p:ph type="sldImg"/>
          </p:nvPr>
        </p:nvSpPr>
        <p:spPr>
          <a:ln/>
        </p:spPr>
      </p:sp>
      <p:sp>
        <p:nvSpPr>
          <p:cNvPr id="81923" name="Rectangle 3">
            <a:extLst>
              <a:ext uri="{FF2B5EF4-FFF2-40B4-BE49-F238E27FC236}">
                <a16:creationId xmlns:a16="http://schemas.microsoft.com/office/drawing/2014/main" id="{A33D5892-8FE3-4D91-A720-0BD78DF5D10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05F5F798-0AB9-47EC-82C0-ACD6499547A1}"/>
              </a:ext>
            </a:extLst>
          </p:cNvPr>
          <p:cNvSpPr>
            <a:spLocks noChangeArrowheads="1" noTextEdit="1"/>
          </p:cNvSpPr>
          <p:nvPr>
            <p:ph type="sldImg"/>
          </p:nvPr>
        </p:nvSpPr>
        <p:spPr>
          <a:ln/>
        </p:spPr>
      </p:sp>
      <p:sp>
        <p:nvSpPr>
          <p:cNvPr id="82947" name="Rectangle 3">
            <a:extLst>
              <a:ext uri="{FF2B5EF4-FFF2-40B4-BE49-F238E27FC236}">
                <a16:creationId xmlns:a16="http://schemas.microsoft.com/office/drawing/2014/main" id="{1224C2DC-D92E-485F-A360-5DB95274D03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9DA558C1-0A02-47E3-A7E2-3C4CD5FB0C07}"/>
              </a:ext>
            </a:extLst>
          </p:cNvPr>
          <p:cNvSpPr>
            <a:spLocks noChangeArrowheads="1" noTextEdit="1"/>
          </p:cNvSpPr>
          <p:nvPr>
            <p:ph type="sldImg"/>
          </p:nvPr>
        </p:nvSpPr>
        <p:spPr>
          <a:ln/>
        </p:spPr>
      </p:sp>
      <p:sp>
        <p:nvSpPr>
          <p:cNvPr id="83971" name="Rectangle 3">
            <a:extLst>
              <a:ext uri="{FF2B5EF4-FFF2-40B4-BE49-F238E27FC236}">
                <a16:creationId xmlns:a16="http://schemas.microsoft.com/office/drawing/2014/main" id="{F828EFAD-BC1B-494F-81F5-B905D417873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0FAC9AAB-CD2B-497E-A4B9-9FA061118715}"/>
              </a:ext>
            </a:extLst>
          </p:cNvPr>
          <p:cNvSpPr>
            <a:spLocks noChangeArrowheads="1" noTextEdit="1"/>
          </p:cNvSpPr>
          <p:nvPr>
            <p:ph type="sldImg"/>
          </p:nvPr>
        </p:nvSpPr>
        <p:spPr>
          <a:ln/>
        </p:spPr>
      </p:sp>
      <p:sp>
        <p:nvSpPr>
          <p:cNvPr id="84995" name="Rectangle 3">
            <a:extLst>
              <a:ext uri="{FF2B5EF4-FFF2-40B4-BE49-F238E27FC236}">
                <a16:creationId xmlns:a16="http://schemas.microsoft.com/office/drawing/2014/main" id="{93BA9AA5-E7DE-43DB-88DE-FC4DBAAE689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38C0D10F-7F36-4264-A4BD-A88712A30FDF}"/>
              </a:ext>
            </a:extLst>
          </p:cNvPr>
          <p:cNvSpPr>
            <a:spLocks noChangeArrowheads="1" noTextEdit="1"/>
          </p:cNvSpPr>
          <p:nvPr>
            <p:ph type="sldImg"/>
          </p:nvPr>
        </p:nvSpPr>
        <p:spPr>
          <a:ln/>
        </p:spPr>
      </p:sp>
      <p:sp>
        <p:nvSpPr>
          <p:cNvPr id="86019" name="Rectangle 3">
            <a:extLst>
              <a:ext uri="{FF2B5EF4-FFF2-40B4-BE49-F238E27FC236}">
                <a16:creationId xmlns:a16="http://schemas.microsoft.com/office/drawing/2014/main" id="{86330935-8642-4565-B735-E6B1D33DDD2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C3AB9E7F-1720-4078-99BC-9C8D7985B1EF}"/>
              </a:ext>
            </a:extLst>
          </p:cNvPr>
          <p:cNvSpPr>
            <a:spLocks noChangeArrowheads="1" noTextEdit="1"/>
          </p:cNvSpPr>
          <p:nvPr>
            <p:ph type="sldImg"/>
          </p:nvPr>
        </p:nvSpPr>
        <p:spPr>
          <a:ln/>
        </p:spPr>
      </p:sp>
      <p:sp>
        <p:nvSpPr>
          <p:cNvPr id="87043" name="Rectangle 3">
            <a:extLst>
              <a:ext uri="{FF2B5EF4-FFF2-40B4-BE49-F238E27FC236}">
                <a16:creationId xmlns:a16="http://schemas.microsoft.com/office/drawing/2014/main" id="{350E0198-2841-4B84-A2DE-CF4A48FABCF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1251DEAF-18ED-4650-BC16-072C8713C2BB}"/>
              </a:ext>
            </a:extLst>
          </p:cNvPr>
          <p:cNvSpPr>
            <a:spLocks noChangeArrowheads="1" noTextEdit="1"/>
          </p:cNvSpPr>
          <p:nvPr>
            <p:ph type="sldImg"/>
          </p:nvPr>
        </p:nvSpPr>
        <p:spPr>
          <a:ln/>
        </p:spPr>
      </p:sp>
      <p:sp>
        <p:nvSpPr>
          <p:cNvPr id="69635" name="Rectangle 3">
            <a:extLst>
              <a:ext uri="{FF2B5EF4-FFF2-40B4-BE49-F238E27FC236}">
                <a16:creationId xmlns:a16="http://schemas.microsoft.com/office/drawing/2014/main" id="{39C04A48-5D46-4397-ACC5-9C581FC6202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68B3C4F7-F636-4A7D-A1D2-19FB062056A2}"/>
              </a:ext>
            </a:extLst>
          </p:cNvPr>
          <p:cNvSpPr>
            <a:spLocks noChangeArrowheads="1" noTextEdit="1"/>
          </p:cNvSpPr>
          <p:nvPr>
            <p:ph type="sldImg"/>
          </p:nvPr>
        </p:nvSpPr>
        <p:spPr>
          <a:ln/>
        </p:spPr>
      </p:sp>
      <p:sp>
        <p:nvSpPr>
          <p:cNvPr id="88067" name="Rectangle 3">
            <a:extLst>
              <a:ext uri="{FF2B5EF4-FFF2-40B4-BE49-F238E27FC236}">
                <a16:creationId xmlns:a16="http://schemas.microsoft.com/office/drawing/2014/main" id="{86FFB425-AFBE-4E4A-ABAB-A0330D909D6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789C3227-4D18-41AD-9B24-6F85A466C6C8}"/>
              </a:ext>
            </a:extLst>
          </p:cNvPr>
          <p:cNvSpPr>
            <a:spLocks noChangeArrowheads="1" noTextEdit="1"/>
          </p:cNvSpPr>
          <p:nvPr>
            <p:ph type="sldImg"/>
          </p:nvPr>
        </p:nvSpPr>
        <p:spPr>
          <a:ln/>
        </p:spPr>
      </p:sp>
      <p:sp>
        <p:nvSpPr>
          <p:cNvPr id="89091" name="Rectangle 3">
            <a:extLst>
              <a:ext uri="{FF2B5EF4-FFF2-40B4-BE49-F238E27FC236}">
                <a16:creationId xmlns:a16="http://schemas.microsoft.com/office/drawing/2014/main" id="{C19AFFE9-E5B9-4EE7-8BBD-F454C2B085B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0B1F3678-8DC8-4585-A4CA-80E035859677}"/>
              </a:ext>
            </a:extLst>
          </p:cNvPr>
          <p:cNvSpPr>
            <a:spLocks noChangeArrowheads="1" noTextEdit="1"/>
          </p:cNvSpPr>
          <p:nvPr>
            <p:ph type="sldImg"/>
          </p:nvPr>
        </p:nvSpPr>
        <p:spPr>
          <a:ln/>
        </p:spPr>
      </p:sp>
      <p:sp>
        <p:nvSpPr>
          <p:cNvPr id="90115" name="Rectangle 3">
            <a:extLst>
              <a:ext uri="{FF2B5EF4-FFF2-40B4-BE49-F238E27FC236}">
                <a16:creationId xmlns:a16="http://schemas.microsoft.com/office/drawing/2014/main" id="{0475D351-1FF2-4FBD-81AD-D122FB9349D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EA1ECE5D-2903-4CB6-90D8-766AAF798A8E}"/>
              </a:ext>
            </a:extLst>
          </p:cNvPr>
          <p:cNvSpPr>
            <a:spLocks noChangeArrowheads="1" noTextEdit="1"/>
          </p:cNvSpPr>
          <p:nvPr>
            <p:ph type="sldImg"/>
          </p:nvPr>
        </p:nvSpPr>
        <p:spPr>
          <a:ln/>
        </p:spPr>
      </p:sp>
      <p:sp>
        <p:nvSpPr>
          <p:cNvPr id="91139" name="Rectangle 3">
            <a:extLst>
              <a:ext uri="{FF2B5EF4-FFF2-40B4-BE49-F238E27FC236}">
                <a16:creationId xmlns:a16="http://schemas.microsoft.com/office/drawing/2014/main" id="{518C827D-9C97-43EC-A61F-53C5D69AC56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187EA302-1C67-4FB5-A36F-7D0302183D10}"/>
              </a:ext>
            </a:extLst>
          </p:cNvPr>
          <p:cNvSpPr>
            <a:spLocks noChangeArrowheads="1" noTextEdit="1"/>
          </p:cNvSpPr>
          <p:nvPr>
            <p:ph type="sldImg"/>
          </p:nvPr>
        </p:nvSpPr>
        <p:spPr>
          <a:ln/>
        </p:spPr>
      </p:sp>
      <p:sp>
        <p:nvSpPr>
          <p:cNvPr id="92163" name="Rectangle 3">
            <a:extLst>
              <a:ext uri="{FF2B5EF4-FFF2-40B4-BE49-F238E27FC236}">
                <a16:creationId xmlns:a16="http://schemas.microsoft.com/office/drawing/2014/main" id="{1C605EF3-069C-43DD-AD1F-884EDEC782A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DF94EF4A-39D1-471E-B360-989E04ED1C9B}"/>
              </a:ext>
            </a:extLst>
          </p:cNvPr>
          <p:cNvSpPr>
            <a:spLocks noChangeArrowheads="1" noTextEdit="1"/>
          </p:cNvSpPr>
          <p:nvPr>
            <p:ph type="sldImg"/>
          </p:nvPr>
        </p:nvSpPr>
        <p:spPr>
          <a:ln/>
        </p:spPr>
      </p:sp>
      <p:sp>
        <p:nvSpPr>
          <p:cNvPr id="93187" name="Rectangle 3">
            <a:extLst>
              <a:ext uri="{FF2B5EF4-FFF2-40B4-BE49-F238E27FC236}">
                <a16:creationId xmlns:a16="http://schemas.microsoft.com/office/drawing/2014/main" id="{BD7E0AC1-C0FF-459C-8B98-A5D0BA70796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FC6B8AA2-4326-479A-915D-53B8ED596A0B}"/>
              </a:ext>
            </a:extLst>
          </p:cNvPr>
          <p:cNvSpPr>
            <a:spLocks noChangeArrowheads="1" noTextEdit="1"/>
          </p:cNvSpPr>
          <p:nvPr>
            <p:ph type="sldImg"/>
          </p:nvPr>
        </p:nvSpPr>
        <p:spPr>
          <a:ln/>
        </p:spPr>
      </p:sp>
      <p:sp>
        <p:nvSpPr>
          <p:cNvPr id="94211" name="Rectangle 3">
            <a:extLst>
              <a:ext uri="{FF2B5EF4-FFF2-40B4-BE49-F238E27FC236}">
                <a16:creationId xmlns:a16="http://schemas.microsoft.com/office/drawing/2014/main" id="{752F215D-D73B-4793-98FF-9AB3D221F94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25CBC464-B81E-45F6-8637-30EBB0E9E5EA}"/>
              </a:ext>
            </a:extLst>
          </p:cNvPr>
          <p:cNvSpPr>
            <a:spLocks noChangeArrowheads="1" noTextEdit="1"/>
          </p:cNvSpPr>
          <p:nvPr>
            <p:ph type="sldImg"/>
          </p:nvPr>
        </p:nvSpPr>
        <p:spPr>
          <a:ln/>
        </p:spPr>
      </p:sp>
      <p:sp>
        <p:nvSpPr>
          <p:cNvPr id="95235" name="Rectangle 3">
            <a:extLst>
              <a:ext uri="{FF2B5EF4-FFF2-40B4-BE49-F238E27FC236}">
                <a16:creationId xmlns:a16="http://schemas.microsoft.com/office/drawing/2014/main" id="{A8979B56-D0C4-4F20-A419-00B3D6857EF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DA388ECD-254F-4778-8989-FA7023891D12}"/>
              </a:ext>
            </a:extLst>
          </p:cNvPr>
          <p:cNvSpPr>
            <a:spLocks noChangeArrowheads="1" noTextEdit="1"/>
          </p:cNvSpPr>
          <p:nvPr>
            <p:ph type="sldImg"/>
          </p:nvPr>
        </p:nvSpPr>
        <p:spPr>
          <a:ln/>
        </p:spPr>
      </p:sp>
      <p:sp>
        <p:nvSpPr>
          <p:cNvPr id="96259" name="Rectangle 3">
            <a:extLst>
              <a:ext uri="{FF2B5EF4-FFF2-40B4-BE49-F238E27FC236}">
                <a16:creationId xmlns:a16="http://schemas.microsoft.com/office/drawing/2014/main" id="{9F71307A-1CC0-44A4-9F56-8C165BBB1A7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23DDD149-321F-4C0A-B577-F0BD56CCE2A4}"/>
              </a:ext>
            </a:extLst>
          </p:cNvPr>
          <p:cNvSpPr>
            <a:spLocks noChangeArrowheads="1" noTextEdit="1"/>
          </p:cNvSpPr>
          <p:nvPr>
            <p:ph type="sldImg"/>
          </p:nvPr>
        </p:nvSpPr>
        <p:spPr>
          <a:ln/>
        </p:spPr>
      </p:sp>
      <p:sp>
        <p:nvSpPr>
          <p:cNvPr id="97283" name="Rectangle 3">
            <a:extLst>
              <a:ext uri="{FF2B5EF4-FFF2-40B4-BE49-F238E27FC236}">
                <a16:creationId xmlns:a16="http://schemas.microsoft.com/office/drawing/2014/main" id="{80D0BA84-706B-4C6E-8E6D-60F80440DCE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23CCAA78-85A2-4CF4-94A3-78D410D2F89B}"/>
              </a:ext>
            </a:extLst>
          </p:cNvPr>
          <p:cNvSpPr>
            <a:spLocks noChangeArrowheads="1" noTextEdit="1"/>
          </p:cNvSpPr>
          <p:nvPr>
            <p:ph type="sldImg"/>
          </p:nvPr>
        </p:nvSpPr>
        <p:spPr>
          <a:ln/>
        </p:spPr>
      </p:sp>
      <p:sp>
        <p:nvSpPr>
          <p:cNvPr id="70659" name="Rectangle 3">
            <a:extLst>
              <a:ext uri="{FF2B5EF4-FFF2-40B4-BE49-F238E27FC236}">
                <a16:creationId xmlns:a16="http://schemas.microsoft.com/office/drawing/2014/main" id="{CF70D21C-24AD-4DB3-A666-2538324E329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2546F421-1CC6-4F15-A6EE-D29E39D348BB}"/>
              </a:ext>
            </a:extLst>
          </p:cNvPr>
          <p:cNvSpPr>
            <a:spLocks noChangeArrowheads="1" noTextEdit="1"/>
          </p:cNvSpPr>
          <p:nvPr>
            <p:ph type="sldImg"/>
          </p:nvPr>
        </p:nvSpPr>
        <p:spPr>
          <a:ln/>
        </p:spPr>
      </p:sp>
      <p:sp>
        <p:nvSpPr>
          <p:cNvPr id="98307" name="Rectangle 3">
            <a:extLst>
              <a:ext uri="{FF2B5EF4-FFF2-40B4-BE49-F238E27FC236}">
                <a16:creationId xmlns:a16="http://schemas.microsoft.com/office/drawing/2014/main" id="{8DCFE16B-C746-4988-89A9-26E42500D52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E1086437-2382-4CA3-96D2-7EBC518EB24A}"/>
              </a:ext>
            </a:extLst>
          </p:cNvPr>
          <p:cNvSpPr>
            <a:spLocks noChangeArrowheads="1" noTextEdit="1"/>
          </p:cNvSpPr>
          <p:nvPr>
            <p:ph type="sldImg"/>
          </p:nvPr>
        </p:nvSpPr>
        <p:spPr>
          <a:ln/>
        </p:spPr>
      </p:sp>
      <p:sp>
        <p:nvSpPr>
          <p:cNvPr id="99331" name="Rectangle 3">
            <a:extLst>
              <a:ext uri="{FF2B5EF4-FFF2-40B4-BE49-F238E27FC236}">
                <a16:creationId xmlns:a16="http://schemas.microsoft.com/office/drawing/2014/main" id="{9CB9D670-D8B0-4A65-A13B-00D581202F4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9308E601-1DC5-477B-8987-44E19205C911}"/>
              </a:ext>
            </a:extLst>
          </p:cNvPr>
          <p:cNvSpPr>
            <a:spLocks noChangeArrowheads="1" noTextEdit="1"/>
          </p:cNvSpPr>
          <p:nvPr>
            <p:ph type="sldImg"/>
          </p:nvPr>
        </p:nvSpPr>
        <p:spPr>
          <a:ln/>
        </p:spPr>
      </p:sp>
      <p:sp>
        <p:nvSpPr>
          <p:cNvPr id="100355" name="Rectangle 3">
            <a:extLst>
              <a:ext uri="{FF2B5EF4-FFF2-40B4-BE49-F238E27FC236}">
                <a16:creationId xmlns:a16="http://schemas.microsoft.com/office/drawing/2014/main" id="{B062EF85-A2B7-4CC2-A7FB-57816E7BD22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66382416-C408-4594-806F-22BEEC4F944F}"/>
              </a:ext>
            </a:extLst>
          </p:cNvPr>
          <p:cNvSpPr>
            <a:spLocks noChangeArrowheads="1" noTextEdit="1"/>
          </p:cNvSpPr>
          <p:nvPr>
            <p:ph type="sldImg"/>
          </p:nvPr>
        </p:nvSpPr>
        <p:spPr>
          <a:ln/>
        </p:spPr>
      </p:sp>
      <p:sp>
        <p:nvSpPr>
          <p:cNvPr id="101379" name="Rectangle 3">
            <a:extLst>
              <a:ext uri="{FF2B5EF4-FFF2-40B4-BE49-F238E27FC236}">
                <a16:creationId xmlns:a16="http://schemas.microsoft.com/office/drawing/2014/main" id="{025F5608-61D6-4510-B613-6D2F1C49E77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D98E08D1-304B-4C65-8DB2-BB4108861F7A}"/>
              </a:ext>
            </a:extLst>
          </p:cNvPr>
          <p:cNvSpPr>
            <a:spLocks noChangeArrowheads="1" noTextEdit="1"/>
          </p:cNvSpPr>
          <p:nvPr>
            <p:ph type="sldImg"/>
          </p:nvPr>
        </p:nvSpPr>
        <p:spPr>
          <a:ln/>
        </p:spPr>
      </p:sp>
      <p:sp>
        <p:nvSpPr>
          <p:cNvPr id="102403" name="Rectangle 3">
            <a:extLst>
              <a:ext uri="{FF2B5EF4-FFF2-40B4-BE49-F238E27FC236}">
                <a16:creationId xmlns:a16="http://schemas.microsoft.com/office/drawing/2014/main" id="{945364A0-20E0-4FCF-AD3A-AC6158AB16A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F33EA836-E155-4D9A-B021-2FA5931FDDF6}"/>
              </a:ext>
            </a:extLst>
          </p:cNvPr>
          <p:cNvSpPr>
            <a:spLocks noChangeArrowheads="1" noTextEdit="1"/>
          </p:cNvSpPr>
          <p:nvPr>
            <p:ph type="sldImg"/>
          </p:nvPr>
        </p:nvSpPr>
        <p:spPr>
          <a:ln/>
        </p:spPr>
      </p:sp>
      <p:sp>
        <p:nvSpPr>
          <p:cNvPr id="103427" name="Rectangle 3">
            <a:extLst>
              <a:ext uri="{FF2B5EF4-FFF2-40B4-BE49-F238E27FC236}">
                <a16:creationId xmlns:a16="http://schemas.microsoft.com/office/drawing/2014/main" id="{B4CB9110-6606-49C4-A0C6-080D1EDB40B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AE51BC89-40F4-4769-8BA4-33BB788DECB1}"/>
              </a:ext>
            </a:extLst>
          </p:cNvPr>
          <p:cNvSpPr>
            <a:spLocks noChangeArrowheads="1" noTextEdit="1"/>
          </p:cNvSpPr>
          <p:nvPr>
            <p:ph type="sldImg"/>
          </p:nvPr>
        </p:nvSpPr>
        <p:spPr>
          <a:ln/>
        </p:spPr>
      </p:sp>
      <p:sp>
        <p:nvSpPr>
          <p:cNvPr id="104451" name="Rectangle 3">
            <a:extLst>
              <a:ext uri="{FF2B5EF4-FFF2-40B4-BE49-F238E27FC236}">
                <a16:creationId xmlns:a16="http://schemas.microsoft.com/office/drawing/2014/main" id="{5AFC8F68-9A50-4D18-812F-857A1C894AC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3A3687DF-6668-4860-9DD3-0721D1F3F2B7}"/>
              </a:ext>
            </a:extLst>
          </p:cNvPr>
          <p:cNvSpPr>
            <a:spLocks noChangeArrowheads="1" noTextEdit="1"/>
          </p:cNvSpPr>
          <p:nvPr>
            <p:ph type="sldImg"/>
          </p:nvPr>
        </p:nvSpPr>
        <p:spPr>
          <a:ln/>
        </p:spPr>
      </p:sp>
      <p:sp>
        <p:nvSpPr>
          <p:cNvPr id="105475" name="Rectangle 3">
            <a:extLst>
              <a:ext uri="{FF2B5EF4-FFF2-40B4-BE49-F238E27FC236}">
                <a16:creationId xmlns:a16="http://schemas.microsoft.com/office/drawing/2014/main" id="{E19F3A56-2F72-4160-A732-1F85F8E75C9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7B441164-7DD0-49F7-BF4C-8E5DAE3EDC10}"/>
              </a:ext>
            </a:extLst>
          </p:cNvPr>
          <p:cNvSpPr>
            <a:spLocks noChangeArrowheads="1" noTextEdit="1"/>
          </p:cNvSpPr>
          <p:nvPr>
            <p:ph type="sldImg"/>
          </p:nvPr>
        </p:nvSpPr>
        <p:spPr>
          <a:ln/>
        </p:spPr>
      </p:sp>
      <p:sp>
        <p:nvSpPr>
          <p:cNvPr id="106499" name="Rectangle 3">
            <a:extLst>
              <a:ext uri="{FF2B5EF4-FFF2-40B4-BE49-F238E27FC236}">
                <a16:creationId xmlns:a16="http://schemas.microsoft.com/office/drawing/2014/main" id="{943BE0DC-6361-4BE0-90DA-E76280E8528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EEC12FFB-8C1F-47E8-9311-2D771E01D4E2}"/>
              </a:ext>
            </a:extLst>
          </p:cNvPr>
          <p:cNvSpPr>
            <a:spLocks noChangeArrowheads="1" noTextEdit="1"/>
          </p:cNvSpPr>
          <p:nvPr>
            <p:ph type="sldImg"/>
          </p:nvPr>
        </p:nvSpPr>
        <p:spPr>
          <a:ln/>
        </p:spPr>
      </p:sp>
      <p:sp>
        <p:nvSpPr>
          <p:cNvPr id="107523" name="Rectangle 3">
            <a:extLst>
              <a:ext uri="{FF2B5EF4-FFF2-40B4-BE49-F238E27FC236}">
                <a16:creationId xmlns:a16="http://schemas.microsoft.com/office/drawing/2014/main" id="{55141497-B22F-42E2-B275-11153A540BA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4793171E-3C7A-4CD5-87D8-74AF5B2138BD}"/>
              </a:ext>
            </a:extLst>
          </p:cNvPr>
          <p:cNvSpPr>
            <a:spLocks noChangeArrowheads="1" noTextEdit="1"/>
          </p:cNvSpPr>
          <p:nvPr>
            <p:ph type="sldImg"/>
          </p:nvPr>
        </p:nvSpPr>
        <p:spPr>
          <a:ln/>
        </p:spPr>
      </p:sp>
      <p:sp>
        <p:nvSpPr>
          <p:cNvPr id="71683" name="Rectangle 3">
            <a:extLst>
              <a:ext uri="{FF2B5EF4-FFF2-40B4-BE49-F238E27FC236}">
                <a16:creationId xmlns:a16="http://schemas.microsoft.com/office/drawing/2014/main" id="{E0EFFE7C-CD82-41EE-9CE5-38AC873DFB4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AD82E2C3-A225-47BF-B6E6-B49C6CF7CC07}"/>
              </a:ext>
            </a:extLst>
          </p:cNvPr>
          <p:cNvSpPr>
            <a:spLocks noChangeArrowheads="1" noTextEdit="1"/>
          </p:cNvSpPr>
          <p:nvPr>
            <p:ph type="sldImg"/>
          </p:nvPr>
        </p:nvSpPr>
        <p:spPr>
          <a:ln/>
        </p:spPr>
      </p:sp>
      <p:sp>
        <p:nvSpPr>
          <p:cNvPr id="108547" name="Rectangle 3">
            <a:extLst>
              <a:ext uri="{FF2B5EF4-FFF2-40B4-BE49-F238E27FC236}">
                <a16:creationId xmlns:a16="http://schemas.microsoft.com/office/drawing/2014/main" id="{6BE1B97A-8845-45C3-BC9F-0B7E004D0D7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CDFAC885-A658-48C0-BD9A-76AEBEB1B301}"/>
              </a:ext>
            </a:extLst>
          </p:cNvPr>
          <p:cNvSpPr>
            <a:spLocks noChangeArrowheads="1" noTextEdit="1"/>
          </p:cNvSpPr>
          <p:nvPr>
            <p:ph type="sldImg"/>
          </p:nvPr>
        </p:nvSpPr>
        <p:spPr>
          <a:ln/>
        </p:spPr>
      </p:sp>
      <p:sp>
        <p:nvSpPr>
          <p:cNvPr id="109571" name="Rectangle 3">
            <a:extLst>
              <a:ext uri="{FF2B5EF4-FFF2-40B4-BE49-F238E27FC236}">
                <a16:creationId xmlns:a16="http://schemas.microsoft.com/office/drawing/2014/main" id="{2F9DE150-3E02-4C50-B16C-EB6D2C0EFCA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493BADB8-D593-46B2-A6B2-9E27D2D03B92}"/>
              </a:ext>
            </a:extLst>
          </p:cNvPr>
          <p:cNvSpPr>
            <a:spLocks noChangeArrowheads="1" noTextEdit="1"/>
          </p:cNvSpPr>
          <p:nvPr>
            <p:ph type="sldImg"/>
          </p:nvPr>
        </p:nvSpPr>
        <p:spPr>
          <a:ln/>
        </p:spPr>
      </p:sp>
      <p:sp>
        <p:nvSpPr>
          <p:cNvPr id="110595" name="Rectangle 3">
            <a:extLst>
              <a:ext uri="{FF2B5EF4-FFF2-40B4-BE49-F238E27FC236}">
                <a16:creationId xmlns:a16="http://schemas.microsoft.com/office/drawing/2014/main" id="{FC572073-1A84-4B39-8BFD-896874CEBA1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0BD8D4DE-F82A-4B6F-B2CE-6799EFE4FD3B}"/>
              </a:ext>
            </a:extLst>
          </p:cNvPr>
          <p:cNvSpPr>
            <a:spLocks noChangeArrowheads="1" noTextEdit="1"/>
          </p:cNvSpPr>
          <p:nvPr>
            <p:ph type="sldImg"/>
          </p:nvPr>
        </p:nvSpPr>
        <p:spPr>
          <a:ln/>
        </p:spPr>
      </p:sp>
      <p:sp>
        <p:nvSpPr>
          <p:cNvPr id="111619" name="Rectangle 3">
            <a:extLst>
              <a:ext uri="{FF2B5EF4-FFF2-40B4-BE49-F238E27FC236}">
                <a16:creationId xmlns:a16="http://schemas.microsoft.com/office/drawing/2014/main" id="{06D4ABBB-FC3A-459A-8AF6-943E3CD55A9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791A36B6-090D-422C-8E27-DE7EF0BD2392}"/>
              </a:ext>
            </a:extLst>
          </p:cNvPr>
          <p:cNvSpPr>
            <a:spLocks noChangeArrowheads="1" noTextEdit="1"/>
          </p:cNvSpPr>
          <p:nvPr>
            <p:ph type="sldImg"/>
          </p:nvPr>
        </p:nvSpPr>
        <p:spPr>
          <a:ln/>
        </p:spPr>
      </p:sp>
      <p:sp>
        <p:nvSpPr>
          <p:cNvPr id="112643" name="Rectangle 3">
            <a:extLst>
              <a:ext uri="{FF2B5EF4-FFF2-40B4-BE49-F238E27FC236}">
                <a16:creationId xmlns:a16="http://schemas.microsoft.com/office/drawing/2014/main" id="{2A837F71-EFE3-4D0C-BD46-CFDB1376A8E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DB953C96-7658-401B-B491-5E39BC8D3DB5}"/>
              </a:ext>
            </a:extLst>
          </p:cNvPr>
          <p:cNvSpPr>
            <a:spLocks noChangeArrowheads="1" noTextEdit="1"/>
          </p:cNvSpPr>
          <p:nvPr>
            <p:ph type="sldImg"/>
          </p:nvPr>
        </p:nvSpPr>
        <p:spPr>
          <a:ln/>
        </p:spPr>
      </p:sp>
      <p:sp>
        <p:nvSpPr>
          <p:cNvPr id="113667" name="Rectangle 3">
            <a:extLst>
              <a:ext uri="{FF2B5EF4-FFF2-40B4-BE49-F238E27FC236}">
                <a16:creationId xmlns:a16="http://schemas.microsoft.com/office/drawing/2014/main" id="{48E05624-287E-4E5F-8FAA-15BA12E44E5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BE156A54-F102-4402-A58C-F0C05A706A8E}"/>
              </a:ext>
            </a:extLst>
          </p:cNvPr>
          <p:cNvSpPr>
            <a:spLocks noChangeArrowheads="1" noTextEdit="1"/>
          </p:cNvSpPr>
          <p:nvPr>
            <p:ph type="sldImg"/>
          </p:nvPr>
        </p:nvSpPr>
        <p:spPr>
          <a:ln/>
        </p:spPr>
      </p:sp>
      <p:sp>
        <p:nvSpPr>
          <p:cNvPr id="114691" name="Rectangle 3">
            <a:extLst>
              <a:ext uri="{FF2B5EF4-FFF2-40B4-BE49-F238E27FC236}">
                <a16:creationId xmlns:a16="http://schemas.microsoft.com/office/drawing/2014/main" id="{1B04471D-5876-4330-B91D-45223AA10C2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24D83770-C05A-47D4-9CB0-3620D7CAFE85}"/>
              </a:ext>
            </a:extLst>
          </p:cNvPr>
          <p:cNvSpPr>
            <a:spLocks noChangeArrowheads="1" noTextEdit="1"/>
          </p:cNvSpPr>
          <p:nvPr>
            <p:ph type="sldImg"/>
          </p:nvPr>
        </p:nvSpPr>
        <p:spPr>
          <a:ln/>
        </p:spPr>
      </p:sp>
      <p:sp>
        <p:nvSpPr>
          <p:cNvPr id="115715" name="Rectangle 3">
            <a:extLst>
              <a:ext uri="{FF2B5EF4-FFF2-40B4-BE49-F238E27FC236}">
                <a16:creationId xmlns:a16="http://schemas.microsoft.com/office/drawing/2014/main" id="{E215129C-5C28-4388-87DA-621A4E4D0D7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BACECC43-36A8-42CD-8A99-8D9F68A185FD}"/>
              </a:ext>
            </a:extLst>
          </p:cNvPr>
          <p:cNvSpPr>
            <a:spLocks noChangeArrowheads="1" noTextEdit="1"/>
          </p:cNvSpPr>
          <p:nvPr>
            <p:ph type="sldImg"/>
          </p:nvPr>
        </p:nvSpPr>
        <p:spPr>
          <a:ln/>
        </p:spPr>
      </p:sp>
      <p:sp>
        <p:nvSpPr>
          <p:cNvPr id="116739" name="Rectangle 3">
            <a:extLst>
              <a:ext uri="{FF2B5EF4-FFF2-40B4-BE49-F238E27FC236}">
                <a16:creationId xmlns:a16="http://schemas.microsoft.com/office/drawing/2014/main" id="{F43F358D-63A5-4715-B843-FD07643A8B2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6095F126-B50C-475F-AFED-16E2B00C126A}"/>
              </a:ext>
            </a:extLst>
          </p:cNvPr>
          <p:cNvSpPr>
            <a:spLocks noChangeArrowheads="1" noTextEdit="1"/>
          </p:cNvSpPr>
          <p:nvPr>
            <p:ph type="sldImg"/>
          </p:nvPr>
        </p:nvSpPr>
        <p:spPr>
          <a:ln/>
        </p:spPr>
      </p:sp>
      <p:sp>
        <p:nvSpPr>
          <p:cNvPr id="117763" name="Rectangle 3">
            <a:extLst>
              <a:ext uri="{FF2B5EF4-FFF2-40B4-BE49-F238E27FC236}">
                <a16:creationId xmlns:a16="http://schemas.microsoft.com/office/drawing/2014/main" id="{EEC62640-F96B-41D4-ADB1-CC381D636AC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D74A7396-13A5-4B8B-995D-1A6E20C4B90C}"/>
              </a:ext>
            </a:extLst>
          </p:cNvPr>
          <p:cNvSpPr>
            <a:spLocks noChangeArrowheads="1" noTextEdit="1"/>
          </p:cNvSpPr>
          <p:nvPr>
            <p:ph type="sldImg"/>
          </p:nvPr>
        </p:nvSpPr>
        <p:spPr>
          <a:ln/>
        </p:spPr>
      </p:sp>
      <p:sp>
        <p:nvSpPr>
          <p:cNvPr id="72707" name="Rectangle 3">
            <a:extLst>
              <a:ext uri="{FF2B5EF4-FFF2-40B4-BE49-F238E27FC236}">
                <a16:creationId xmlns:a16="http://schemas.microsoft.com/office/drawing/2014/main" id="{3CFEE7DB-11BF-4033-A781-3937FE1C0EE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FF57E9E0-1E9C-442A-9918-291BE64E29C0}"/>
              </a:ext>
            </a:extLst>
          </p:cNvPr>
          <p:cNvSpPr>
            <a:spLocks noChangeArrowheads="1" noTextEdit="1"/>
          </p:cNvSpPr>
          <p:nvPr>
            <p:ph type="sldImg"/>
          </p:nvPr>
        </p:nvSpPr>
        <p:spPr>
          <a:ln/>
        </p:spPr>
      </p:sp>
      <p:sp>
        <p:nvSpPr>
          <p:cNvPr id="118787" name="Rectangle 3">
            <a:extLst>
              <a:ext uri="{FF2B5EF4-FFF2-40B4-BE49-F238E27FC236}">
                <a16:creationId xmlns:a16="http://schemas.microsoft.com/office/drawing/2014/main" id="{5FD064DF-27BE-47CD-A0B2-87C6AA611A0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C8177FE1-CE89-4E0D-8CA9-509233A57DAC}"/>
              </a:ext>
            </a:extLst>
          </p:cNvPr>
          <p:cNvSpPr>
            <a:spLocks noChangeArrowheads="1" noTextEdit="1"/>
          </p:cNvSpPr>
          <p:nvPr>
            <p:ph type="sldImg"/>
          </p:nvPr>
        </p:nvSpPr>
        <p:spPr>
          <a:ln/>
        </p:spPr>
      </p:sp>
      <p:sp>
        <p:nvSpPr>
          <p:cNvPr id="119811" name="Rectangle 3">
            <a:extLst>
              <a:ext uri="{FF2B5EF4-FFF2-40B4-BE49-F238E27FC236}">
                <a16:creationId xmlns:a16="http://schemas.microsoft.com/office/drawing/2014/main" id="{D8A4F44D-3B76-43AF-8384-9EEC62296A7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FEC2E337-0723-46C0-A3C8-ADCE51AE13E1}"/>
              </a:ext>
            </a:extLst>
          </p:cNvPr>
          <p:cNvSpPr>
            <a:spLocks noChangeArrowheads="1" noTextEdit="1"/>
          </p:cNvSpPr>
          <p:nvPr>
            <p:ph type="sldImg"/>
          </p:nvPr>
        </p:nvSpPr>
        <p:spPr>
          <a:ln/>
        </p:spPr>
      </p:sp>
      <p:sp>
        <p:nvSpPr>
          <p:cNvPr id="120835" name="Rectangle 3">
            <a:extLst>
              <a:ext uri="{FF2B5EF4-FFF2-40B4-BE49-F238E27FC236}">
                <a16:creationId xmlns:a16="http://schemas.microsoft.com/office/drawing/2014/main" id="{C45D2025-6CD5-462D-AAF8-80B3F6BD221C}"/>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DB36EC3E-8934-4C35-8C47-25BDBE629F25}"/>
              </a:ext>
            </a:extLst>
          </p:cNvPr>
          <p:cNvSpPr>
            <a:spLocks noChangeArrowheads="1" noTextEdit="1"/>
          </p:cNvSpPr>
          <p:nvPr>
            <p:ph type="sldImg"/>
          </p:nvPr>
        </p:nvSpPr>
        <p:spPr>
          <a:ln/>
        </p:spPr>
      </p:sp>
      <p:sp>
        <p:nvSpPr>
          <p:cNvPr id="121859" name="Rectangle 3">
            <a:extLst>
              <a:ext uri="{FF2B5EF4-FFF2-40B4-BE49-F238E27FC236}">
                <a16:creationId xmlns:a16="http://schemas.microsoft.com/office/drawing/2014/main" id="{95949865-37F1-460B-884D-05B6AC44A8B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E4830762-EFD9-4EAB-8632-1BC63C13CD5B}"/>
              </a:ext>
            </a:extLst>
          </p:cNvPr>
          <p:cNvSpPr>
            <a:spLocks noChangeArrowheads="1" noTextEdit="1"/>
          </p:cNvSpPr>
          <p:nvPr>
            <p:ph type="sldImg"/>
          </p:nvPr>
        </p:nvSpPr>
        <p:spPr>
          <a:ln/>
        </p:spPr>
      </p:sp>
      <p:sp>
        <p:nvSpPr>
          <p:cNvPr id="122883" name="Rectangle 3">
            <a:extLst>
              <a:ext uri="{FF2B5EF4-FFF2-40B4-BE49-F238E27FC236}">
                <a16:creationId xmlns:a16="http://schemas.microsoft.com/office/drawing/2014/main" id="{115B9AA1-615A-4557-BE8C-4151B8AA0F8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684470B6-7F0B-4EA0-84DB-8A1A659CD008}"/>
              </a:ext>
            </a:extLst>
          </p:cNvPr>
          <p:cNvSpPr>
            <a:spLocks noChangeArrowheads="1" noTextEdit="1"/>
          </p:cNvSpPr>
          <p:nvPr>
            <p:ph type="sldImg"/>
          </p:nvPr>
        </p:nvSpPr>
        <p:spPr>
          <a:ln/>
        </p:spPr>
      </p:sp>
      <p:sp>
        <p:nvSpPr>
          <p:cNvPr id="123907" name="Rectangle 3">
            <a:extLst>
              <a:ext uri="{FF2B5EF4-FFF2-40B4-BE49-F238E27FC236}">
                <a16:creationId xmlns:a16="http://schemas.microsoft.com/office/drawing/2014/main" id="{3C320D7C-83D9-4BBE-8674-F4862304B95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7A7708B3-08D3-4427-AACE-50FE4596CF07}"/>
              </a:ext>
            </a:extLst>
          </p:cNvPr>
          <p:cNvSpPr>
            <a:spLocks noChangeArrowheads="1" noTextEdit="1"/>
          </p:cNvSpPr>
          <p:nvPr>
            <p:ph type="sldImg"/>
          </p:nvPr>
        </p:nvSpPr>
        <p:spPr>
          <a:ln/>
        </p:spPr>
      </p:sp>
      <p:sp>
        <p:nvSpPr>
          <p:cNvPr id="124931" name="Rectangle 3">
            <a:extLst>
              <a:ext uri="{FF2B5EF4-FFF2-40B4-BE49-F238E27FC236}">
                <a16:creationId xmlns:a16="http://schemas.microsoft.com/office/drawing/2014/main" id="{3DFD84EC-502C-4164-ADEF-00E28A1B65F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EB36E77E-1095-4BF1-980B-94E27CC941A3}"/>
              </a:ext>
            </a:extLst>
          </p:cNvPr>
          <p:cNvSpPr>
            <a:spLocks noChangeArrowheads="1" noTextEdit="1"/>
          </p:cNvSpPr>
          <p:nvPr>
            <p:ph type="sldImg"/>
          </p:nvPr>
        </p:nvSpPr>
        <p:spPr>
          <a:ln/>
        </p:spPr>
      </p:sp>
      <p:sp>
        <p:nvSpPr>
          <p:cNvPr id="125955" name="Rectangle 3">
            <a:extLst>
              <a:ext uri="{FF2B5EF4-FFF2-40B4-BE49-F238E27FC236}">
                <a16:creationId xmlns:a16="http://schemas.microsoft.com/office/drawing/2014/main" id="{AB4EE15C-3650-4CA8-8513-537559A3FD6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6C059946-3A2A-4444-95C0-867F30929440}"/>
              </a:ext>
            </a:extLst>
          </p:cNvPr>
          <p:cNvSpPr>
            <a:spLocks noChangeArrowheads="1" noTextEdit="1"/>
          </p:cNvSpPr>
          <p:nvPr>
            <p:ph type="sldImg"/>
          </p:nvPr>
        </p:nvSpPr>
        <p:spPr>
          <a:ln/>
        </p:spPr>
      </p:sp>
      <p:sp>
        <p:nvSpPr>
          <p:cNvPr id="126979" name="Rectangle 3">
            <a:extLst>
              <a:ext uri="{FF2B5EF4-FFF2-40B4-BE49-F238E27FC236}">
                <a16:creationId xmlns:a16="http://schemas.microsoft.com/office/drawing/2014/main" id="{C5426BCF-6EF3-4A25-B495-D50E0CEE126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20911E49-B223-44B2-8767-E7A0747AC2F7}"/>
              </a:ext>
            </a:extLst>
          </p:cNvPr>
          <p:cNvSpPr>
            <a:spLocks noChangeArrowheads="1" noTextEdit="1"/>
          </p:cNvSpPr>
          <p:nvPr>
            <p:ph type="sldImg"/>
          </p:nvPr>
        </p:nvSpPr>
        <p:spPr>
          <a:ln/>
        </p:spPr>
      </p:sp>
      <p:sp>
        <p:nvSpPr>
          <p:cNvPr id="128003" name="Rectangle 3">
            <a:extLst>
              <a:ext uri="{FF2B5EF4-FFF2-40B4-BE49-F238E27FC236}">
                <a16:creationId xmlns:a16="http://schemas.microsoft.com/office/drawing/2014/main" id="{DE7AF488-361B-452B-9A3D-2AB0F39D3AC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682AFB72-291B-4DD5-BB32-5C474BF6A392}"/>
              </a:ext>
            </a:extLst>
          </p:cNvPr>
          <p:cNvSpPr>
            <a:spLocks noChangeArrowheads="1" noTextEdit="1"/>
          </p:cNvSpPr>
          <p:nvPr>
            <p:ph type="sldImg"/>
          </p:nvPr>
        </p:nvSpPr>
        <p:spPr>
          <a:ln/>
        </p:spPr>
      </p:sp>
      <p:sp>
        <p:nvSpPr>
          <p:cNvPr id="73731" name="Rectangle 3">
            <a:extLst>
              <a:ext uri="{FF2B5EF4-FFF2-40B4-BE49-F238E27FC236}">
                <a16:creationId xmlns:a16="http://schemas.microsoft.com/office/drawing/2014/main" id="{8EC7DA82-2115-40F5-8776-2EB7D891A21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2B4BA484-9765-48EF-B312-38F4E1F69547}"/>
              </a:ext>
            </a:extLst>
          </p:cNvPr>
          <p:cNvSpPr>
            <a:spLocks noChangeArrowheads="1" noTextEdit="1"/>
          </p:cNvSpPr>
          <p:nvPr>
            <p:ph type="sldImg"/>
          </p:nvPr>
        </p:nvSpPr>
        <p:spPr>
          <a:ln/>
        </p:spPr>
      </p:sp>
      <p:sp>
        <p:nvSpPr>
          <p:cNvPr id="129027" name="Rectangle 3">
            <a:extLst>
              <a:ext uri="{FF2B5EF4-FFF2-40B4-BE49-F238E27FC236}">
                <a16:creationId xmlns:a16="http://schemas.microsoft.com/office/drawing/2014/main" id="{ED9877BD-079C-415C-842A-E7FBD2ECF79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25648296-47E0-4CD8-AAA9-2FA8D37F305D}"/>
              </a:ext>
            </a:extLst>
          </p:cNvPr>
          <p:cNvSpPr>
            <a:spLocks noChangeArrowheads="1" noTextEdit="1"/>
          </p:cNvSpPr>
          <p:nvPr>
            <p:ph type="sldImg"/>
          </p:nvPr>
        </p:nvSpPr>
        <p:spPr>
          <a:ln/>
        </p:spPr>
      </p:sp>
      <p:sp>
        <p:nvSpPr>
          <p:cNvPr id="130051" name="Rectangle 3">
            <a:extLst>
              <a:ext uri="{FF2B5EF4-FFF2-40B4-BE49-F238E27FC236}">
                <a16:creationId xmlns:a16="http://schemas.microsoft.com/office/drawing/2014/main" id="{A8204765-3480-4E07-A816-CACB9C6A055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7979DEF2-E870-464D-BE14-C2DB1B03FA0E}"/>
              </a:ext>
            </a:extLst>
          </p:cNvPr>
          <p:cNvSpPr>
            <a:spLocks noChangeArrowheads="1" noTextEdit="1"/>
          </p:cNvSpPr>
          <p:nvPr>
            <p:ph type="sldImg"/>
          </p:nvPr>
        </p:nvSpPr>
        <p:spPr>
          <a:ln/>
        </p:spPr>
      </p:sp>
      <p:sp>
        <p:nvSpPr>
          <p:cNvPr id="74755" name="Rectangle 3">
            <a:extLst>
              <a:ext uri="{FF2B5EF4-FFF2-40B4-BE49-F238E27FC236}">
                <a16:creationId xmlns:a16="http://schemas.microsoft.com/office/drawing/2014/main" id="{0C09E43F-E716-4381-88EF-09445C3064F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D1B5CCDC-303F-4220-8E56-12E1D49F38FE}"/>
              </a:ext>
            </a:extLst>
          </p:cNvPr>
          <p:cNvSpPr>
            <a:spLocks noChangeArrowheads="1" noTextEdit="1"/>
          </p:cNvSpPr>
          <p:nvPr>
            <p:ph type="sldImg"/>
          </p:nvPr>
        </p:nvSpPr>
        <p:spPr>
          <a:ln/>
        </p:spPr>
      </p:sp>
      <p:sp>
        <p:nvSpPr>
          <p:cNvPr id="75779" name="Rectangle 3">
            <a:extLst>
              <a:ext uri="{FF2B5EF4-FFF2-40B4-BE49-F238E27FC236}">
                <a16:creationId xmlns:a16="http://schemas.microsoft.com/office/drawing/2014/main" id="{78E72F20-8B01-40F4-8EDD-F1CE39AAC4E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E94410E9-B754-4E73-B24E-7C7A62028EF2}"/>
              </a:ext>
            </a:extLst>
          </p:cNvPr>
          <p:cNvSpPr>
            <a:spLocks noChangeArrowheads="1" noTextEdit="1"/>
          </p:cNvSpPr>
          <p:nvPr>
            <p:ph type="sldImg"/>
          </p:nvPr>
        </p:nvSpPr>
        <p:spPr>
          <a:ln/>
        </p:spPr>
      </p:sp>
      <p:sp>
        <p:nvSpPr>
          <p:cNvPr id="76803" name="Rectangle 3">
            <a:extLst>
              <a:ext uri="{FF2B5EF4-FFF2-40B4-BE49-F238E27FC236}">
                <a16:creationId xmlns:a16="http://schemas.microsoft.com/office/drawing/2014/main" id="{A0360257-39FC-4A51-AD1A-0220CFD9AD5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1363" y="2357438"/>
            <a:ext cx="8393112" cy="1627187"/>
          </a:xfrm>
        </p:spPr>
        <p:txBody>
          <a:bodyPr/>
          <a:lstStyle/>
          <a:p>
            <a:r>
              <a:rPr lang="en-US"/>
              <a:t>Click to edit Master title style</a:t>
            </a:r>
          </a:p>
        </p:txBody>
      </p:sp>
      <p:sp>
        <p:nvSpPr>
          <p:cNvPr id="3" name="Subtitle 2"/>
          <p:cNvSpPr>
            <a:spLocks noGrp="1"/>
          </p:cNvSpPr>
          <p:nvPr>
            <p:ph type="subTitle" idx="1"/>
          </p:nvPr>
        </p:nvSpPr>
        <p:spPr>
          <a:xfrm>
            <a:off x="1481138" y="4300538"/>
            <a:ext cx="6913562" cy="19399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a:extLst>
              <a:ext uri="{FF2B5EF4-FFF2-40B4-BE49-F238E27FC236}">
                <a16:creationId xmlns:a16="http://schemas.microsoft.com/office/drawing/2014/main" id="{7679CCD1-7AC9-4FD5-9F05-1B21487CEDE5}"/>
              </a:ext>
            </a:extLst>
          </p:cNvPr>
          <p:cNvSpPr>
            <a:spLocks noGrp="1" noChangeArrowheads="1"/>
          </p:cNvSpPr>
          <p:nvPr>
            <p:ph type="ftr" sz="quarter" idx="10"/>
          </p:nvPr>
        </p:nvSpPr>
        <p:spPr>
          <a:ln/>
        </p:spPr>
        <p:txBody>
          <a:bodyPr/>
          <a:lstStyle>
            <a:lvl1pPr>
              <a:defRPr/>
            </a:lvl1pPr>
          </a:lstStyle>
          <a:p>
            <a:pPr>
              <a:defRPr/>
            </a:pPr>
            <a:r>
              <a:rPr lang="en-US"/>
              <a:t>UML Notation</a:t>
            </a:r>
          </a:p>
        </p:txBody>
      </p:sp>
      <p:sp>
        <p:nvSpPr>
          <p:cNvPr id="5" name="Rectangle 8">
            <a:extLst>
              <a:ext uri="{FF2B5EF4-FFF2-40B4-BE49-F238E27FC236}">
                <a16:creationId xmlns:a16="http://schemas.microsoft.com/office/drawing/2014/main" id="{A752C214-1B51-4573-B6DE-55D659DE52B3}"/>
              </a:ext>
            </a:extLst>
          </p:cNvPr>
          <p:cNvSpPr>
            <a:spLocks noGrp="1" noChangeArrowheads="1"/>
          </p:cNvSpPr>
          <p:nvPr>
            <p:ph type="sldNum" sz="quarter" idx="11"/>
          </p:nvPr>
        </p:nvSpPr>
        <p:spPr>
          <a:ln/>
        </p:spPr>
        <p:txBody>
          <a:bodyPr/>
          <a:lstStyle>
            <a:lvl1pPr>
              <a:defRPr/>
            </a:lvl1pPr>
          </a:lstStyle>
          <a:p>
            <a:fld id="{CEA1BBB2-3EFA-4EFA-B56F-26BC1511CBEB}" type="slidenum">
              <a:rPr lang="en-US" altLang="en-US"/>
              <a:pPr/>
              <a:t>‹#›</a:t>
            </a:fld>
            <a:endParaRPr lang="en-US" altLang="en-US"/>
          </a:p>
        </p:txBody>
      </p:sp>
    </p:spTree>
    <p:extLst>
      <p:ext uri="{BB962C8B-B14F-4D97-AF65-F5344CB8AC3E}">
        <p14:creationId xmlns:p14="http://schemas.microsoft.com/office/powerpoint/2010/main" val="282868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73509E7C-62DA-4123-A113-8288FD04C9FA}"/>
              </a:ext>
            </a:extLst>
          </p:cNvPr>
          <p:cNvSpPr>
            <a:spLocks noGrp="1" noChangeArrowheads="1"/>
          </p:cNvSpPr>
          <p:nvPr>
            <p:ph type="ftr" sz="quarter" idx="10"/>
          </p:nvPr>
        </p:nvSpPr>
        <p:spPr>
          <a:ln/>
        </p:spPr>
        <p:txBody>
          <a:bodyPr/>
          <a:lstStyle>
            <a:lvl1pPr>
              <a:defRPr/>
            </a:lvl1pPr>
          </a:lstStyle>
          <a:p>
            <a:pPr>
              <a:defRPr/>
            </a:pPr>
            <a:r>
              <a:rPr lang="en-US"/>
              <a:t>UML Notation</a:t>
            </a:r>
          </a:p>
        </p:txBody>
      </p:sp>
      <p:sp>
        <p:nvSpPr>
          <p:cNvPr id="5" name="Rectangle 8">
            <a:extLst>
              <a:ext uri="{FF2B5EF4-FFF2-40B4-BE49-F238E27FC236}">
                <a16:creationId xmlns:a16="http://schemas.microsoft.com/office/drawing/2014/main" id="{E05E4534-9E77-4F80-9D88-1DA00E0EFFA5}"/>
              </a:ext>
            </a:extLst>
          </p:cNvPr>
          <p:cNvSpPr>
            <a:spLocks noGrp="1" noChangeArrowheads="1"/>
          </p:cNvSpPr>
          <p:nvPr>
            <p:ph type="sldNum" sz="quarter" idx="11"/>
          </p:nvPr>
        </p:nvSpPr>
        <p:spPr>
          <a:ln/>
        </p:spPr>
        <p:txBody>
          <a:bodyPr/>
          <a:lstStyle>
            <a:lvl1pPr>
              <a:defRPr/>
            </a:lvl1pPr>
          </a:lstStyle>
          <a:p>
            <a:fld id="{40012D1B-2F20-4ED1-94F6-95E8A462C7E9}" type="slidenum">
              <a:rPr lang="en-US" altLang="en-US"/>
              <a:pPr/>
              <a:t>‹#›</a:t>
            </a:fld>
            <a:endParaRPr lang="en-US" altLang="en-US"/>
          </a:p>
        </p:txBody>
      </p:sp>
    </p:spTree>
    <p:extLst>
      <p:ext uri="{BB962C8B-B14F-4D97-AF65-F5344CB8AC3E}">
        <p14:creationId xmlns:p14="http://schemas.microsoft.com/office/powerpoint/2010/main" val="3806404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8" y="252413"/>
            <a:ext cx="2097087" cy="64944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41363" y="252413"/>
            <a:ext cx="6143625" cy="64944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A49D12C6-B5FB-45CD-BEC8-94BF984F2ACD}"/>
              </a:ext>
            </a:extLst>
          </p:cNvPr>
          <p:cNvSpPr>
            <a:spLocks noGrp="1" noChangeArrowheads="1"/>
          </p:cNvSpPr>
          <p:nvPr>
            <p:ph type="ftr" sz="quarter" idx="10"/>
          </p:nvPr>
        </p:nvSpPr>
        <p:spPr>
          <a:ln/>
        </p:spPr>
        <p:txBody>
          <a:bodyPr/>
          <a:lstStyle>
            <a:lvl1pPr>
              <a:defRPr/>
            </a:lvl1pPr>
          </a:lstStyle>
          <a:p>
            <a:pPr>
              <a:defRPr/>
            </a:pPr>
            <a:r>
              <a:rPr lang="en-US"/>
              <a:t>UML Notation</a:t>
            </a:r>
          </a:p>
        </p:txBody>
      </p:sp>
      <p:sp>
        <p:nvSpPr>
          <p:cNvPr id="5" name="Rectangle 8">
            <a:extLst>
              <a:ext uri="{FF2B5EF4-FFF2-40B4-BE49-F238E27FC236}">
                <a16:creationId xmlns:a16="http://schemas.microsoft.com/office/drawing/2014/main" id="{37EE2717-ED8C-46BE-A2FA-1D558A30F13B}"/>
              </a:ext>
            </a:extLst>
          </p:cNvPr>
          <p:cNvSpPr>
            <a:spLocks noGrp="1" noChangeArrowheads="1"/>
          </p:cNvSpPr>
          <p:nvPr>
            <p:ph type="sldNum" sz="quarter" idx="11"/>
          </p:nvPr>
        </p:nvSpPr>
        <p:spPr>
          <a:ln/>
        </p:spPr>
        <p:txBody>
          <a:bodyPr/>
          <a:lstStyle>
            <a:lvl1pPr>
              <a:defRPr/>
            </a:lvl1pPr>
          </a:lstStyle>
          <a:p>
            <a:fld id="{EFAEAAB3-D9B1-4AF2-80CA-7591EADAB3E1}" type="slidenum">
              <a:rPr lang="en-US" altLang="en-US"/>
              <a:pPr/>
              <a:t>‹#›</a:t>
            </a:fld>
            <a:endParaRPr lang="en-US" altLang="en-US"/>
          </a:p>
        </p:txBody>
      </p:sp>
    </p:spTree>
    <p:extLst>
      <p:ext uri="{BB962C8B-B14F-4D97-AF65-F5344CB8AC3E}">
        <p14:creationId xmlns:p14="http://schemas.microsoft.com/office/powerpoint/2010/main" val="367563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41363" y="252413"/>
            <a:ext cx="8393112" cy="844550"/>
          </a:xfrm>
        </p:spPr>
        <p:txBody>
          <a:bodyPr/>
          <a:lstStyle/>
          <a:p>
            <a:r>
              <a:rPr lang="en-US"/>
              <a:t>Click to edit Master title style</a:t>
            </a:r>
          </a:p>
        </p:txBody>
      </p:sp>
      <p:sp>
        <p:nvSpPr>
          <p:cNvPr id="3" name="Text Placeholder 2"/>
          <p:cNvSpPr>
            <a:spLocks noGrp="1"/>
          </p:cNvSpPr>
          <p:nvPr>
            <p:ph type="body" sz="half" idx="1"/>
          </p:nvPr>
        </p:nvSpPr>
        <p:spPr>
          <a:xfrm>
            <a:off x="741363" y="1685925"/>
            <a:ext cx="4119562" cy="5060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3325" y="1685925"/>
            <a:ext cx="4121150" cy="5060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D2198EB9-9FEB-43B5-8CAA-B037F2822EF5}"/>
              </a:ext>
            </a:extLst>
          </p:cNvPr>
          <p:cNvSpPr>
            <a:spLocks noGrp="1" noChangeArrowheads="1"/>
          </p:cNvSpPr>
          <p:nvPr>
            <p:ph type="ftr" sz="quarter" idx="10"/>
          </p:nvPr>
        </p:nvSpPr>
        <p:spPr>
          <a:ln/>
        </p:spPr>
        <p:txBody>
          <a:bodyPr/>
          <a:lstStyle>
            <a:lvl1pPr>
              <a:defRPr/>
            </a:lvl1pPr>
          </a:lstStyle>
          <a:p>
            <a:pPr>
              <a:defRPr/>
            </a:pPr>
            <a:r>
              <a:rPr lang="en-US"/>
              <a:t>UML Notation</a:t>
            </a:r>
          </a:p>
        </p:txBody>
      </p:sp>
      <p:sp>
        <p:nvSpPr>
          <p:cNvPr id="6" name="Rectangle 8">
            <a:extLst>
              <a:ext uri="{FF2B5EF4-FFF2-40B4-BE49-F238E27FC236}">
                <a16:creationId xmlns:a16="http://schemas.microsoft.com/office/drawing/2014/main" id="{85B89F06-B8EC-4252-90E5-BAEC46AB184C}"/>
              </a:ext>
            </a:extLst>
          </p:cNvPr>
          <p:cNvSpPr>
            <a:spLocks noGrp="1" noChangeArrowheads="1"/>
          </p:cNvSpPr>
          <p:nvPr>
            <p:ph type="sldNum" sz="quarter" idx="11"/>
          </p:nvPr>
        </p:nvSpPr>
        <p:spPr>
          <a:ln/>
        </p:spPr>
        <p:txBody>
          <a:bodyPr/>
          <a:lstStyle>
            <a:lvl1pPr>
              <a:defRPr/>
            </a:lvl1pPr>
          </a:lstStyle>
          <a:p>
            <a:fld id="{34771BB9-01F5-46FB-8FED-A4B9D9038508}" type="slidenum">
              <a:rPr lang="en-US" altLang="en-US"/>
              <a:pPr/>
              <a:t>‹#›</a:t>
            </a:fld>
            <a:endParaRPr lang="en-US" altLang="en-US"/>
          </a:p>
        </p:txBody>
      </p:sp>
    </p:spTree>
    <p:extLst>
      <p:ext uri="{BB962C8B-B14F-4D97-AF65-F5344CB8AC3E}">
        <p14:creationId xmlns:p14="http://schemas.microsoft.com/office/powerpoint/2010/main" val="4104510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41363" y="252413"/>
            <a:ext cx="8393112" cy="6494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7">
            <a:extLst>
              <a:ext uri="{FF2B5EF4-FFF2-40B4-BE49-F238E27FC236}">
                <a16:creationId xmlns:a16="http://schemas.microsoft.com/office/drawing/2014/main" id="{464A7DD4-97D5-4075-AAA0-0219C2AD4EA4}"/>
              </a:ext>
            </a:extLst>
          </p:cNvPr>
          <p:cNvSpPr>
            <a:spLocks noGrp="1" noChangeArrowheads="1"/>
          </p:cNvSpPr>
          <p:nvPr>
            <p:ph type="ftr" sz="quarter" idx="10"/>
          </p:nvPr>
        </p:nvSpPr>
        <p:spPr>
          <a:ln/>
        </p:spPr>
        <p:txBody>
          <a:bodyPr/>
          <a:lstStyle>
            <a:lvl1pPr>
              <a:defRPr/>
            </a:lvl1pPr>
          </a:lstStyle>
          <a:p>
            <a:pPr>
              <a:defRPr/>
            </a:pPr>
            <a:r>
              <a:rPr lang="en-US"/>
              <a:t>UML Notation</a:t>
            </a:r>
          </a:p>
        </p:txBody>
      </p:sp>
      <p:sp>
        <p:nvSpPr>
          <p:cNvPr id="4" name="Rectangle 8">
            <a:extLst>
              <a:ext uri="{FF2B5EF4-FFF2-40B4-BE49-F238E27FC236}">
                <a16:creationId xmlns:a16="http://schemas.microsoft.com/office/drawing/2014/main" id="{8CE9D6FB-2FA5-4746-AFCB-91E03A9AE71E}"/>
              </a:ext>
            </a:extLst>
          </p:cNvPr>
          <p:cNvSpPr>
            <a:spLocks noGrp="1" noChangeArrowheads="1"/>
          </p:cNvSpPr>
          <p:nvPr>
            <p:ph type="sldNum" sz="quarter" idx="11"/>
          </p:nvPr>
        </p:nvSpPr>
        <p:spPr>
          <a:ln/>
        </p:spPr>
        <p:txBody>
          <a:bodyPr/>
          <a:lstStyle>
            <a:lvl1pPr>
              <a:defRPr/>
            </a:lvl1pPr>
          </a:lstStyle>
          <a:p>
            <a:fld id="{1E7A959D-D908-43C5-8BEF-908EDF52BAC9}" type="slidenum">
              <a:rPr lang="en-US" altLang="en-US"/>
              <a:pPr/>
              <a:t>‹#›</a:t>
            </a:fld>
            <a:endParaRPr lang="en-US" altLang="en-US"/>
          </a:p>
        </p:txBody>
      </p:sp>
    </p:spTree>
    <p:extLst>
      <p:ext uri="{BB962C8B-B14F-4D97-AF65-F5344CB8AC3E}">
        <p14:creationId xmlns:p14="http://schemas.microsoft.com/office/powerpoint/2010/main" val="3363332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A8D4EFC6-95C9-4EA9-BEFC-40E98597004A}"/>
              </a:ext>
            </a:extLst>
          </p:cNvPr>
          <p:cNvSpPr>
            <a:spLocks noGrp="1" noChangeArrowheads="1"/>
          </p:cNvSpPr>
          <p:nvPr>
            <p:ph type="ftr" sz="quarter" idx="10"/>
          </p:nvPr>
        </p:nvSpPr>
        <p:spPr>
          <a:ln/>
        </p:spPr>
        <p:txBody>
          <a:bodyPr/>
          <a:lstStyle>
            <a:lvl1pPr>
              <a:defRPr/>
            </a:lvl1pPr>
          </a:lstStyle>
          <a:p>
            <a:pPr>
              <a:defRPr/>
            </a:pPr>
            <a:r>
              <a:rPr lang="en-US"/>
              <a:t>UML Notation</a:t>
            </a:r>
          </a:p>
        </p:txBody>
      </p:sp>
      <p:sp>
        <p:nvSpPr>
          <p:cNvPr id="5" name="Rectangle 8">
            <a:extLst>
              <a:ext uri="{FF2B5EF4-FFF2-40B4-BE49-F238E27FC236}">
                <a16:creationId xmlns:a16="http://schemas.microsoft.com/office/drawing/2014/main" id="{F059266B-3EA2-4B4E-94AA-D2AE202FCBC0}"/>
              </a:ext>
            </a:extLst>
          </p:cNvPr>
          <p:cNvSpPr>
            <a:spLocks noGrp="1" noChangeArrowheads="1"/>
          </p:cNvSpPr>
          <p:nvPr>
            <p:ph type="sldNum" sz="quarter" idx="11"/>
          </p:nvPr>
        </p:nvSpPr>
        <p:spPr>
          <a:ln/>
        </p:spPr>
        <p:txBody>
          <a:bodyPr/>
          <a:lstStyle>
            <a:lvl1pPr>
              <a:defRPr/>
            </a:lvl1pPr>
          </a:lstStyle>
          <a:p>
            <a:fld id="{9A4AC31A-1F58-4421-ADBE-8338891F636D}" type="slidenum">
              <a:rPr lang="en-US" altLang="en-US"/>
              <a:pPr/>
              <a:t>‹#›</a:t>
            </a:fld>
            <a:endParaRPr lang="en-US" altLang="en-US"/>
          </a:p>
        </p:txBody>
      </p:sp>
    </p:spTree>
    <p:extLst>
      <p:ext uri="{BB962C8B-B14F-4D97-AF65-F5344CB8AC3E}">
        <p14:creationId xmlns:p14="http://schemas.microsoft.com/office/powerpoint/2010/main" val="1766834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9463" y="4876800"/>
            <a:ext cx="8394700" cy="15081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79463" y="3216275"/>
            <a:ext cx="8394700" cy="16605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16DD9879-E4E5-4A19-9252-D7404E7DC497}"/>
              </a:ext>
            </a:extLst>
          </p:cNvPr>
          <p:cNvSpPr>
            <a:spLocks noGrp="1" noChangeArrowheads="1"/>
          </p:cNvSpPr>
          <p:nvPr>
            <p:ph type="ftr" sz="quarter" idx="10"/>
          </p:nvPr>
        </p:nvSpPr>
        <p:spPr>
          <a:ln/>
        </p:spPr>
        <p:txBody>
          <a:bodyPr/>
          <a:lstStyle>
            <a:lvl1pPr>
              <a:defRPr/>
            </a:lvl1pPr>
          </a:lstStyle>
          <a:p>
            <a:pPr>
              <a:defRPr/>
            </a:pPr>
            <a:r>
              <a:rPr lang="en-US"/>
              <a:t>UML Notation</a:t>
            </a:r>
          </a:p>
        </p:txBody>
      </p:sp>
      <p:sp>
        <p:nvSpPr>
          <p:cNvPr id="5" name="Rectangle 8">
            <a:extLst>
              <a:ext uri="{FF2B5EF4-FFF2-40B4-BE49-F238E27FC236}">
                <a16:creationId xmlns:a16="http://schemas.microsoft.com/office/drawing/2014/main" id="{A8A9E06E-7D89-4EC7-B623-87E451BA5BFE}"/>
              </a:ext>
            </a:extLst>
          </p:cNvPr>
          <p:cNvSpPr>
            <a:spLocks noGrp="1" noChangeArrowheads="1"/>
          </p:cNvSpPr>
          <p:nvPr>
            <p:ph type="sldNum" sz="quarter" idx="11"/>
          </p:nvPr>
        </p:nvSpPr>
        <p:spPr>
          <a:ln/>
        </p:spPr>
        <p:txBody>
          <a:bodyPr/>
          <a:lstStyle>
            <a:lvl1pPr>
              <a:defRPr/>
            </a:lvl1pPr>
          </a:lstStyle>
          <a:p>
            <a:fld id="{09DA7D53-8AF2-4618-ADF4-2561B10D63C6}" type="slidenum">
              <a:rPr lang="en-US" altLang="en-US"/>
              <a:pPr/>
              <a:t>‹#›</a:t>
            </a:fld>
            <a:endParaRPr lang="en-US" altLang="en-US"/>
          </a:p>
        </p:txBody>
      </p:sp>
    </p:spTree>
    <p:extLst>
      <p:ext uri="{BB962C8B-B14F-4D97-AF65-F5344CB8AC3E}">
        <p14:creationId xmlns:p14="http://schemas.microsoft.com/office/powerpoint/2010/main" val="2535755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41363" y="1685925"/>
            <a:ext cx="4119562" cy="5060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3325" y="1685925"/>
            <a:ext cx="4121150" cy="5060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3F6F13BF-A4B6-4FB0-82FE-5627BCCCE338}"/>
              </a:ext>
            </a:extLst>
          </p:cNvPr>
          <p:cNvSpPr>
            <a:spLocks noGrp="1" noChangeArrowheads="1"/>
          </p:cNvSpPr>
          <p:nvPr>
            <p:ph type="ftr" sz="quarter" idx="10"/>
          </p:nvPr>
        </p:nvSpPr>
        <p:spPr>
          <a:ln/>
        </p:spPr>
        <p:txBody>
          <a:bodyPr/>
          <a:lstStyle>
            <a:lvl1pPr>
              <a:defRPr/>
            </a:lvl1pPr>
          </a:lstStyle>
          <a:p>
            <a:pPr>
              <a:defRPr/>
            </a:pPr>
            <a:r>
              <a:rPr lang="en-US"/>
              <a:t>UML Notation</a:t>
            </a:r>
          </a:p>
        </p:txBody>
      </p:sp>
      <p:sp>
        <p:nvSpPr>
          <p:cNvPr id="6" name="Rectangle 8">
            <a:extLst>
              <a:ext uri="{FF2B5EF4-FFF2-40B4-BE49-F238E27FC236}">
                <a16:creationId xmlns:a16="http://schemas.microsoft.com/office/drawing/2014/main" id="{5EADA1CC-DAE3-4D91-9D36-BD42D55B0091}"/>
              </a:ext>
            </a:extLst>
          </p:cNvPr>
          <p:cNvSpPr>
            <a:spLocks noGrp="1" noChangeArrowheads="1"/>
          </p:cNvSpPr>
          <p:nvPr>
            <p:ph type="sldNum" sz="quarter" idx="11"/>
          </p:nvPr>
        </p:nvSpPr>
        <p:spPr>
          <a:ln/>
        </p:spPr>
        <p:txBody>
          <a:bodyPr/>
          <a:lstStyle>
            <a:lvl1pPr>
              <a:defRPr/>
            </a:lvl1pPr>
          </a:lstStyle>
          <a:p>
            <a:fld id="{882C2F4E-7965-4F2B-944B-BD776CC93586}" type="slidenum">
              <a:rPr lang="en-US" altLang="en-US"/>
              <a:pPr/>
              <a:t>‹#›</a:t>
            </a:fld>
            <a:endParaRPr lang="en-US" altLang="en-US"/>
          </a:p>
        </p:txBody>
      </p:sp>
    </p:spTree>
    <p:extLst>
      <p:ext uri="{BB962C8B-B14F-4D97-AF65-F5344CB8AC3E}">
        <p14:creationId xmlns:p14="http://schemas.microsoft.com/office/powerpoint/2010/main" val="3381290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13" y="303213"/>
            <a:ext cx="8888412" cy="126523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3713" y="1698625"/>
            <a:ext cx="4364037"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3713" y="2406650"/>
            <a:ext cx="4364037"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6500" y="1698625"/>
            <a:ext cx="4365625"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6500" y="2406650"/>
            <a:ext cx="4365625"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72A64CED-3675-486B-AAA7-1B3E853F1B15}"/>
              </a:ext>
            </a:extLst>
          </p:cNvPr>
          <p:cNvSpPr>
            <a:spLocks noGrp="1" noChangeArrowheads="1"/>
          </p:cNvSpPr>
          <p:nvPr>
            <p:ph type="ftr" sz="quarter" idx="10"/>
          </p:nvPr>
        </p:nvSpPr>
        <p:spPr>
          <a:ln/>
        </p:spPr>
        <p:txBody>
          <a:bodyPr/>
          <a:lstStyle>
            <a:lvl1pPr>
              <a:defRPr/>
            </a:lvl1pPr>
          </a:lstStyle>
          <a:p>
            <a:pPr>
              <a:defRPr/>
            </a:pPr>
            <a:r>
              <a:rPr lang="en-US"/>
              <a:t>UML Notation</a:t>
            </a:r>
          </a:p>
        </p:txBody>
      </p:sp>
      <p:sp>
        <p:nvSpPr>
          <p:cNvPr id="8" name="Rectangle 8">
            <a:extLst>
              <a:ext uri="{FF2B5EF4-FFF2-40B4-BE49-F238E27FC236}">
                <a16:creationId xmlns:a16="http://schemas.microsoft.com/office/drawing/2014/main" id="{6D984ADA-35A2-405D-9170-8A9B2947DDDF}"/>
              </a:ext>
            </a:extLst>
          </p:cNvPr>
          <p:cNvSpPr>
            <a:spLocks noGrp="1" noChangeArrowheads="1"/>
          </p:cNvSpPr>
          <p:nvPr>
            <p:ph type="sldNum" sz="quarter" idx="11"/>
          </p:nvPr>
        </p:nvSpPr>
        <p:spPr>
          <a:ln/>
        </p:spPr>
        <p:txBody>
          <a:bodyPr/>
          <a:lstStyle>
            <a:lvl1pPr>
              <a:defRPr/>
            </a:lvl1pPr>
          </a:lstStyle>
          <a:p>
            <a:fld id="{FCEDFB1D-7A3B-4FCA-9D20-C4AAB7DCE13A}" type="slidenum">
              <a:rPr lang="en-US" altLang="en-US"/>
              <a:pPr/>
              <a:t>‹#›</a:t>
            </a:fld>
            <a:endParaRPr lang="en-US" altLang="en-US"/>
          </a:p>
        </p:txBody>
      </p:sp>
    </p:spTree>
    <p:extLst>
      <p:ext uri="{BB962C8B-B14F-4D97-AF65-F5344CB8AC3E}">
        <p14:creationId xmlns:p14="http://schemas.microsoft.com/office/powerpoint/2010/main" val="3777492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CA4435AB-8795-4C38-9938-9B6960C3E0D6}"/>
              </a:ext>
            </a:extLst>
          </p:cNvPr>
          <p:cNvSpPr>
            <a:spLocks noGrp="1" noChangeArrowheads="1"/>
          </p:cNvSpPr>
          <p:nvPr>
            <p:ph type="ftr" sz="quarter" idx="10"/>
          </p:nvPr>
        </p:nvSpPr>
        <p:spPr>
          <a:ln/>
        </p:spPr>
        <p:txBody>
          <a:bodyPr/>
          <a:lstStyle>
            <a:lvl1pPr>
              <a:defRPr/>
            </a:lvl1pPr>
          </a:lstStyle>
          <a:p>
            <a:pPr>
              <a:defRPr/>
            </a:pPr>
            <a:r>
              <a:rPr lang="en-US"/>
              <a:t>UML Notation</a:t>
            </a:r>
          </a:p>
        </p:txBody>
      </p:sp>
      <p:sp>
        <p:nvSpPr>
          <p:cNvPr id="4" name="Rectangle 8">
            <a:extLst>
              <a:ext uri="{FF2B5EF4-FFF2-40B4-BE49-F238E27FC236}">
                <a16:creationId xmlns:a16="http://schemas.microsoft.com/office/drawing/2014/main" id="{821DBD95-3E1B-4209-9B2D-4CB910181787}"/>
              </a:ext>
            </a:extLst>
          </p:cNvPr>
          <p:cNvSpPr>
            <a:spLocks noGrp="1" noChangeArrowheads="1"/>
          </p:cNvSpPr>
          <p:nvPr>
            <p:ph type="sldNum" sz="quarter" idx="11"/>
          </p:nvPr>
        </p:nvSpPr>
        <p:spPr>
          <a:ln/>
        </p:spPr>
        <p:txBody>
          <a:bodyPr/>
          <a:lstStyle>
            <a:lvl1pPr>
              <a:defRPr/>
            </a:lvl1pPr>
          </a:lstStyle>
          <a:p>
            <a:fld id="{CE1F31F1-1639-46C7-8F4C-2DCD3F26550A}" type="slidenum">
              <a:rPr lang="en-US" altLang="en-US"/>
              <a:pPr/>
              <a:t>‹#›</a:t>
            </a:fld>
            <a:endParaRPr lang="en-US" altLang="en-US"/>
          </a:p>
        </p:txBody>
      </p:sp>
    </p:spTree>
    <p:extLst>
      <p:ext uri="{BB962C8B-B14F-4D97-AF65-F5344CB8AC3E}">
        <p14:creationId xmlns:p14="http://schemas.microsoft.com/office/powerpoint/2010/main" val="2626372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BA4B8234-DA1C-4BE9-8338-E2896A870F51}"/>
              </a:ext>
            </a:extLst>
          </p:cNvPr>
          <p:cNvSpPr>
            <a:spLocks noGrp="1" noChangeArrowheads="1"/>
          </p:cNvSpPr>
          <p:nvPr>
            <p:ph type="ftr" sz="quarter" idx="10"/>
          </p:nvPr>
        </p:nvSpPr>
        <p:spPr>
          <a:ln/>
        </p:spPr>
        <p:txBody>
          <a:bodyPr/>
          <a:lstStyle>
            <a:lvl1pPr>
              <a:defRPr/>
            </a:lvl1pPr>
          </a:lstStyle>
          <a:p>
            <a:pPr>
              <a:defRPr/>
            </a:pPr>
            <a:r>
              <a:rPr lang="en-US"/>
              <a:t>UML Notation</a:t>
            </a:r>
          </a:p>
        </p:txBody>
      </p:sp>
      <p:sp>
        <p:nvSpPr>
          <p:cNvPr id="3" name="Rectangle 8">
            <a:extLst>
              <a:ext uri="{FF2B5EF4-FFF2-40B4-BE49-F238E27FC236}">
                <a16:creationId xmlns:a16="http://schemas.microsoft.com/office/drawing/2014/main" id="{4D87D6C8-34F7-4D80-B687-73A86DBA50E9}"/>
              </a:ext>
            </a:extLst>
          </p:cNvPr>
          <p:cNvSpPr>
            <a:spLocks noGrp="1" noChangeArrowheads="1"/>
          </p:cNvSpPr>
          <p:nvPr>
            <p:ph type="sldNum" sz="quarter" idx="11"/>
          </p:nvPr>
        </p:nvSpPr>
        <p:spPr>
          <a:ln/>
        </p:spPr>
        <p:txBody>
          <a:bodyPr/>
          <a:lstStyle>
            <a:lvl1pPr>
              <a:defRPr/>
            </a:lvl1pPr>
          </a:lstStyle>
          <a:p>
            <a:fld id="{CACF2494-B65F-49E2-86B9-164873AADA24}" type="slidenum">
              <a:rPr lang="en-US" altLang="en-US"/>
              <a:pPr/>
              <a:t>‹#›</a:t>
            </a:fld>
            <a:endParaRPr lang="en-US" altLang="en-US"/>
          </a:p>
        </p:txBody>
      </p:sp>
    </p:spTree>
    <p:extLst>
      <p:ext uri="{BB962C8B-B14F-4D97-AF65-F5344CB8AC3E}">
        <p14:creationId xmlns:p14="http://schemas.microsoft.com/office/powerpoint/2010/main" val="1322050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13" y="301625"/>
            <a:ext cx="3249612" cy="12858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60800" y="301625"/>
            <a:ext cx="5521325" cy="6478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3713" y="1587500"/>
            <a:ext cx="3249612" cy="51927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B9EB15D8-BC08-4BA2-BD6B-78642B050EB1}"/>
              </a:ext>
            </a:extLst>
          </p:cNvPr>
          <p:cNvSpPr>
            <a:spLocks noGrp="1" noChangeArrowheads="1"/>
          </p:cNvSpPr>
          <p:nvPr>
            <p:ph type="ftr" sz="quarter" idx="10"/>
          </p:nvPr>
        </p:nvSpPr>
        <p:spPr>
          <a:ln/>
        </p:spPr>
        <p:txBody>
          <a:bodyPr/>
          <a:lstStyle>
            <a:lvl1pPr>
              <a:defRPr/>
            </a:lvl1pPr>
          </a:lstStyle>
          <a:p>
            <a:pPr>
              <a:defRPr/>
            </a:pPr>
            <a:r>
              <a:rPr lang="en-US"/>
              <a:t>UML Notation</a:t>
            </a:r>
          </a:p>
        </p:txBody>
      </p:sp>
      <p:sp>
        <p:nvSpPr>
          <p:cNvPr id="6" name="Rectangle 8">
            <a:extLst>
              <a:ext uri="{FF2B5EF4-FFF2-40B4-BE49-F238E27FC236}">
                <a16:creationId xmlns:a16="http://schemas.microsoft.com/office/drawing/2014/main" id="{3D39EDD3-58FB-46C5-A844-7B4ECF8C212C}"/>
              </a:ext>
            </a:extLst>
          </p:cNvPr>
          <p:cNvSpPr>
            <a:spLocks noGrp="1" noChangeArrowheads="1"/>
          </p:cNvSpPr>
          <p:nvPr>
            <p:ph type="sldNum" sz="quarter" idx="11"/>
          </p:nvPr>
        </p:nvSpPr>
        <p:spPr>
          <a:ln/>
        </p:spPr>
        <p:txBody>
          <a:bodyPr/>
          <a:lstStyle>
            <a:lvl1pPr>
              <a:defRPr/>
            </a:lvl1pPr>
          </a:lstStyle>
          <a:p>
            <a:fld id="{4EB3C4EC-DB0F-463B-8655-792CF412AEE8}" type="slidenum">
              <a:rPr lang="en-US" altLang="en-US"/>
              <a:pPr/>
              <a:t>‹#›</a:t>
            </a:fld>
            <a:endParaRPr lang="en-US" altLang="en-US"/>
          </a:p>
        </p:txBody>
      </p:sp>
    </p:spTree>
    <p:extLst>
      <p:ext uri="{BB962C8B-B14F-4D97-AF65-F5344CB8AC3E}">
        <p14:creationId xmlns:p14="http://schemas.microsoft.com/office/powerpoint/2010/main" val="2431802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35163" y="5313363"/>
            <a:ext cx="5926137" cy="62706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35163" y="677863"/>
            <a:ext cx="5926137" cy="45545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35163" y="5940425"/>
            <a:ext cx="5926137" cy="890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B3E864A7-6D4C-4C55-B4DB-962C7474A7D2}"/>
              </a:ext>
            </a:extLst>
          </p:cNvPr>
          <p:cNvSpPr>
            <a:spLocks noGrp="1" noChangeArrowheads="1"/>
          </p:cNvSpPr>
          <p:nvPr>
            <p:ph type="ftr" sz="quarter" idx="10"/>
          </p:nvPr>
        </p:nvSpPr>
        <p:spPr>
          <a:ln/>
        </p:spPr>
        <p:txBody>
          <a:bodyPr/>
          <a:lstStyle>
            <a:lvl1pPr>
              <a:defRPr/>
            </a:lvl1pPr>
          </a:lstStyle>
          <a:p>
            <a:pPr>
              <a:defRPr/>
            </a:pPr>
            <a:r>
              <a:rPr lang="en-US"/>
              <a:t>UML Notation</a:t>
            </a:r>
          </a:p>
        </p:txBody>
      </p:sp>
      <p:sp>
        <p:nvSpPr>
          <p:cNvPr id="6" name="Rectangle 8">
            <a:extLst>
              <a:ext uri="{FF2B5EF4-FFF2-40B4-BE49-F238E27FC236}">
                <a16:creationId xmlns:a16="http://schemas.microsoft.com/office/drawing/2014/main" id="{80B58693-00A8-47FE-8AB5-8415A4E7603D}"/>
              </a:ext>
            </a:extLst>
          </p:cNvPr>
          <p:cNvSpPr>
            <a:spLocks noGrp="1" noChangeArrowheads="1"/>
          </p:cNvSpPr>
          <p:nvPr>
            <p:ph type="sldNum" sz="quarter" idx="11"/>
          </p:nvPr>
        </p:nvSpPr>
        <p:spPr>
          <a:ln/>
        </p:spPr>
        <p:txBody>
          <a:bodyPr/>
          <a:lstStyle>
            <a:lvl1pPr>
              <a:defRPr/>
            </a:lvl1pPr>
          </a:lstStyle>
          <a:p>
            <a:fld id="{5A403FE5-9419-4421-95B0-2F55DEBF8C1B}" type="slidenum">
              <a:rPr lang="en-US" altLang="en-US"/>
              <a:pPr/>
              <a:t>‹#›</a:t>
            </a:fld>
            <a:endParaRPr lang="en-US" altLang="en-US"/>
          </a:p>
        </p:txBody>
      </p:sp>
    </p:spTree>
    <p:extLst>
      <p:ext uri="{BB962C8B-B14F-4D97-AF65-F5344CB8AC3E}">
        <p14:creationId xmlns:p14="http://schemas.microsoft.com/office/powerpoint/2010/main" val="2801184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818" name="Group 2">
            <a:extLst>
              <a:ext uri="{FF2B5EF4-FFF2-40B4-BE49-F238E27FC236}">
                <a16:creationId xmlns:a16="http://schemas.microsoft.com/office/drawing/2014/main" id="{F9899FFB-968D-4995-A09C-5ACAFC435742}"/>
              </a:ext>
            </a:extLst>
          </p:cNvPr>
          <p:cNvGrpSpPr>
            <a:grpSpLocks/>
          </p:cNvGrpSpPr>
          <p:nvPr/>
        </p:nvGrpSpPr>
        <p:grpSpPr bwMode="auto">
          <a:xfrm>
            <a:off x="12700" y="1265238"/>
            <a:ext cx="9863138" cy="168275"/>
            <a:chOff x="0" y="900"/>
            <a:chExt cx="5753" cy="96"/>
          </a:xfrm>
        </p:grpSpPr>
        <p:sp>
          <p:nvSpPr>
            <p:cNvPr id="135171" name="Rectangle 3">
              <a:extLst>
                <a:ext uri="{FF2B5EF4-FFF2-40B4-BE49-F238E27FC236}">
                  <a16:creationId xmlns:a16="http://schemas.microsoft.com/office/drawing/2014/main" id="{E4402DC1-F021-4E25-91B8-35CA3B8D9281}"/>
                </a:ext>
              </a:extLst>
            </p:cNvPr>
            <p:cNvSpPr>
              <a:spLocks noChangeArrowheads="1"/>
            </p:cNvSpPr>
            <p:nvPr/>
          </p:nvSpPr>
          <p:spPr bwMode="auto">
            <a:xfrm>
              <a:off x="0" y="900"/>
              <a:ext cx="5753" cy="47"/>
            </a:xfrm>
            <a:prstGeom prst="rect">
              <a:avLst/>
            </a:prstGeom>
            <a:gradFill rotWithShape="0">
              <a:gsLst>
                <a:gs pos="0">
                  <a:srgbClr val="EBEBEB">
                    <a:gamma/>
                    <a:shade val="80000"/>
                    <a:invGamma/>
                  </a:srgbClr>
                </a:gs>
                <a:gs pos="50000">
                  <a:srgbClr val="EBEBEB"/>
                </a:gs>
                <a:gs pos="100000">
                  <a:srgbClr val="EBEBEB">
                    <a:gamma/>
                    <a:shade val="80000"/>
                    <a:invGamma/>
                  </a:srgbClr>
                </a:gs>
              </a:gsLst>
              <a:lin ang="0" scaled="1"/>
            </a:gradFill>
            <a:ln w="12700">
              <a:noFill/>
              <a:miter lim="800000"/>
              <a:headEnd/>
              <a:tailEnd/>
            </a:ln>
            <a:effectLst/>
          </p:spPr>
          <p:txBody>
            <a:bodyPr wrap="none" anchor="ctr"/>
            <a:lstStyle/>
            <a:p>
              <a:pPr>
                <a:defRPr/>
              </a:pPr>
              <a:endParaRPr lang="en-US"/>
            </a:p>
          </p:txBody>
        </p:sp>
        <p:sp>
          <p:nvSpPr>
            <p:cNvPr id="135172" name="Rectangle 4">
              <a:extLst>
                <a:ext uri="{FF2B5EF4-FFF2-40B4-BE49-F238E27FC236}">
                  <a16:creationId xmlns:a16="http://schemas.microsoft.com/office/drawing/2014/main" id="{B9108A14-593C-4C95-BB94-A72CD693C581}"/>
                </a:ext>
              </a:extLst>
            </p:cNvPr>
            <p:cNvSpPr>
              <a:spLocks noChangeArrowheads="1"/>
            </p:cNvSpPr>
            <p:nvPr/>
          </p:nvSpPr>
          <p:spPr bwMode="auto">
            <a:xfrm>
              <a:off x="0" y="972"/>
              <a:ext cx="5753" cy="24"/>
            </a:xfrm>
            <a:prstGeom prst="rect">
              <a:avLst/>
            </a:prstGeom>
            <a:gradFill rotWithShape="0">
              <a:gsLst>
                <a:gs pos="0">
                  <a:srgbClr val="CECECE">
                    <a:gamma/>
                    <a:shade val="60000"/>
                    <a:invGamma/>
                  </a:srgbClr>
                </a:gs>
                <a:gs pos="50000">
                  <a:srgbClr val="CECECE"/>
                </a:gs>
                <a:gs pos="100000">
                  <a:srgbClr val="CECECE">
                    <a:gamma/>
                    <a:shade val="60000"/>
                    <a:invGamma/>
                  </a:srgbClr>
                </a:gs>
              </a:gsLst>
              <a:lin ang="0" scaled="1"/>
            </a:gradFill>
            <a:ln w="12700">
              <a:noFill/>
              <a:miter lim="800000"/>
              <a:headEnd/>
              <a:tailEnd/>
            </a:ln>
            <a:effectLst/>
          </p:spPr>
          <p:txBody>
            <a:bodyPr wrap="none" anchor="ctr"/>
            <a:lstStyle/>
            <a:p>
              <a:pPr>
                <a:defRPr/>
              </a:pPr>
              <a:endParaRPr lang="en-US"/>
            </a:p>
          </p:txBody>
        </p:sp>
      </p:grpSp>
      <p:sp>
        <p:nvSpPr>
          <p:cNvPr id="34819" name="Rectangle 5">
            <a:extLst>
              <a:ext uri="{FF2B5EF4-FFF2-40B4-BE49-F238E27FC236}">
                <a16:creationId xmlns:a16="http://schemas.microsoft.com/office/drawing/2014/main" id="{D07C6AB6-1600-4FD1-9B58-617E44156195}"/>
              </a:ext>
            </a:extLst>
          </p:cNvPr>
          <p:cNvSpPr>
            <a:spLocks noGrp="1" noChangeArrowheads="1"/>
          </p:cNvSpPr>
          <p:nvPr>
            <p:ph type="body" idx="1"/>
          </p:nvPr>
        </p:nvSpPr>
        <p:spPr bwMode="auto">
          <a:xfrm>
            <a:off x="741363" y="1685925"/>
            <a:ext cx="8393112" cy="506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8709" tIns="48488" rIns="98709" bIns="4848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4820" name="Rectangle 6">
            <a:extLst>
              <a:ext uri="{FF2B5EF4-FFF2-40B4-BE49-F238E27FC236}">
                <a16:creationId xmlns:a16="http://schemas.microsoft.com/office/drawing/2014/main" id="{AFCB35A7-6257-46DE-A53C-F64B1B2A7FC9}"/>
              </a:ext>
            </a:extLst>
          </p:cNvPr>
          <p:cNvSpPr>
            <a:spLocks noGrp="1" noChangeArrowheads="1"/>
          </p:cNvSpPr>
          <p:nvPr>
            <p:ph type="title"/>
          </p:nvPr>
        </p:nvSpPr>
        <p:spPr bwMode="auto">
          <a:xfrm>
            <a:off x="741363" y="252413"/>
            <a:ext cx="8393112" cy="844550"/>
          </a:xfrm>
          <a:prstGeom prst="rect">
            <a:avLst/>
          </a:prstGeom>
          <a:solidFill>
            <a:schemeClr val="fo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8709" tIns="48488" rIns="98709" bIns="48488" numCol="1" anchor="ctr" anchorCtr="0" compatLnSpc="1">
            <a:prstTxWarp prst="textNoShape">
              <a:avLst/>
            </a:prstTxWarp>
          </a:bodyPr>
          <a:lstStyle/>
          <a:p>
            <a:pPr lvl="0"/>
            <a:r>
              <a:rPr lang="en-US" altLang="en-US"/>
              <a:t>Click to edit Master title style</a:t>
            </a:r>
          </a:p>
        </p:txBody>
      </p:sp>
      <p:sp>
        <p:nvSpPr>
          <p:cNvPr id="135175" name="Rectangle 7">
            <a:extLst>
              <a:ext uri="{FF2B5EF4-FFF2-40B4-BE49-F238E27FC236}">
                <a16:creationId xmlns:a16="http://schemas.microsoft.com/office/drawing/2014/main" id="{040C00CC-C4A6-4848-8D5E-8AAD8C1A95BC}"/>
              </a:ext>
            </a:extLst>
          </p:cNvPr>
          <p:cNvSpPr>
            <a:spLocks noGrp="1" noChangeArrowheads="1"/>
          </p:cNvSpPr>
          <p:nvPr>
            <p:ph type="ftr" sz="quarter" idx="3"/>
          </p:nvPr>
        </p:nvSpPr>
        <p:spPr bwMode="auto">
          <a:xfrm>
            <a:off x="768350" y="6831013"/>
            <a:ext cx="3071813" cy="568325"/>
          </a:xfrm>
          <a:prstGeom prst="rect">
            <a:avLst/>
          </a:prstGeom>
          <a:noFill/>
          <a:ln w="12700">
            <a:noFill/>
            <a:miter lim="800000"/>
            <a:headEnd/>
            <a:tailEnd/>
          </a:ln>
          <a:effectLst/>
        </p:spPr>
        <p:txBody>
          <a:bodyPr vert="horz" wrap="square" lIns="99747" tIns="49873" rIns="99747" bIns="49873" numCol="1" anchor="ctr" anchorCtr="0" compatLnSpc="1">
            <a:prstTxWarp prst="textNoShape">
              <a:avLst/>
            </a:prstTxWarp>
          </a:bodyPr>
          <a:lstStyle>
            <a:lvl1pPr>
              <a:defRPr sz="1500" smtClean="0">
                <a:solidFill>
                  <a:schemeClr val="accent2"/>
                </a:solidFill>
              </a:defRPr>
            </a:lvl1pPr>
          </a:lstStyle>
          <a:p>
            <a:pPr>
              <a:defRPr/>
            </a:pPr>
            <a:r>
              <a:rPr lang="en-US"/>
              <a:t>UML Notation</a:t>
            </a:r>
          </a:p>
        </p:txBody>
      </p:sp>
      <p:sp>
        <p:nvSpPr>
          <p:cNvPr id="135176" name="Rectangle 8">
            <a:extLst>
              <a:ext uri="{FF2B5EF4-FFF2-40B4-BE49-F238E27FC236}">
                <a16:creationId xmlns:a16="http://schemas.microsoft.com/office/drawing/2014/main" id="{C33C78DA-1724-4EA1-A222-36FD2B643F1E}"/>
              </a:ext>
            </a:extLst>
          </p:cNvPr>
          <p:cNvSpPr>
            <a:spLocks noGrp="1" noChangeArrowheads="1"/>
          </p:cNvSpPr>
          <p:nvPr>
            <p:ph type="sldNum" sz="quarter" idx="4"/>
          </p:nvPr>
        </p:nvSpPr>
        <p:spPr bwMode="auto">
          <a:xfrm>
            <a:off x="7242175" y="6831013"/>
            <a:ext cx="1974850" cy="568325"/>
          </a:xfrm>
          <a:prstGeom prst="rect">
            <a:avLst/>
          </a:prstGeom>
          <a:noFill/>
          <a:ln w="12700">
            <a:noFill/>
            <a:miter lim="800000"/>
            <a:headEnd/>
            <a:tailEnd/>
          </a:ln>
          <a:effectLst/>
        </p:spPr>
        <p:txBody>
          <a:bodyPr vert="horz" wrap="square" lIns="99747" tIns="49873" rIns="99747" bIns="49873" numCol="1" anchor="ctr" anchorCtr="0" compatLnSpc="1">
            <a:prstTxWarp prst="textNoShape">
              <a:avLst/>
            </a:prstTxWarp>
          </a:bodyPr>
          <a:lstStyle>
            <a:lvl1pPr algn="r">
              <a:defRPr sz="1500">
                <a:solidFill>
                  <a:schemeClr val="accent2"/>
                </a:solidFill>
              </a:defRPr>
            </a:lvl1pPr>
          </a:lstStyle>
          <a:p>
            <a:fld id="{91DF3680-2C19-4614-B52E-13BF4E49C3C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hf hdr="0" dt="0"/>
  <p:txStyles>
    <p:titleStyle>
      <a:lvl1pPr algn="ctr" defTabSz="998538" rtl="0" eaLnBrk="0" fontAlgn="base" hangingPunct="0">
        <a:spcBef>
          <a:spcPct val="0"/>
        </a:spcBef>
        <a:spcAft>
          <a:spcPct val="0"/>
        </a:spcAft>
        <a:defRPr sz="3500" b="1">
          <a:solidFill>
            <a:schemeClr val="accent2"/>
          </a:solidFill>
          <a:latin typeface="+mj-lt"/>
          <a:ea typeface="+mj-ea"/>
          <a:cs typeface="+mj-cs"/>
        </a:defRPr>
      </a:lvl1pPr>
      <a:lvl2pPr algn="ctr" defTabSz="998538" rtl="0" eaLnBrk="0" fontAlgn="base" hangingPunct="0">
        <a:spcBef>
          <a:spcPct val="0"/>
        </a:spcBef>
        <a:spcAft>
          <a:spcPct val="0"/>
        </a:spcAft>
        <a:defRPr sz="3500" b="1">
          <a:solidFill>
            <a:schemeClr val="accent2"/>
          </a:solidFill>
          <a:latin typeface="Tahoma" charset="0"/>
        </a:defRPr>
      </a:lvl2pPr>
      <a:lvl3pPr algn="ctr" defTabSz="998538" rtl="0" eaLnBrk="0" fontAlgn="base" hangingPunct="0">
        <a:spcBef>
          <a:spcPct val="0"/>
        </a:spcBef>
        <a:spcAft>
          <a:spcPct val="0"/>
        </a:spcAft>
        <a:defRPr sz="3500" b="1">
          <a:solidFill>
            <a:schemeClr val="accent2"/>
          </a:solidFill>
          <a:latin typeface="Tahoma" charset="0"/>
        </a:defRPr>
      </a:lvl3pPr>
      <a:lvl4pPr algn="ctr" defTabSz="998538" rtl="0" eaLnBrk="0" fontAlgn="base" hangingPunct="0">
        <a:spcBef>
          <a:spcPct val="0"/>
        </a:spcBef>
        <a:spcAft>
          <a:spcPct val="0"/>
        </a:spcAft>
        <a:defRPr sz="3500" b="1">
          <a:solidFill>
            <a:schemeClr val="accent2"/>
          </a:solidFill>
          <a:latin typeface="Tahoma" charset="0"/>
        </a:defRPr>
      </a:lvl4pPr>
      <a:lvl5pPr algn="ctr" defTabSz="998538" rtl="0" eaLnBrk="0" fontAlgn="base" hangingPunct="0">
        <a:spcBef>
          <a:spcPct val="0"/>
        </a:spcBef>
        <a:spcAft>
          <a:spcPct val="0"/>
        </a:spcAft>
        <a:defRPr sz="3500" b="1">
          <a:solidFill>
            <a:schemeClr val="accent2"/>
          </a:solidFill>
          <a:latin typeface="Tahoma" charset="0"/>
        </a:defRPr>
      </a:lvl5pPr>
      <a:lvl6pPr marL="457200" algn="ctr" defTabSz="998538" rtl="0" eaLnBrk="0" fontAlgn="base" hangingPunct="0">
        <a:spcBef>
          <a:spcPct val="0"/>
        </a:spcBef>
        <a:spcAft>
          <a:spcPct val="0"/>
        </a:spcAft>
        <a:defRPr sz="3500" b="1">
          <a:solidFill>
            <a:schemeClr val="accent2"/>
          </a:solidFill>
          <a:latin typeface="Tahoma" charset="0"/>
        </a:defRPr>
      </a:lvl6pPr>
      <a:lvl7pPr marL="914400" algn="ctr" defTabSz="998538" rtl="0" eaLnBrk="0" fontAlgn="base" hangingPunct="0">
        <a:spcBef>
          <a:spcPct val="0"/>
        </a:spcBef>
        <a:spcAft>
          <a:spcPct val="0"/>
        </a:spcAft>
        <a:defRPr sz="3500" b="1">
          <a:solidFill>
            <a:schemeClr val="accent2"/>
          </a:solidFill>
          <a:latin typeface="Tahoma" charset="0"/>
        </a:defRPr>
      </a:lvl7pPr>
      <a:lvl8pPr marL="1371600" algn="ctr" defTabSz="998538" rtl="0" eaLnBrk="0" fontAlgn="base" hangingPunct="0">
        <a:spcBef>
          <a:spcPct val="0"/>
        </a:spcBef>
        <a:spcAft>
          <a:spcPct val="0"/>
        </a:spcAft>
        <a:defRPr sz="3500" b="1">
          <a:solidFill>
            <a:schemeClr val="accent2"/>
          </a:solidFill>
          <a:latin typeface="Tahoma" charset="0"/>
        </a:defRPr>
      </a:lvl8pPr>
      <a:lvl9pPr marL="1828800" algn="ctr" defTabSz="998538" rtl="0" eaLnBrk="0" fontAlgn="base" hangingPunct="0">
        <a:spcBef>
          <a:spcPct val="0"/>
        </a:spcBef>
        <a:spcAft>
          <a:spcPct val="0"/>
        </a:spcAft>
        <a:defRPr sz="3500" b="1">
          <a:solidFill>
            <a:schemeClr val="accent2"/>
          </a:solidFill>
          <a:latin typeface="Tahoma" charset="0"/>
        </a:defRPr>
      </a:lvl9pPr>
    </p:titleStyle>
    <p:bodyStyle>
      <a:lvl1pPr marL="374650" indent="-374650" algn="l" defTabSz="998538" rtl="0" eaLnBrk="0" fontAlgn="base" hangingPunct="0">
        <a:spcBef>
          <a:spcPct val="20000"/>
        </a:spcBef>
        <a:spcAft>
          <a:spcPct val="0"/>
        </a:spcAft>
        <a:buClr>
          <a:schemeClr val="tx1"/>
        </a:buClr>
        <a:buSzPct val="75000"/>
        <a:buFont typeface="Symbol" panose="05050102010706020507" pitchFamily="18" charset="2"/>
        <a:buChar char="·"/>
        <a:defRPr sz="2200">
          <a:solidFill>
            <a:schemeClr val="accent2"/>
          </a:solidFill>
          <a:latin typeface="+mn-lt"/>
          <a:ea typeface="+mn-ea"/>
          <a:cs typeface="+mn-cs"/>
        </a:defRPr>
      </a:lvl1pPr>
      <a:lvl2pPr marL="811213" indent="-312738" algn="l" defTabSz="998538" rtl="0" eaLnBrk="0" fontAlgn="base" hangingPunct="0">
        <a:spcBef>
          <a:spcPct val="20000"/>
        </a:spcBef>
        <a:spcAft>
          <a:spcPct val="0"/>
        </a:spcAft>
        <a:buClr>
          <a:schemeClr val="tx1"/>
        </a:buClr>
        <a:buSzPct val="100000"/>
        <a:buChar char="–"/>
        <a:defRPr sz="2000">
          <a:solidFill>
            <a:schemeClr val="accent2"/>
          </a:solidFill>
          <a:latin typeface="+mn-lt"/>
        </a:defRPr>
      </a:lvl2pPr>
      <a:lvl3pPr marL="1247775" indent="-249238" algn="l" defTabSz="998538" rtl="0" eaLnBrk="0" fontAlgn="base" hangingPunct="0">
        <a:spcBef>
          <a:spcPct val="20000"/>
        </a:spcBef>
        <a:spcAft>
          <a:spcPct val="0"/>
        </a:spcAft>
        <a:buClr>
          <a:schemeClr val="tx1"/>
        </a:buClr>
        <a:buSzPct val="100000"/>
        <a:buChar char="•"/>
        <a:defRPr sz="1700">
          <a:solidFill>
            <a:schemeClr val="accent2"/>
          </a:solidFill>
          <a:latin typeface="+mn-lt"/>
        </a:defRPr>
      </a:lvl3pPr>
      <a:lvl4pPr marL="1746250" indent="-249238" algn="l" defTabSz="998538" rtl="0" eaLnBrk="0" fontAlgn="base" hangingPunct="0">
        <a:spcBef>
          <a:spcPct val="20000"/>
        </a:spcBef>
        <a:spcAft>
          <a:spcPct val="0"/>
        </a:spcAft>
        <a:buClr>
          <a:schemeClr val="tx1"/>
        </a:buClr>
        <a:buSzPct val="65000"/>
        <a:buChar char="–"/>
        <a:defRPr sz="1700">
          <a:solidFill>
            <a:schemeClr val="accent2"/>
          </a:solidFill>
          <a:latin typeface="+mn-lt"/>
        </a:defRPr>
      </a:lvl4pPr>
      <a:lvl5pPr marL="2241550" indent="-246063" algn="l" defTabSz="998538" rtl="0" eaLnBrk="0" fontAlgn="base" hangingPunct="0">
        <a:spcBef>
          <a:spcPct val="20000"/>
        </a:spcBef>
        <a:spcAft>
          <a:spcPct val="0"/>
        </a:spcAft>
        <a:buClr>
          <a:schemeClr val="tx1"/>
        </a:buClr>
        <a:buSzPct val="100000"/>
        <a:buChar char="•"/>
        <a:defRPr sz="1700">
          <a:solidFill>
            <a:schemeClr val="accent2"/>
          </a:solidFill>
          <a:latin typeface="+mn-lt"/>
        </a:defRPr>
      </a:lvl5pPr>
      <a:lvl6pPr marL="2698750" indent="-246063" algn="l" defTabSz="998538" rtl="0" eaLnBrk="0" fontAlgn="base" hangingPunct="0">
        <a:spcBef>
          <a:spcPct val="20000"/>
        </a:spcBef>
        <a:spcAft>
          <a:spcPct val="0"/>
        </a:spcAft>
        <a:buClr>
          <a:schemeClr val="tx1"/>
        </a:buClr>
        <a:buSzPct val="100000"/>
        <a:buChar char="•"/>
        <a:defRPr sz="1700">
          <a:solidFill>
            <a:schemeClr val="accent2"/>
          </a:solidFill>
          <a:latin typeface="+mn-lt"/>
        </a:defRPr>
      </a:lvl6pPr>
      <a:lvl7pPr marL="3155950" indent="-246063" algn="l" defTabSz="998538" rtl="0" eaLnBrk="0" fontAlgn="base" hangingPunct="0">
        <a:spcBef>
          <a:spcPct val="20000"/>
        </a:spcBef>
        <a:spcAft>
          <a:spcPct val="0"/>
        </a:spcAft>
        <a:buClr>
          <a:schemeClr val="tx1"/>
        </a:buClr>
        <a:buSzPct val="100000"/>
        <a:buChar char="•"/>
        <a:defRPr sz="1700">
          <a:solidFill>
            <a:schemeClr val="accent2"/>
          </a:solidFill>
          <a:latin typeface="+mn-lt"/>
        </a:defRPr>
      </a:lvl7pPr>
      <a:lvl8pPr marL="3613150" indent="-246063" algn="l" defTabSz="998538" rtl="0" eaLnBrk="0" fontAlgn="base" hangingPunct="0">
        <a:spcBef>
          <a:spcPct val="20000"/>
        </a:spcBef>
        <a:spcAft>
          <a:spcPct val="0"/>
        </a:spcAft>
        <a:buClr>
          <a:schemeClr val="tx1"/>
        </a:buClr>
        <a:buSzPct val="100000"/>
        <a:buChar char="•"/>
        <a:defRPr sz="1700">
          <a:solidFill>
            <a:schemeClr val="accent2"/>
          </a:solidFill>
          <a:latin typeface="+mn-lt"/>
        </a:defRPr>
      </a:lvl8pPr>
      <a:lvl9pPr marL="4070350" indent="-246063" algn="l" defTabSz="998538" rtl="0" eaLnBrk="0" fontAlgn="base" hangingPunct="0">
        <a:spcBef>
          <a:spcPct val="20000"/>
        </a:spcBef>
        <a:spcAft>
          <a:spcPct val="0"/>
        </a:spcAft>
        <a:buClr>
          <a:schemeClr val="tx1"/>
        </a:buClr>
        <a:buSzPct val="100000"/>
        <a:buChar char="•"/>
        <a:defRPr sz="17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emf"/><Relationship Id="rId5" Type="http://schemas.openxmlformats.org/officeDocument/2006/relationships/oleObject" Target="../embeddings/oleObject4.bin"/><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5.emf"/><Relationship Id="rId5" Type="http://schemas.openxmlformats.org/officeDocument/2006/relationships/oleObject" Target="../embeddings/oleObject5.bin"/><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6.emf"/><Relationship Id="rId5" Type="http://schemas.openxmlformats.org/officeDocument/2006/relationships/oleObject" Target="../embeddings/oleObject6.bin"/><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39.xml"/><Relationship Id="rId18" Type="http://schemas.openxmlformats.org/officeDocument/2006/relationships/slide" Target="slide55.xml"/><Relationship Id="rId3" Type="http://schemas.openxmlformats.org/officeDocument/2006/relationships/slide" Target="slide5.xml"/><Relationship Id="rId21" Type="http://schemas.openxmlformats.org/officeDocument/2006/relationships/slide" Target="slide62.xml"/><Relationship Id="rId7" Type="http://schemas.openxmlformats.org/officeDocument/2006/relationships/slide" Target="slide13.xml"/><Relationship Id="rId12" Type="http://schemas.openxmlformats.org/officeDocument/2006/relationships/slide" Target="slide35.xml"/><Relationship Id="rId17" Type="http://schemas.openxmlformats.org/officeDocument/2006/relationships/slide" Target="slide48.xml"/><Relationship Id="rId2" Type="http://schemas.openxmlformats.org/officeDocument/2006/relationships/notesSlide" Target="../notesSlides/notesSlide2.xml"/><Relationship Id="rId16" Type="http://schemas.openxmlformats.org/officeDocument/2006/relationships/slide" Target="slide45.xml"/><Relationship Id="rId20" Type="http://schemas.openxmlformats.org/officeDocument/2006/relationships/slide" Target="slide58.xml"/><Relationship Id="rId1" Type="http://schemas.openxmlformats.org/officeDocument/2006/relationships/slideLayout" Target="../slideLayouts/slideLayout4.xml"/><Relationship Id="rId6" Type="http://schemas.openxmlformats.org/officeDocument/2006/relationships/slide" Target="slide11.xml"/><Relationship Id="rId11" Type="http://schemas.openxmlformats.org/officeDocument/2006/relationships/slide" Target="slide32.xml"/><Relationship Id="rId5" Type="http://schemas.openxmlformats.org/officeDocument/2006/relationships/slide" Target="slide10.xml"/><Relationship Id="rId15" Type="http://schemas.openxmlformats.org/officeDocument/2006/relationships/slide" Target="slide44.xml"/><Relationship Id="rId10" Type="http://schemas.openxmlformats.org/officeDocument/2006/relationships/slide" Target="slide31.xml"/><Relationship Id="rId19" Type="http://schemas.openxmlformats.org/officeDocument/2006/relationships/slide" Target="slide50.xml"/><Relationship Id="rId4" Type="http://schemas.openxmlformats.org/officeDocument/2006/relationships/slide" Target="slide6.xml"/><Relationship Id="rId9" Type="http://schemas.openxmlformats.org/officeDocument/2006/relationships/slide" Target="slide29.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7.emf"/><Relationship Id="rId5" Type="http://schemas.openxmlformats.org/officeDocument/2006/relationships/oleObject" Target="../embeddings/oleObject7.bin"/><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8.emf"/><Relationship Id="rId5" Type="http://schemas.openxmlformats.org/officeDocument/2006/relationships/oleObject" Target="../embeddings/oleObject8.bin"/><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9.emf"/><Relationship Id="rId5" Type="http://schemas.openxmlformats.org/officeDocument/2006/relationships/oleObject" Target="../embeddings/oleObject9.bin"/><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0.wmf"/><Relationship Id="rId5" Type="http://schemas.openxmlformats.org/officeDocument/2006/relationships/oleObject" Target="../embeddings/oleObject10.bin"/><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11.wmf"/><Relationship Id="rId5" Type="http://schemas.openxmlformats.org/officeDocument/2006/relationships/oleObject" Target="../embeddings/oleObject11.bin"/><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image" Target="../media/image12.emf"/><Relationship Id="rId5" Type="http://schemas.openxmlformats.org/officeDocument/2006/relationships/oleObject" Target="../embeddings/oleObject12.bin"/><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image" Target="../media/image13.wmf"/><Relationship Id="rId5" Type="http://schemas.openxmlformats.org/officeDocument/2006/relationships/oleObject" Target="../embeddings/oleObject13.bin"/><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image" Target="../media/image13.wmf"/><Relationship Id="rId5" Type="http://schemas.openxmlformats.org/officeDocument/2006/relationships/oleObject" Target="../embeddings/oleObject14.bin"/><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14.wmf"/><Relationship Id="rId5" Type="http://schemas.openxmlformats.org/officeDocument/2006/relationships/oleObject" Target="../embeddings/oleObject15.bin"/><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15.wmf"/><Relationship Id="rId5" Type="http://schemas.openxmlformats.org/officeDocument/2006/relationships/oleObject" Target="../embeddings/oleObject16.bin"/><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image" Target="../media/image16.wmf"/><Relationship Id="rId5" Type="http://schemas.openxmlformats.org/officeDocument/2006/relationships/oleObject" Target="../embeddings/oleObject17.bin"/><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17.wmf"/><Relationship Id="rId5" Type="http://schemas.openxmlformats.org/officeDocument/2006/relationships/oleObject" Target="../embeddings/oleObject18.bin"/><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18.wmf"/><Relationship Id="rId5" Type="http://schemas.openxmlformats.org/officeDocument/2006/relationships/oleObject" Target="../embeddings/oleObject19.bin"/><Relationship Id="rId4" Type="http://schemas.openxmlformats.org/officeDocument/2006/relationships/slide" Target="slide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vmlDrawing" Target="../drawings/vmlDrawing20.vml"/><Relationship Id="rId6" Type="http://schemas.openxmlformats.org/officeDocument/2006/relationships/image" Target="../media/image19.wmf"/><Relationship Id="rId5" Type="http://schemas.openxmlformats.org/officeDocument/2006/relationships/oleObject" Target="../embeddings/oleObject20.bin"/><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20.wmf"/><Relationship Id="rId5" Type="http://schemas.openxmlformats.org/officeDocument/2006/relationships/oleObject" Target="../embeddings/oleObject21.bin"/><Relationship Id="rId4" Type="http://schemas.openxmlformats.org/officeDocument/2006/relationships/slide" Target="slide2.xml"/></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2.xml"/><Relationship Id="rId7" Type="http://schemas.openxmlformats.org/officeDocument/2006/relationships/slide" Target="slide1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53.xml"/><Relationship Id="rId5" Type="http://schemas.openxmlformats.org/officeDocument/2006/relationships/slide" Target="slide48.xml"/><Relationship Id="rId4" Type="http://schemas.openxmlformats.org/officeDocument/2006/relationships/slide" Target="slide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vmlDrawing" Target="../drawings/vmlDrawing22.vml"/><Relationship Id="rId5" Type="http://schemas.openxmlformats.org/officeDocument/2006/relationships/image" Target="../media/image21.emf"/><Relationship Id="rId4" Type="http://schemas.openxmlformats.org/officeDocument/2006/relationships/oleObject" Target="../embeddings/oleObject22.bin"/></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23.wmf"/><Relationship Id="rId5" Type="http://schemas.openxmlformats.org/officeDocument/2006/relationships/oleObject" Target="../embeddings/oleObject23.bin"/><Relationship Id="rId4" Type="http://schemas.openxmlformats.org/officeDocument/2006/relationships/slide" Target="slide2.xml"/></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slide" Target="slide2.xml"/><Relationship Id="rId5" Type="http://schemas.openxmlformats.org/officeDocument/2006/relationships/image" Target="../media/image24.emf"/><Relationship Id="rId4" Type="http://schemas.openxmlformats.org/officeDocument/2006/relationships/oleObject" Target="../embeddings/oleObject24.bin"/></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25.emf"/><Relationship Id="rId5" Type="http://schemas.openxmlformats.org/officeDocument/2006/relationships/oleObject" Target="../embeddings/oleObject25.bin"/><Relationship Id="rId4" Type="http://schemas.openxmlformats.org/officeDocument/2006/relationships/slide" Target="slide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26.emf"/><Relationship Id="rId5" Type="http://schemas.openxmlformats.org/officeDocument/2006/relationships/oleObject" Target="../embeddings/oleObject26.bin"/><Relationship Id="rId4" Type="http://schemas.openxmlformats.org/officeDocument/2006/relationships/slide" Target="slide2.xml"/></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27.wmf"/><Relationship Id="rId5" Type="http://schemas.openxmlformats.org/officeDocument/2006/relationships/oleObject" Target="../embeddings/oleObject27.bin"/><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slide" Target="slide58.xml"/><Relationship Id="rId3" Type="http://schemas.openxmlformats.org/officeDocument/2006/relationships/slide" Target="slide2.xml"/><Relationship Id="rId7" Type="http://schemas.openxmlformats.org/officeDocument/2006/relationships/slide" Target="slide5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45.xml"/><Relationship Id="rId5" Type="http://schemas.openxmlformats.org/officeDocument/2006/relationships/slide" Target="slide29.xml"/><Relationship Id="rId4" Type="http://schemas.openxmlformats.org/officeDocument/2006/relationships/slide" Target="slide19.xml"/><Relationship Id="rId9" Type="http://schemas.openxmlformats.org/officeDocument/2006/relationships/slide" Target="slide6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30.wmf"/><Relationship Id="rId4" Type="http://schemas.openxmlformats.org/officeDocument/2006/relationships/oleObject" Target="../embeddings/oleObject28.bin"/></Relationships>
</file>

<file path=ppt/slides/_rels/slide5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31.emf"/><Relationship Id="rId5" Type="http://schemas.openxmlformats.org/officeDocument/2006/relationships/oleObject" Target="../embeddings/oleObject29.bin"/><Relationship Id="rId4" Type="http://schemas.openxmlformats.org/officeDocument/2006/relationships/slide" Target="slide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32.emf"/><Relationship Id="rId5" Type="http://schemas.openxmlformats.org/officeDocument/2006/relationships/oleObject" Target="../embeddings/oleObject30.bin"/><Relationship Id="rId4" Type="http://schemas.openxmlformats.org/officeDocument/2006/relationships/slide" Target="slide2.xml"/></Relationships>
</file>

<file path=ppt/slides/_rels/slide5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33.emf"/><Relationship Id="rId5" Type="http://schemas.openxmlformats.org/officeDocument/2006/relationships/oleObject" Target="../embeddings/oleObject31.bin"/><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34.wmf"/><Relationship Id="rId5" Type="http://schemas.openxmlformats.org/officeDocument/2006/relationships/oleObject" Target="../embeddings/oleObject32.bin"/><Relationship Id="rId4" Type="http://schemas.openxmlformats.org/officeDocument/2006/relationships/slide" Target="slide2.xml"/></Relationships>
</file>

<file path=ppt/slides/_rels/slide6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33.vml"/><Relationship Id="rId6" Type="http://schemas.openxmlformats.org/officeDocument/2006/relationships/image" Target="../media/image35.wmf"/><Relationship Id="rId5" Type="http://schemas.openxmlformats.org/officeDocument/2006/relationships/oleObject" Target="../embeddings/oleObject33.bin"/><Relationship Id="rId4" Type="http://schemas.openxmlformats.org/officeDocument/2006/relationships/slide" Target="slide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a:extLst>
              <a:ext uri="{FF2B5EF4-FFF2-40B4-BE49-F238E27FC236}">
                <a16:creationId xmlns:a16="http://schemas.microsoft.com/office/drawing/2014/main" id="{E9266AD6-59C9-4B1E-AD83-7D3F01DC1367}"/>
              </a:ext>
            </a:extLst>
          </p:cNvPr>
          <p:cNvSpPr>
            <a:spLocks noGrp="1" noChangeArrowheads="1"/>
          </p:cNvSpPr>
          <p:nvPr>
            <p:ph type="ctrTitle"/>
          </p:nvPr>
        </p:nvSpPr>
        <p:spPr/>
        <p:txBody>
          <a:bodyPr/>
          <a:lstStyle/>
          <a:p>
            <a:r>
              <a:rPr lang="en-US" altLang="en-US"/>
              <a:t>UML Notation</a:t>
            </a:r>
          </a:p>
        </p:txBody>
      </p:sp>
      <p:sp>
        <p:nvSpPr>
          <p:cNvPr id="35843" name="Rectangle 5">
            <a:extLst>
              <a:ext uri="{FF2B5EF4-FFF2-40B4-BE49-F238E27FC236}">
                <a16:creationId xmlns:a16="http://schemas.microsoft.com/office/drawing/2014/main" id="{61A885E0-310C-4B4B-8D4A-CB6E3F86B951}"/>
              </a:ext>
            </a:extLst>
          </p:cNvPr>
          <p:cNvSpPr>
            <a:spLocks noGrp="1" noChangeArrowheads="1"/>
          </p:cNvSpPr>
          <p:nvPr>
            <p:ph type="subTitle" idx="1"/>
          </p:nvPr>
        </p:nvSpPr>
        <p:spPr/>
        <p:txBody>
          <a:bodyPr/>
          <a:lstStyle/>
          <a:p>
            <a:r>
              <a:rPr lang="en-US" altLang="en-US"/>
              <a:t>Jim Fawcett</a:t>
            </a:r>
          </a:p>
          <a:p>
            <a:r>
              <a:rPr lang="en-US" altLang="en-US"/>
              <a:t>CSE687 – Object Oriented Design</a:t>
            </a:r>
          </a:p>
          <a:p>
            <a:r>
              <a:rPr lang="en-US" altLang="en-US"/>
              <a:t>Spring 2010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3">
            <a:extLst>
              <a:ext uri="{FF2B5EF4-FFF2-40B4-BE49-F238E27FC236}">
                <a16:creationId xmlns:a16="http://schemas.microsoft.com/office/drawing/2014/main" id="{DD973414-09AE-49FE-8361-4C0C38C233FE}"/>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2052" name="Slide Number Placeholder 4">
            <a:extLst>
              <a:ext uri="{FF2B5EF4-FFF2-40B4-BE49-F238E27FC236}">
                <a16:creationId xmlns:a16="http://schemas.microsoft.com/office/drawing/2014/main" id="{84817208-1BF9-4732-9780-C2F61804849E}"/>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D0E93ADF-F91C-4548-B518-FAEBBD71D717}" type="slidenum">
              <a:rPr lang="en-US" altLang="en-US" sz="1500">
                <a:solidFill>
                  <a:schemeClr val="accent2"/>
                </a:solidFill>
              </a:rPr>
              <a:pPr/>
              <a:t>10</a:t>
            </a:fld>
            <a:endParaRPr lang="en-US" altLang="en-US" sz="1500">
              <a:solidFill>
                <a:schemeClr val="accent2"/>
              </a:solidFill>
            </a:endParaRPr>
          </a:p>
        </p:txBody>
      </p:sp>
      <p:sp>
        <p:nvSpPr>
          <p:cNvPr id="2053" name="Rectangle 2">
            <a:extLst>
              <a:ext uri="{FF2B5EF4-FFF2-40B4-BE49-F238E27FC236}">
                <a16:creationId xmlns:a16="http://schemas.microsoft.com/office/drawing/2014/main" id="{74EF814E-9DF7-4869-BB3B-6A8196EE8970}"/>
              </a:ext>
            </a:extLst>
          </p:cNvPr>
          <p:cNvSpPr>
            <a:spLocks noGrp="1" noChangeArrowheads="1"/>
          </p:cNvSpPr>
          <p:nvPr>
            <p:ph type="title"/>
          </p:nvPr>
        </p:nvSpPr>
        <p:spPr/>
        <p:txBody>
          <a:bodyPr/>
          <a:lstStyle/>
          <a:p>
            <a:r>
              <a:rPr lang="en-US" altLang="en-US"/>
              <a:t>Activity Diagram Example </a:t>
            </a:r>
            <a:r>
              <a:rPr lang="en-US" altLang="en-US" sz="3100">
                <a:hlinkClick r:id="rId4" action="ppaction://hlinksldjump"/>
              </a:rPr>
              <a:t>Contents</a:t>
            </a:r>
            <a:endParaRPr lang="en-US" altLang="en-US" sz="3100"/>
          </a:p>
        </p:txBody>
      </p:sp>
      <p:sp>
        <p:nvSpPr>
          <p:cNvPr id="2054" name="Rectangle 3">
            <a:extLst>
              <a:ext uri="{FF2B5EF4-FFF2-40B4-BE49-F238E27FC236}">
                <a16:creationId xmlns:a16="http://schemas.microsoft.com/office/drawing/2014/main" id="{125EAFC7-3170-4394-9104-8B016A4FFA57}"/>
              </a:ext>
            </a:extLst>
          </p:cNvPr>
          <p:cNvSpPr>
            <a:spLocks noGrp="1" noChangeArrowheads="1"/>
          </p:cNvSpPr>
          <p:nvPr>
            <p:ph type="body" idx="1"/>
          </p:nvPr>
        </p:nvSpPr>
        <p:spPr/>
        <p:txBody>
          <a:bodyPr/>
          <a:lstStyle/>
          <a:p>
            <a:r>
              <a:rPr lang="en-US" altLang="en-US"/>
              <a:t>This Diagram represents work remaining to do on a Project.</a:t>
            </a:r>
          </a:p>
        </p:txBody>
      </p:sp>
      <p:graphicFrame>
        <p:nvGraphicFramePr>
          <p:cNvPr id="2050" name="Object 4">
            <a:extLst>
              <a:ext uri="{FF2B5EF4-FFF2-40B4-BE49-F238E27FC236}">
                <a16:creationId xmlns:a16="http://schemas.microsoft.com/office/drawing/2014/main" id="{2196D677-92CD-4318-9A3A-23DA340BB09D}"/>
              </a:ext>
            </a:extLst>
          </p:cNvPr>
          <p:cNvGraphicFramePr>
            <a:graphicFrameLocks noChangeAspect="1"/>
          </p:cNvGraphicFramePr>
          <p:nvPr/>
        </p:nvGraphicFramePr>
        <p:xfrm>
          <a:off x="1330325" y="1814513"/>
          <a:ext cx="7292975" cy="5376862"/>
        </p:xfrm>
        <a:graphic>
          <a:graphicData uri="http://schemas.openxmlformats.org/presentationml/2006/ole">
            <mc:AlternateContent xmlns:mc="http://schemas.openxmlformats.org/markup-compatibility/2006">
              <mc:Choice xmlns:v="urn:schemas-microsoft-com:vml" Requires="v">
                <p:oleObj spid="_x0000_s2056" name="VISIO" r:id="rId5" imgW="9146880" imgH="6745320" progId="Visio.Drawing.6">
                  <p:embed/>
                </p:oleObj>
              </mc:Choice>
              <mc:Fallback>
                <p:oleObj name="VISIO" r:id="rId5" imgW="9146880" imgH="6745320" progId="Visio.Drawing.6">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0325" y="1814513"/>
                        <a:ext cx="7292975" cy="5376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a:extLst>
              <a:ext uri="{FF2B5EF4-FFF2-40B4-BE49-F238E27FC236}">
                <a16:creationId xmlns:a16="http://schemas.microsoft.com/office/drawing/2014/main" id="{6D8D059A-70C5-4308-8567-D7353E2818FA}"/>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44035" name="Slide Number Placeholder 4">
            <a:extLst>
              <a:ext uri="{FF2B5EF4-FFF2-40B4-BE49-F238E27FC236}">
                <a16:creationId xmlns:a16="http://schemas.microsoft.com/office/drawing/2014/main" id="{A328EDE7-0773-403C-BDC7-8E51C48E112C}"/>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4115BE29-D6EC-4252-A69C-186354D5FBED}" type="slidenum">
              <a:rPr lang="en-US" altLang="en-US" sz="1500">
                <a:solidFill>
                  <a:schemeClr val="accent2"/>
                </a:solidFill>
              </a:rPr>
              <a:pPr/>
              <a:t>11</a:t>
            </a:fld>
            <a:endParaRPr lang="en-US" altLang="en-US" sz="1500">
              <a:solidFill>
                <a:schemeClr val="accent2"/>
              </a:solidFill>
            </a:endParaRPr>
          </a:p>
        </p:txBody>
      </p:sp>
      <p:sp>
        <p:nvSpPr>
          <p:cNvPr id="44036" name="Rectangle 2">
            <a:extLst>
              <a:ext uri="{FF2B5EF4-FFF2-40B4-BE49-F238E27FC236}">
                <a16:creationId xmlns:a16="http://schemas.microsoft.com/office/drawing/2014/main" id="{E0FAAF76-6B1F-4391-B046-808C603A49D7}"/>
              </a:ext>
            </a:extLst>
          </p:cNvPr>
          <p:cNvSpPr>
            <a:spLocks noGrp="1" noChangeArrowheads="1"/>
          </p:cNvSpPr>
          <p:nvPr>
            <p:ph type="title"/>
          </p:nvPr>
        </p:nvSpPr>
        <p:spPr/>
        <p:txBody>
          <a:bodyPr/>
          <a:lstStyle/>
          <a:p>
            <a:r>
              <a:rPr lang="en-US" altLang="en-US"/>
              <a:t>Context Diagram </a:t>
            </a:r>
            <a:r>
              <a:rPr lang="en-US" altLang="en-US" sz="2300">
                <a:hlinkClick r:id="rId3" action="ppaction://hlinksldjump"/>
              </a:rPr>
              <a:t>Contents</a:t>
            </a:r>
            <a:endParaRPr lang="en-US" altLang="en-US" sz="2300"/>
          </a:p>
        </p:txBody>
      </p:sp>
      <p:sp>
        <p:nvSpPr>
          <p:cNvPr id="44037" name="Rectangle 3">
            <a:extLst>
              <a:ext uri="{FF2B5EF4-FFF2-40B4-BE49-F238E27FC236}">
                <a16:creationId xmlns:a16="http://schemas.microsoft.com/office/drawing/2014/main" id="{95DC36AE-22C9-4A0F-9E1B-74D346EB2377}"/>
              </a:ext>
            </a:extLst>
          </p:cNvPr>
          <p:cNvSpPr>
            <a:spLocks noGrp="1" noChangeArrowheads="1"/>
          </p:cNvSpPr>
          <p:nvPr>
            <p:ph type="body" idx="1"/>
          </p:nvPr>
        </p:nvSpPr>
        <p:spPr/>
        <p:txBody>
          <a:bodyPr/>
          <a:lstStyle/>
          <a:p>
            <a:r>
              <a:rPr lang="en-US" altLang="en-US" sz="2000"/>
              <a:t>A context diagram shows how the processing you will build interacts with its environment.</a:t>
            </a:r>
          </a:p>
          <a:p>
            <a:pPr lvl="1"/>
            <a:r>
              <a:rPr lang="en-US" altLang="en-US" sz="1700"/>
              <a:t>Each rectangle represents some source of information used by your program or some sink of information provided by your program.  Your program does not provide these sources and sinks.</a:t>
            </a:r>
          </a:p>
          <a:p>
            <a:pPr lvl="1"/>
            <a:r>
              <a:rPr lang="en-US" altLang="en-US" sz="1700"/>
              <a:t>The central oval represents </a:t>
            </a:r>
            <a:r>
              <a:rPr lang="en-US" altLang="en-US" sz="1700" u="sng"/>
              <a:t>all</a:t>
            </a:r>
            <a:r>
              <a:rPr lang="en-US" altLang="en-US" sz="1700"/>
              <a:t> the processing you are obligated to develop.</a:t>
            </a:r>
          </a:p>
          <a:p>
            <a:pPr lvl="1"/>
            <a:r>
              <a:rPr lang="en-US" altLang="en-US" sz="1700"/>
              <a:t>Each line represents information required for your processing to succeed (inputs) or information your processing will generate (outputs).</a:t>
            </a:r>
            <a:br>
              <a:rPr lang="en-US" altLang="en-US" sz="1700"/>
            </a:br>
            <a:endParaRPr lang="en-US" altLang="en-US" sz="1700"/>
          </a:p>
          <a:p>
            <a:r>
              <a:rPr lang="en-US" altLang="en-US" sz="2000"/>
              <a:t>The information flows shown on the context diagram must match </a:t>
            </a:r>
            <a:r>
              <a:rPr lang="en-US" altLang="en-US" sz="2000" u="sng"/>
              <a:t>exactly</a:t>
            </a:r>
            <a:r>
              <a:rPr lang="en-US" altLang="en-US" sz="2000"/>
              <a:t> the inputs and outputs on your top level Data Flow Diagram (DFD), described next.</a:t>
            </a:r>
          </a:p>
          <a:p>
            <a:pPr>
              <a:buFont typeface="Symbol" panose="05050102010706020507" pitchFamily="18" charset="2"/>
              <a:buNone/>
            </a:pPr>
            <a:endParaRPr lang="en-US" altLang="en-US"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3">
            <a:extLst>
              <a:ext uri="{FF2B5EF4-FFF2-40B4-BE49-F238E27FC236}">
                <a16:creationId xmlns:a16="http://schemas.microsoft.com/office/drawing/2014/main" id="{8DE28120-5251-4505-BC1D-3F816745F332}"/>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3076" name="Slide Number Placeholder 4">
            <a:extLst>
              <a:ext uri="{FF2B5EF4-FFF2-40B4-BE49-F238E27FC236}">
                <a16:creationId xmlns:a16="http://schemas.microsoft.com/office/drawing/2014/main" id="{93E214E5-28FB-4107-920E-7607E001E8EC}"/>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5CBF1681-BECB-4318-835A-300CFFAA7967}" type="slidenum">
              <a:rPr lang="en-US" altLang="en-US" sz="1500">
                <a:solidFill>
                  <a:schemeClr val="accent2"/>
                </a:solidFill>
              </a:rPr>
              <a:pPr/>
              <a:t>12</a:t>
            </a:fld>
            <a:endParaRPr lang="en-US" altLang="en-US" sz="1500">
              <a:solidFill>
                <a:schemeClr val="accent2"/>
              </a:solidFill>
            </a:endParaRPr>
          </a:p>
        </p:txBody>
      </p:sp>
      <p:sp>
        <p:nvSpPr>
          <p:cNvPr id="3077" name="Rectangle 6">
            <a:extLst>
              <a:ext uri="{FF2B5EF4-FFF2-40B4-BE49-F238E27FC236}">
                <a16:creationId xmlns:a16="http://schemas.microsoft.com/office/drawing/2014/main" id="{0B54A64B-D09D-41CD-924C-036656D6C33C}"/>
              </a:ext>
            </a:extLst>
          </p:cNvPr>
          <p:cNvSpPr>
            <a:spLocks noGrp="1" noChangeArrowheads="1"/>
          </p:cNvSpPr>
          <p:nvPr>
            <p:ph type="title"/>
          </p:nvPr>
        </p:nvSpPr>
        <p:spPr/>
        <p:txBody>
          <a:bodyPr/>
          <a:lstStyle/>
          <a:p>
            <a:r>
              <a:rPr lang="en-US" altLang="en-US"/>
              <a:t>Context Diagram </a:t>
            </a:r>
            <a:r>
              <a:rPr lang="en-US" altLang="en-US" sz="2300">
                <a:hlinkClick r:id="rId4" action="ppaction://hlinksldjump"/>
              </a:rPr>
              <a:t>Contents</a:t>
            </a:r>
            <a:endParaRPr lang="en-US" altLang="en-US" sz="2300"/>
          </a:p>
        </p:txBody>
      </p:sp>
      <p:graphicFrame>
        <p:nvGraphicFramePr>
          <p:cNvPr id="3074" name="Object 5">
            <a:extLst>
              <a:ext uri="{FF2B5EF4-FFF2-40B4-BE49-F238E27FC236}">
                <a16:creationId xmlns:a16="http://schemas.microsoft.com/office/drawing/2014/main" id="{4C0D6EEA-106B-45C5-B535-DD4F88B0BE02}"/>
              </a:ext>
            </a:extLst>
          </p:cNvPr>
          <p:cNvGraphicFramePr>
            <a:graphicFrameLocks noChangeAspect="1"/>
          </p:cNvGraphicFramePr>
          <p:nvPr>
            <p:ph idx="1"/>
          </p:nvPr>
        </p:nvGraphicFramePr>
        <p:xfrm>
          <a:off x="1585913" y="1585913"/>
          <a:ext cx="6630987" cy="5334000"/>
        </p:xfrm>
        <a:graphic>
          <a:graphicData uri="http://schemas.openxmlformats.org/presentationml/2006/ole">
            <mc:AlternateContent xmlns:mc="http://schemas.openxmlformats.org/markup-compatibility/2006">
              <mc:Choice xmlns:v="urn:schemas-microsoft-com:vml" Requires="v">
                <p:oleObj spid="_x0000_s3079" name="VISIO" r:id="rId5" imgW="6459840" imgH="5545440" progId="Visio.Drawing.6">
                  <p:embed/>
                </p:oleObj>
              </mc:Choice>
              <mc:Fallback>
                <p:oleObj name="VISIO" r:id="rId5" imgW="6459840" imgH="5545440" progId="Visio.Drawing.6">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5913" y="1585913"/>
                        <a:ext cx="6630987" cy="533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a:extLst>
              <a:ext uri="{FF2B5EF4-FFF2-40B4-BE49-F238E27FC236}">
                <a16:creationId xmlns:a16="http://schemas.microsoft.com/office/drawing/2014/main" id="{5CA80E7A-FFE9-44BD-9A4A-9EBB7CA6F64D}"/>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45059" name="Slide Number Placeholder 4">
            <a:extLst>
              <a:ext uri="{FF2B5EF4-FFF2-40B4-BE49-F238E27FC236}">
                <a16:creationId xmlns:a16="http://schemas.microsoft.com/office/drawing/2014/main" id="{27B9C466-1A00-469D-B1D7-2640E21D2685}"/>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91754AC7-C01C-49EC-A6F0-019BB528086D}" type="slidenum">
              <a:rPr lang="en-US" altLang="en-US" sz="1500">
                <a:solidFill>
                  <a:schemeClr val="accent2"/>
                </a:solidFill>
              </a:rPr>
              <a:pPr/>
              <a:t>13</a:t>
            </a:fld>
            <a:endParaRPr lang="en-US" altLang="en-US" sz="1500">
              <a:solidFill>
                <a:schemeClr val="accent2"/>
              </a:solidFill>
            </a:endParaRPr>
          </a:p>
        </p:txBody>
      </p:sp>
      <p:sp>
        <p:nvSpPr>
          <p:cNvPr id="45060" name="Rectangle 2">
            <a:extLst>
              <a:ext uri="{FF2B5EF4-FFF2-40B4-BE49-F238E27FC236}">
                <a16:creationId xmlns:a16="http://schemas.microsoft.com/office/drawing/2014/main" id="{0D016077-5EC4-41B4-8C43-9436C2A47BD2}"/>
              </a:ext>
            </a:extLst>
          </p:cNvPr>
          <p:cNvSpPr>
            <a:spLocks noGrp="1" noChangeArrowheads="1"/>
          </p:cNvSpPr>
          <p:nvPr>
            <p:ph type="title"/>
          </p:nvPr>
        </p:nvSpPr>
        <p:spPr>
          <a:xfrm>
            <a:off x="741363" y="252413"/>
            <a:ext cx="8393112" cy="876300"/>
          </a:xfrm>
        </p:spPr>
        <p:txBody>
          <a:bodyPr/>
          <a:lstStyle/>
          <a:p>
            <a:pPr defTabSz="914400"/>
            <a:r>
              <a:rPr lang="en-US" altLang="en-US"/>
              <a:t>Data Flow Diagram </a:t>
            </a:r>
            <a:r>
              <a:rPr lang="en-US" altLang="en-US" sz="2300">
                <a:hlinkClick r:id="rId3" action="ppaction://hlinksldjump"/>
              </a:rPr>
              <a:t>Contents</a:t>
            </a:r>
            <a:endParaRPr lang="en-US" altLang="en-US" sz="2300"/>
          </a:p>
        </p:txBody>
      </p:sp>
      <p:sp>
        <p:nvSpPr>
          <p:cNvPr id="45061" name="Rectangle 3">
            <a:extLst>
              <a:ext uri="{FF2B5EF4-FFF2-40B4-BE49-F238E27FC236}">
                <a16:creationId xmlns:a16="http://schemas.microsoft.com/office/drawing/2014/main" id="{8D1A4239-382A-4F2B-8586-A023D423AEC2}"/>
              </a:ext>
            </a:extLst>
          </p:cNvPr>
          <p:cNvSpPr>
            <a:spLocks noGrp="1" noChangeArrowheads="1"/>
          </p:cNvSpPr>
          <p:nvPr>
            <p:ph type="body" idx="1"/>
          </p:nvPr>
        </p:nvSpPr>
        <p:spPr>
          <a:xfrm>
            <a:off x="366713" y="1204913"/>
            <a:ext cx="9067800" cy="5518150"/>
          </a:xfrm>
          <a:solidFill>
            <a:schemeClr val="bg1"/>
          </a:solidFill>
        </p:spPr>
        <p:txBody>
          <a:bodyPr lIns="283416" rIns="283416"/>
          <a:lstStyle/>
          <a:p>
            <a:pPr marL="342900" indent="-342900" defTabSz="914400"/>
            <a:r>
              <a:rPr lang="en-US" altLang="en-US"/>
              <a:t>A data flow diagram represents processing requirements of a program and the information flows necessary to sustain them.</a:t>
            </a:r>
          </a:p>
          <a:p>
            <a:pPr marL="742950" lvl="1" indent="-285750" defTabSz="914400"/>
            <a:r>
              <a:rPr lang="en-US" altLang="en-US"/>
              <a:t>All processing represented by the context diagram is decomposed into a set of a few (perhaps three or four) process bubbles which are labeled and numbered.</a:t>
            </a:r>
          </a:p>
          <a:p>
            <a:pPr marL="742950" lvl="1" indent="-285750" defTabSz="914400"/>
            <a:r>
              <a:rPr lang="en-US" altLang="en-US"/>
              <a:t>The information necessary to sustain each process and generated by each process are shown as input and output data flows.</a:t>
            </a:r>
          </a:p>
          <a:p>
            <a:pPr marL="742950" lvl="1" indent="-285750" defTabSz="914400"/>
            <a:r>
              <a:rPr lang="en-US" altLang="en-US"/>
              <a:t>Inputs from the environment and outputs to the environment are show </a:t>
            </a:r>
            <a:r>
              <a:rPr lang="en-US" altLang="en-US" u="sng"/>
              <a:t>exactly</a:t>
            </a:r>
            <a:r>
              <a:rPr lang="en-US" altLang="en-US"/>
              <a:t> as they appear in the context diagram.</a:t>
            </a:r>
          </a:p>
          <a:p>
            <a:pPr marL="742950" lvl="1" indent="-285750" defTabSz="914400"/>
            <a:r>
              <a:rPr lang="en-US" altLang="en-US"/>
              <a:t>When the inputs and outputs exactly match the context diagram we say that the data flow diagram is balanced.</a:t>
            </a:r>
          </a:p>
          <a:p>
            <a:pPr marL="742950" lvl="1" indent="-285750" defTabSz="914400"/>
            <a:r>
              <a:rPr lang="en-US" altLang="en-US"/>
              <a:t>If each of the processes represents approximately the same amount of requirements detail we say that the diagram is properly leveled.</a:t>
            </a:r>
          </a:p>
          <a:p>
            <a:pPr marL="342900" indent="-342900" defTabSz="914400"/>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3">
            <a:extLst>
              <a:ext uri="{FF2B5EF4-FFF2-40B4-BE49-F238E27FC236}">
                <a16:creationId xmlns:a16="http://schemas.microsoft.com/office/drawing/2014/main" id="{B9EC9ABA-C61C-41C1-83E4-2936A72B70E7}"/>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4100" name="Slide Number Placeholder 4">
            <a:extLst>
              <a:ext uri="{FF2B5EF4-FFF2-40B4-BE49-F238E27FC236}">
                <a16:creationId xmlns:a16="http://schemas.microsoft.com/office/drawing/2014/main" id="{76EDB01F-4B72-40E5-9094-FA022E3AF29A}"/>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9639CAB7-029E-499B-8A68-30EA96EABE1F}" type="slidenum">
              <a:rPr lang="en-US" altLang="en-US" sz="1500">
                <a:solidFill>
                  <a:schemeClr val="accent2"/>
                </a:solidFill>
              </a:rPr>
              <a:pPr/>
              <a:t>14</a:t>
            </a:fld>
            <a:endParaRPr lang="en-US" altLang="en-US" sz="1500">
              <a:solidFill>
                <a:schemeClr val="accent2"/>
              </a:solidFill>
            </a:endParaRPr>
          </a:p>
        </p:txBody>
      </p:sp>
      <p:sp>
        <p:nvSpPr>
          <p:cNvPr id="4101" name="Rectangle 6">
            <a:extLst>
              <a:ext uri="{FF2B5EF4-FFF2-40B4-BE49-F238E27FC236}">
                <a16:creationId xmlns:a16="http://schemas.microsoft.com/office/drawing/2014/main" id="{F02EA432-4007-4C53-AFE2-2AC454B9DDA3}"/>
              </a:ext>
            </a:extLst>
          </p:cNvPr>
          <p:cNvSpPr>
            <a:spLocks noGrp="1" noChangeArrowheads="1"/>
          </p:cNvSpPr>
          <p:nvPr>
            <p:ph type="title"/>
          </p:nvPr>
        </p:nvSpPr>
        <p:spPr/>
        <p:txBody>
          <a:bodyPr/>
          <a:lstStyle/>
          <a:p>
            <a:r>
              <a:rPr lang="en-US" altLang="en-US"/>
              <a:t>Data Flow Diagram </a:t>
            </a:r>
            <a:r>
              <a:rPr lang="en-US" altLang="en-US" sz="2300">
                <a:hlinkClick r:id="rId4" action="ppaction://hlinksldjump"/>
              </a:rPr>
              <a:t>Contents</a:t>
            </a:r>
            <a:endParaRPr lang="en-US" altLang="en-US" sz="2300"/>
          </a:p>
        </p:txBody>
      </p:sp>
      <p:graphicFrame>
        <p:nvGraphicFramePr>
          <p:cNvPr id="4098" name="Object 5">
            <a:extLst>
              <a:ext uri="{FF2B5EF4-FFF2-40B4-BE49-F238E27FC236}">
                <a16:creationId xmlns:a16="http://schemas.microsoft.com/office/drawing/2014/main" id="{0FA8A7E9-BA2C-461E-8572-93DE4649140A}"/>
              </a:ext>
            </a:extLst>
          </p:cNvPr>
          <p:cNvGraphicFramePr>
            <a:graphicFrameLocks noChangeAspect="1"/>
          </p:cNvGraphicFramePr>
          <p:nvPr>
            <p:ph idx="1"/>
          </p:nvPr>
        </p:nvGraphicFramePr>
        <p:xfrm>
          <a:off x="1347788" y="1797050"/>
          <a:ext cx="7178675" cy="4837113"/>
        </p:xfrm>
        <a:graphic>
          <a:graphicData uri="http://schemas.openxmlformats.org/presentationml/2006/ole">
            <mc:AlternateContent xmlns:mc="http://schemas.openxmlformats.org/markup-compatibility/2006">
              <mc:Choice xmlns:v="urn:schemas-microsoft-com:vml" Requires="v">
                <p:oleObj spid="_x0000_s4103" name="VISIO" r:id="rId5" imgW="7355880" imgH="4955760" progId="Visio.Drawing.6">
                  <p:embed/>
                </p:oleObj>
              </mc:Choice>
              <mc:Fallback>
                <p:oleObj name="VISIO" r:id="rId5" imgW="7355880" imgH="4955760" progId="Visio.Drawing.6">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7788" y="1797050"/>
                        <a:ext cx="7178675" cy="483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3">
            <a:extLst>
              <a:ext uri="{FF2B5EF4-FFF2-40B4-BE49-F238E27FC236}">
                <a16:creationId xmlns:a16="http://schemas.microsoft.com/office/drawing/2014/main" id="{ACF0928F-6457-4703-A052-BD06F4E066AB}"/>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46083" name="Slide Number Placeholder 4">
            <a:extLst>
              <a:ext uri="{FF2B5EF4-FFF2-40B4-BE49-F238E27FC236}">
                <a16:creationId xmlns:a16="http://schemas.microsoft.com/office/drawing/2014/main" id="{21F4C015-0F83-4F4A-99B3-CCBFD50EC851}"/>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D77ED45D-486F-43D8-9A55-1F85668CEBC7}" type="slidenum">
              <a:rPr lang="en-US" altLang="en-US" sz="1500">
                <a:solidFill>
                  <a:schemeClr val="accent2"/>
                </a:solidFill>
              </a:rPr>
              <a:pPr/>
              <a:t>15</a:t>
            </a:fld>
            <a:endParaRPr lang="en-US" altLang="en-US" sz="1500">
              <a:solidFill>
                <a:schemeClr val="accent2"/>
              </a:solidFill>
            </a:endParaRPr>
          </a:p>
        </p:txBody>
      </p:sp>
      <p:sp>
        <p:nvSpPr>
          <p:cNvPr id="46084" name="Rectangle 2">
            <a:extLst>
              <a:ext uri="{FF2B5EF4-FFF2-40B4-BE49-F238E27FC236}">
                <a16:creationId xmlns:a16="http://schemas.microsoft.com/office/drawing/2014/main" id="{BDE7039D-ECC1-4080-AC91-FDF3909A62E0}"/>
              </a:ext>
            </a:extLst>
          </p:cNvPr>
          <p:cNvSpPr>
            <a:spLocks noGrp="1" noChangeArrowheads="1"/>
          </p:cNvSpPr>
          <p:nvPr>
            <p:ph type="title"/>
          </p:nvPr>
        </p:nvSpPr>
        <p:spPr/>
        <p:txBody>
          <a:bodyPr/>
          <a:lstStyle/>
          <a:p>
            <a:r>
              <a:rPr lang="en-US" altLang="en-US"/>
              <a:t>Data Flow Diagram </a:t>
            </a:r>
            <a:r>
              <a:rPr lang="en-US" altLang="en-US" sz="2300">
                <a:hlinkClick r:id="rId3" action="ppaction://hlinksldjump"/>
              </a:rPr>
              <a:t>Contents</a:t>
            </a:r>
            <a:endParaRPr lang="en-US" altLang="en-US" sz="2300"/>
          </a:p>
        </p:txBody>
      </p:sp>
      <p:sp>
        <p:nvSpPr>
          <p:cNvPr id="46085" name="Rectangle 3">
            <a:extLst>
              <a:ext uri="{FF2B5EF4-FFF2-40B4-BE49-F238E27FC236}">
                <a16:creationId xmlns:a16="http://schemas.microsoft.com/office/drawing/2014/main" id="{BEDBE102-FA5A-48CF-941D-47562D464B6A}"/>
              </a:ext>
            </a:extLst>
          </p:cNvPr>
          <p:cNvSpPr>
            <a:spLocks noGrp="1" noChangeArrowheads="1"/>
          </p:cNvSpPr>
          <p:nvPr>
            <p:ph type="body" idx="1"/>
          </p:nvPr>
        </p:nvSpPr>
        <p:spPr>
          <a:xfrm>
            <a:off x="747713" y="1662113"/>
            <a:ext cx="8534400" cy="5060950"/>
          </a:xfrm>
        </p:spPr>
        <p:txBody>
          <a:bodyPr/>
          <a:lstStyle/>
          <a:p>
            <a:pPr>
              <a:buSzPct val="125000"/>
              <a:buFontTx/>
              <a:buChar char="•"/>
            </a:pPr>
            <a:r>
              <a:rPr lang="en-US" altLang="en-US"/>
              <a:t>Data Flow Diagrams (DFDs) are used during the analysis of requirements for complex systems.  Each bubble represents a specific process which has been allocated tasks and requirements, so that all of the program’s obligations are partitioned among the processes shown on the top level DFD.</a:t>
            </a:r>
          </a:p>
          <a:p>
            <a:pPr>
              <a:buFontTx/>
              <a:buChar char=" "/>
            </a:pPr>
            <a:endParaRPr lang="en-US" altLang="en-US"/>
          </a:p>
          <a:p>
            <a:pPr>
              <a:buSzPct val="125000"/>
              <a:buFontTx/>
              <a:buChar char="•"/>
            </a:pPr>
            <a:r>
              <a:rPr lang="en-US" altLang="en-US"/>
              <a:t>Each data flow represents information necessary to sustain a process or generated by a process.</a:t>
            </a:r>
          </a:p>
          <a:p>
            <a:pPr>
              <a:buSzPct val="125000"/>
              <a:buFontTx/>
              <a:buChar char="•"/>
            </a:pPr>
            <a:endParaRPr lang="en-US" altLang="en-US"/>
          </a:p>
          <a:p>
            <a:pPr>
              <a:buSzPct val="125000"/>
              <a:buFontTx/>
              <a:buChar char="•"/>
            </a:pPr>
            <a:r>
              <a:rPr lang="en-US" altLang="en-US"/>
              <a:t>Note that Data Flow Diagrams are not officially part of the UML.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3">
            <a:extLst>
              <a:ext uri="{FF2B5EF4-FFF2-40B4-BE49-F238E27FC236}">
                <a16:creationId xmlns:a16="http://schemas.microsoft.com/office/drawing/2014/main" id="{850BEB16-0208-4EBE-91A9-686E8BFF7854}"/>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5124" name="Slide Number Placeholder 4">
            <a:extLst>
              <a:ext uri="{FF2B5EF4-FFF2-40B4-BE49-F238E27FC236}">
                <a16:creationId xmlns:a16="http://schemas.microsoft.com/office/drawing/2014/main" id="{AB7D2493-4681-4B37-9461-1734571B65CB}"/>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1F5077FB-EBF7-457D-A495-AC7C809BBEB3}" type="slidenum">
              <a:rPr lang="en-US" altLang="en-US" sz="1500">
                <a:solidFill>
                  <a:schemeClr val="accent2"/>
                </a:solidFill>
              </a:rPr>
              <a:pPr/>
              <a:t>16</a:t>
            </a:fld>
            <a:endParaRPr lang="en-US" altLang="en-US" sz="1500">
              <a:solidFill>
                <a:schemeClr val="accent2"/>
              </a:solidFill>
            </a:endParaRPr>
          </a:p>
        </p:txBody>
      </p:sp>
      <p:sp>
        <p:nvSpPr>
          <p:cNvPr id="5125" name="Rectangle 2">
            <a:extLst>
              <a:ext uri="{FF2B5EF4-FFF2-40B4-BE49-F238E27FC236}">
                <a16:creationId xmlns:a16="http://schemas.microsoft.com/office/drawing/2014/main" id="{1E92C140-E8B1-46D7-A405-5C6A5D1094E7}"/>
              </a:ext>
            </a:extLst>
          </p:cNvPr>
          <p:cNvSpPr>
            <a:spLocks noGrp="1" noChangeArrowheads="1"/>
          </p:cNvSpPr>
          <p:nvPr>
            <p:ph type="title"/>
          </p:nvPr>
        </p:nvSpPr>
        <p:spPr/>
        <p:txBody>
          <a:bodyPr/>
          <a:lstStyle/>
          <a:p>
            <a:r>
              <a:rPr lang="en-US" altLang="en-US" sz="3100"/>
              <a:t>An Example Data Flow Diagram </a:t>
            </a:r>
            <a:r>
              <a:rPr lang="en-US" altLang="en-US" sz="2100">
                <a:hlinkClick r:id="rId4" action="ppaction://hlinksldjump"/>
              </a:rPr>
              <a:t>Contents</a:t>
            </a:r>
            <a:endParaRPr lang="en-US" altLang="en-US" sz="2100"/>
          </a:p>
        </p:txBody>
      </p:sp>
      <p:sp>
        <p:nvSpPr>
          <p:cNvPr id="5126" name="Rectangle 3">
            <a:extLst>
              <a:ext uri="{FF2B5EF4-FFF2-40B4-BE49-F238E27FC236}">
                <a16:creationId xmlns:a16="http://schemas.microsoft.com/office/drawing/2014/main" id="{C3F4D5E2-A35D-4034-B5F8-88BE7CBFDCA6}"/>
              </a:ext>
            </a:extLst>
          </p:cNvPr>
          <p:cNvSpPr>
            <a:spLocks noGrp="1" noChangeArrowheads="1"/>
          </p:cNvSpPr>
          <p:nvPr>
            <p:ph type="body" idx="1"/>
          </p:nvPr>
        </p:nvSpPr>
        <p:spPr>
          <a:xfrm>
            <a:off x="1052513" y="1509713"/>
            <a:ext cx="7953375" cy="5543550"/>
          </a:xfrm>
        </p:spPr>
        <p:txBody>
          <a:bodyPr/>
          <a:lstStyle/>
          <a:p>
            <a:pPr>
              <a:buFontTx/>
              <a:buChar char=" "/>
            </a:pPr>
            <a:r>
              <a:rPr lang="en-US" altLang="en-US"/>
              <a:t>This diagram represents processing in the DUPLICATES program. </a:t>
            </a:r>
          </a:p>
        </p:txBody>
      </p:sp>
      <p:graphicFrame>
        <p:nvGraphicFramePr>
          <p:cNvPr id="5122" name="Object 6">
            <a:extLst>
              <a:ext uri="{FF2B5EF4-FFF2-40B4-BE49-F238E27FC236}">
                <a16:creationId xmlns:a16="http://schemas.microsoft.com/office/drawing/2014/main" id="{5AC7658B-704A-403F-9D50-25D30A339734}"/>
              </a:ext>
            </a:extLst>
          </p:cNvPr>
          <p:cNvGraphicFramePr>
            <a:graphicFrameLocks noChangeAspect="1"/>
          </p:cNvGraphicFramePr>
          <p:nvPr/>
        </p:nvGraphicFramePr>
        <p:xfrm>
          <a:off x="3109913" y="2043113"/>
          <a:ext cx="5438775" cy="5283200"/>
        </p:xfrm>
        <a:graphic>
          <a:graphicData uri="http://schemas.openxmlformats.org/presentationml/2006/ole">
            <mc:AlternateContent xmlns:mc="http://schemas.openxmlformats.org/markup-compatibility/2006">
              <mc:Choice xmlns:v="urn:schemas-microsoft-com:vml" Requires="v">
                <p:oleObj spid="_x0000_s5128" name="VISIO" r:id="rId5" imgW="7761960" imgH="7951680" progId="Visio.Drawing.6">
                  <p:embed/>
                </p:oleObj>
              </mc:Choice>
              <mc:Fallback>
                <p:oleObj name="VISIO" r:id="rId5" imgW="7761960" imgH="7951680" progId="Visio.Drawing.6">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9913" y="2043113"/>
                        <a:ext cx="5438775" cy="528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a:extLst>
              <a:ext uri="{FF2B5EF4-FFF2-40B4-BE49-F238E27FC236}">
                <a16:creationId xmlns:a16="http://schemas.microsoft.com/office/drawing/2014/main" id="{EFE01EE4-D989-4F21-B6ED-D2A9DF066BD4}"/>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47107" name="Slide Number Placeholder 4">
            <a:extLst>
              <a:ext uri="{FF2B5EF4-FFF2-40B4-BE49-F238E27FC236}">
                <a16:creationId xmlns:a16="http://schemas.microsoft.com/office/drawing/2014/main" id="{5ED1BBBE-002C-46A8-B156-2ED35402E294}"/>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D5EB6D3C-C8B2-42D9-8E4A-91211368E0D0}" type="slidenum">
              <a:rPr lang="en-US" altLang="en-US" sz="1500">
                <a:solidFill>
                  <a:schemeClr val="accent2"/>
                </a:solidFill>
              </a:rPr>
              <a:pPr/>
              <a:t>17</a:t>
            </a:fld>
            <a:endParaRPr lang="en-US" altLang="en-US" sz="1500">
              <a:solidFill>
                <a:schemeClr val="accent2"/>
              </a:solidFill>
            </a:endParaRPr>
          </a:p>
        </p:txBody>
      </p:sp>
      <p:sp>
        <p:nvSpPr>
          <p:cNvPr id="47108" name="Rectangle 2">
            <a:extLst>
              <a:ext uri="{FF2B5EF4-FFF2-40B4-BE49-F238E27FC236}">
                <a16:creationId xmlns:a16="http://schemas.microsoft.com/office/drawing/2014/main" id="{6B78A874-BF2F-40B7-909A-089BEFDE59E4}"/>
              </a:ext>
            </a:extLst>
          </p:cNvPr>
          <p:cNvSpPr>
            <a:spLocks noGrp="1" noChangeArrowheads="1"/>
          </p:cNvSpPr>
          <p:nvPr>
            <p:ph type="title"/>
          </p:nvPr>
        </p:nvSpPr>
        <p:spPr>
          <a:xfrm>
            <a:off x="741363" y="252413"/>
            <a:ext cx="8393112" cy="800100"/>
          </a:xfrm>
        </p:spPr>
        <p:txBody>
          <a:bodyPr/>
          <a:lstStyle/>
          <a:p>
            <a:pPr defTabSz="914400"/>
            <a:r>
              <a:rPr lang="en-US" altLang="en-US" sz="3100"/>
              <a:t>Lower Level Data Flow Diagrams </a:t>
            </a:r>
            <a:r>
              <a:rPr lang="en-US" altLang="en-US" sz="2100">
                <a:hlinkClick r:id="rId3" action="ppaction://hlinksldjump"/>
              </a:rPr>
              <a:t>Contents</a:t>
            </a:r>
            <a:endParaRPr lang="en-US" altLang="en-US" sz="2100"/>
          </a:p>
        </p:txBody>
      </p:sp>
      <p:sp>
        <p:nvSpPr>
          <p:cNvPr id="47109" name="Rectangle 3">
            <a:extLst>
              <a:ext uri="{FF2B5EF4-FFF2-40B4-BE49-F238E27FC236}">
                <a16:creationId xmlns:a16="http://schemas.microsoft.com/office/drawing/2014/main" id="{FC669110-EF7D-405B-8760-1463EB34F7B4}"/>
              </a:ext>
            </a:extLst>
          </p:cNvPr>
          <p:cNvSpPr>
            <a:spLocks noGrp="1" noChangeArrowheads="1"/>
          </p:cNvSpPr>
          <p:nvPr>
            <p:ph type="body" idx="1"/>
          </p:nvPr>
        </p:nvSpPr>
        <p:spPr>
          <a:xfrm>
            <a:off x="747713" y="1052513"/>
            <a:ext cx="8393112" cy="5746750"/>
          </a:xfrm>
          <a:solidFill>
            <a:schemeClr val="bg1"/>
          </a:solidFill>
        </p:spPr>
        <p:txBody>
          <a:bodyPr lIns="283416" rIns="283416"/>
          <a:lstStyle/>
          <a:p>
            <a:pPr marL="342900" indent="-342900" defTabSz="914400"/>
            <a:r>
              <a:rPr lang="en-US" altLang="en-US"/>
              <a:t>We usually divide the processes in a data flow diagram into logical operations which may not all need the same amount of detail to describe their processing requirements.  When this is the case, we decompose the more complex processes into lower level data flow diagrams.</a:t>
            </a:r>
          </a:p>
          <a:p>
            <a:pPr marL="742950" lvl="1" indent="-285750" defTabSz="914400"/>
            <a:r>
              <a:rPr lang="en-US" altLang="en-US" sz="1700"/>
              <a:t>If a process is decomposed into lower level sub-processes this is shown on a lower level data flow diagram.</a:t>
            </a:r>
          </a:p>
          <a:p>
            <a:pPr marL="742950" lvl="1" indent="-285750" defTabSz="914400"/>
            <a:r>
              <a:rPr lang="en-US" altLang="en-US" sz="1700"/>
              <a:t>Each process in the lower level data flow diagram must be numbered showing its parent’s number and a unique number for each of its own processes, e.g., 3.4.</a:t>
            </a:r>
          </a:p>
          <a:p>
            <a:pPr marL="742950" lvl="1" indent="-285750" defTabSz="914400"/>
            <a:r>
              <a:rPr lang="en-US" altLang="en-US" sz="1700"/>
              <a:t>The lower level diagram </a:t>
            </a:r>
            <a:r>
              <a:rPr lang="en-US" altLang="en-US" sz="1700" u="sng"/>
              <a:t>must</a:t>
            </a:r>
            <a:r>
              <a:rPr lang="en-US" altLang="en-US" sz="1700"/>
              <a:t> balance with its parent.  That is, each of its input flows and output flows must match those of its parent.</a:t>
            </a:r>
          </a:p>
          <a:p>
            <a:pPr marL="742950" lvl="1" indent="-285750" defTabSz="914400"/>
            <a:r>
              <a:rPr lang="en-US" altLang="en-US" sz="1700"/>
              <a:t>If necessary a lower level data flow diagram may be further decomposed into still lower level diagrams.  This is not uncommon for complex programs.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Footer Placeholder 2">
            <a:extLst>
              <a:ext uri="{FF2B5EF4-FFF2-40B4-BE49-F238E27FC236}">
                <a16:creationId xmlns:a16="http://schemas.microsoft.com/office/drawing/2014/main" id="{AC7484CA-CD4F-4B1C-B1D9-08C3A8DBC75A}"/>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6148" name="Slide Number Placeholder 3">
            <a:extLst>
              <a:ext uri="{FF2B5EF4-FFF2-40B4-BE49-F238E27FC236}">
                <a16:creationId xmlns:a16="http://schemas.microsoft.com/office/drawing/2014/main" id="{799B6DF3-4383-4C4A-9CB9-044717D9D734}"/>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4010EE62-64A3-41E0-94C8-9C59936882B3}" type="slidenum">
              <a:rPr lang="en-US" altLang="en-US" sz="1500">
                <a:solidFill>
                  <a:schemeClr val="accent2"/>
                </a:solidFill>
              </a:rPr>
              <a:pPr/>
              <a:t>18</a:t>
            </a:fld>
            <a:endParaRPr lang="en-US" altLang="en-US" sz="1500">
              <a:solidFill>
                <a:schemeClr val="accent2"/>
              </a:solidFill>
            </a:endParaRPr>
          </a:p>
        </p:txBody>
      </p:sp>
      <p:sp>
        <p:nvSpPr>
          <p:cNvPr id="6149" name="Rectangle 2">
            <a:extLst>
              <a:ext uri="{FF2B5EF4-FFF2-40B4-BE49-F238E27FC236}">
                <a16:creationId xmlns:a16="http://schemas.microsoft.com/office/drawing/2014/main" id="{E4AE9578-3E4C-4284-8177-B70F9D9E36EC}"/>
              </a:ext>
            </a:extLst>
          </p:cNvPr>
          <p:cNvSpPr>
            <a:spLocks noGrp="1" noChangeArrowheads="1"/>
          </p:cNvSpPr>
          <p:nvPr>
            <p:ph type="title"/>
          </p:nvPr>
        </p:nvSpPr>
        <p:spPr>
          <a:xfrm>
            <a:off x="438150" y="252413"/>
            <a:ext cx="8999538" cy="1028700"/>
          </a:xfrm>
        </p:spPr>
        <p:txBody>
          <a:bodyPr/>
          <a:lstStyle/>
          <a:p>
            <a:r>
              <a:rPr lang="en-US" altLang="en-US" sz="3100"/>
              <a:t>Duplicates Program</a:t>
            </a:r>
            <a:br>
              <a:rPr lang="en-US" altLang="en-US" sz="3100"/>
            </a:br>
            <a:r>
              <a:rPr lang="en-US" altLang="en-US" sz="3100"/>
              <a:t>Lower Level Data Flow Diagram </a:t>
            </a:r>
            <a:r>
              <a:rPr lang="en-US" altLang="en-US" sz="2100">
                <a:hlinkClick r:id="rId4" action="ppaction://hlinksldjump"/>
              </a:rPr>
              <a:t>Contents</a:t>
            </a:r>
            <a:endParaRPr lang="en-US" altLang="en-US" sz="2100"/>
          </a:p>
        </p:txBody>
      </p:sp>
      <p:graphicFrame>
        <p:nvGraphicFramePr>
          <p:cNvPr id="6146" name="Object 3">
            <a:extLst>
              <a:ext uri="{FF2B5EF4-FFF2-40B4-BE49-F238E27FC236}">
                <a16:creationId xmlns:a16="http://schemas.microsoft.com/office/drawing/2014/main" id="{90730994-54E8-45C7-AC08-7DE7A42F3511}"/>
              </a:ext>
            </a:extLst>
          </p:cNvPr>
          <p:cNvGraphicFramePr>
            <a:graphicFrameLocks noChangeAspect="1"/>
          </p:cNvGraphicFramePr>
          <p:nvPr/>
        </p:nvGraphicFramePr>
        <p:xfrm>
          <a:off x="2043113" y="1281113"/>
          <a:ext cx="6019800" cy="5410200"/>
        </p:xfrm>
        <a:graphic>
          <a:graphicData uri="http://schemas.openxmlformats.org/presentationml/2006/ole">
            <mc:AlternateContent xmlns:mc="http://schemas.openxmlformats.org/markup-compatibility/2006">
              <mc:Choice xmlns:v="urn:schemas-microsoft-com:vml" Requires="v">
                <p:oleObj spid="_x0000_s6151" name="VISIO" r:id="rId5" imgW="5767920" imgH="5539320" progId="Visio.Drawing.6">
                  <p:embed/>
                </p:oleObj>
              </mc:Choice>
              <mc:Fallback>
                <p:oleObj name="VISIO" r:id="rId5" imgW="5767920" imgH="5539320" progId="Visio.Drawing.6">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3113" y="1281113"/>
                        <a:ext cx="6019800" cy="541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a:extLst>
              <a:ext uri="{FF2B5EF4-FFF2-40B4-BE49-F238E27FC236}">
                <a16:creationId xmlns:a16="http://schemas.microsoft.com/office/drawing/2014/main" id="{4407B15A-DB8C-40DF-BA8C-6B17506950C8}"/>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48131" name="Slide Number Placeholder 4">
            <a:extLst>
              <a:ext uri="{FF2B5EF4-FFF2-40B4-BE49-F238E27FC236}">
                <a16:creationId xmlns:a16="http://schemas.microsoft.com/office/drawing/2014/main" id="{A1E6C831-AB97-48F5-B36C-BC4E93DE7F29}"/>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22CC6C97-03B1-4C7F-AD20-21CEB1CF6B13}" type="slidenum">
              <a:rPr lang="en-US" altLang="en-US" sz="1500">
                <a:solidFill>
                  <a:schemeClr val="accent2"/>
                </a:solidFill>
              </a:rPr>
              <a:pPr/>
              <a:t>19</a:t>
            </a:fld>
            <a:endParaRPr lang="en-US" altLang="en-US" sz="1500">
              <a:solidFill>
                <a:schemeClr val="accent2"/>
              </a:solidFill>
            </a:endParaRPr>
          </a:p>
        </p:txBody>
      </p:sp>
      <p:sp>
        <p:nvSpPr>
          <p:cNvPr id="48132" name="Rectangle 2">
            <a:extLst>
              <a:ext uri="{FF2B5EF4-FFF2-40B4-BE49-F238E27FC236}">
                <a16:creationId xmlns:a16="http://schemas.microsoft.com/office/drawing/2014/main" id="{270508B5-69DD-4CF4-9C94-EA134611D755}"/>
              </a:ext>
            </a:extLst>
          </p:cNvPr>
          <p:cNvSpPr>
            <a:spLocks noGrp="1" noChangeArrowheads="1"/>
          </p:cNvSpPr>
          <p:nvPr>
            <p:ph type="title"/>
          </p:nvPr>
        </p:nvSpPr>
        <p:spPr>
          <a:xfrm>
            <a:off x="741363" y="252413"/>
            <a:ext cx="8393112" cy="647700"/>
          </a:xfrm>
        </p:spPr>
        <p:txBody>
          <a:bodyPr/>
          <a:lstStyle/>
          <a:p>
            <a:pPr defTabSz="914400"/>
            <a:r>
              <a:rPr lang="en-US" altLang="en-US" sz="3100"/>
              <a:t>Class Diagrams </a:t>
            </a:r>
            <a:r>
              <a:rPr lang="en-US" altLang="en-US" sz="2100">
                <a:hlinkClick r:id="rId3" action="ppaction://hlinksldjump"/>
              </a:rPr>
              <a:t>Contents</a:t>
            </a:r>
            <a:endParaRPr lang="en-US" altLang="en-US" sz="2100"/>
          </a:p>
        </p:txBody>
      </p:sp>
      <p:sp>
        <p:nvSpPr>
          <p:cNvPr id="48133" name="Rectangle 3">
            <a:extLst>
              <a:ext uri="{FF2B5EF4-FFF2-40B4-BE49-F238E27FC236}">
                <a16:creationId xmlns:a16="http://schemas.microsoft.com/office/drawing/2014/main" id="{07BD8BEF-49CB-4964-9B5D-2F9C0354736E}"/>
              </a:ext>
            </a:extLst>
          </p:cNvPr>
          <p:cNvSpPr>
            <a:spLocks noGrp="1" noChangeArrowheads="1"/>
          </p:cNvSpPr>
          <p:nvPr>
            <p:ph type="body" idx="1"/>
          </p:nvPr>
        </p:nvSpPr>
        <p:spPr>
          <a:xfrm>
            <a:off x="442913" y="1052513"/>
            <a:ext cx="9220200" cy="5694362"/>
          </a:xfrm>
          <a:solidFill>
            <a:schemeClr val="bg1"/>
          </a:solidFill>
        </p:spPr>
        <p:txBody>
          <a:bodyPr lIns="283416" rIns="283416"/>
          <a:lstStyle/>
          <a:p>
            <a:pPr marL="342900" indent="-342900" defTabSz="914400"/>
            <a:r>
              <a:rPr lang="en-US" altLang="en-US"/>
              <a:t>A class diagram shows the classes that are used in a program along with all relevant relationships between classes.</a:t>
            </a:r>
          </a:p>
          <a:p>
            <a:pPr marL="742950" lvl="1" indent="-285750" defTabSz="914400"/>
            <a:r>
              <a:rPr lang="en-US" altLang="en-US"/>
              <a:t>A class diagram sometimes also shows the physical packaging of classes into modules.</a:t>
            </a:r>
          </a:p>
          <a:p>
            <a:pPr marL="742950" lvl="1" indent="-285750" defTabSz="914400"/>
            <a:r>
              <a:rPr lang="en-US" altLang="en-US"/>
              <a:t>There are two especially important relationships between classes:</a:t>
            </a:r>
          </a:p>
          <a:p>
            <a:pPr marL="1143000" lvl="2" indent="-228600" defTabSz="914400"/>
            <a:r>
              <a:rPr lang="en-US" altLang="en-US"/>
              <a:t>Aggregation shows an ownership or “part-of” relationship.  This relationship is denoted by a line with a diamond attached to the owning class and terminating on the owned class.  The UML requires the aggregation diamond to be filled with black if the owning class creates and destroys the owned object.</a:t>
            </a:r>
          </a:p>
          <a:p>
            <a:pPr marL="1143000" lvl="2" indent="-228600" defTabSz="914400"/>
            <a:r>
              <a:rPr lang="en-US" altLang="en-US"/>
              <a:t>Inheritance shows a specialization or “is-a” relationship between classes.  This relationship is denoted by a line with a triangle pointing toward the base class.  The line terminates on one or more derived classes which specialize the behaviors of the base class.  However, each derived class is required to handle all of the messages the base class responses to and are therefore also considered to be (specialized) base class objects.</a:t>
            </a:r>
          </a:p>
          <a:p>
            <a:pPr marL="342900" indent="-342900" defTabSz="914400"/>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4">
            <a:extLst>
              <a:ext uri="{FF2B5EF4-FFF2-40B4-BE49-F238E27FC236}">
                <a16:creationId xmlns:a16="http://schemas.microsoft.com/office/drawing/2014/main" id="{F3FC4691-CB42-4281-A4E6-A0E1D5C35573}"/>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36867" name="Slide Number Placeholder 5">
            <a:extLst>
              <a:ext uri="{FF2B5EF4-FFF2-40B4-BE49-F238E27FC236}">
                <a16:creationId xmlns:a16="http://schemas.microsoft.com/office/drawing/2014/main" id="{92FFDC53-0B09-4DBD-B4AF-A978AA860999}"/>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868A96C1-1693-4B23-99CE-9EFA437C5446}" type="slidenum">
              <a:rPr lang="en-US" altLang="en-US" sz="1500">
                <a:solidFill>
                  <a:schemeClr val="accent2"/>
                </a:solidFill>
              </a:rPr>
              <a:pPr/>
              <a:t>2</a:t>
            </a:fld>
            <a:endParaRPr lang="en-US" altLang="en-US" sz="1500">
              <a:solidFill>
                <a:schemeClr val="accent2"/>
              </a:solidFill>
            </a:endParaRPr>
          </a:p>
        </p:txBody>
      </p:sp>
      <p:sp>
        <p:nvSpPr>
          <p:cNvPr id="36868" name="Rectangle 4">
            <a:extLst>
              <a:ext uri="{FF2B5EF4-FFF2-40B4-BE49-F238E27FC236}">
                <a16:creationId xmlns:a16="http://schemas.microsoft.com/office/drawing/2014/main" id="{6A9C98BD-66F7-4733-919C-30B57C17CCF4}"/>
              </a:ext>
            </a:extLst>
          </p:cNvPr>
          <p:cNvSpPr>
            <a:spLocks noGrp="1" noChangeArrowheads="1"/>
          </p:cNvSpPr>
          <p:nvPr>
            <p:ph type="title"/>
          </p:nvPr>
        </p:nvSpPr>
        <p:spPr/>
        <p:txBody>
          <a:bodyPr/>
          <a:lstStyle/>
          <a:p>
            <a:r>
              <a:rPr lang="en-US" altLang="en-US"/>
              <a:t>Table of Contents</a:t>
            </a:r>
          </a:p>
        </p:txBody>
      </p:sp>
      <p:sp>
        <p:nvSpPr>
          <p:cNvPr id="36869" name="Rectangle 5">
            <a:extLst>
              <a:ext uri="{FF2B5EF4-FFF2-40B4-BE49-F238E27FC236}">
                <a16:creationId xmlns:a16="http://schemas.microsoft.com/office/drawing/2014/main" id="{94112ECB-3513-4E8D-AC63-926F66DC9C67}"/>
              </a:ext>
            </a:extLst>
          </p:cNvPr>
          <p:cNvSpPr>
            <a:spLocks noGrp="1" noChangeArrowheads="1"/>
          </p:cNvSpPr>
          <p:nvPr>
            <p:ph type="body" sz="half" idx="1"/>
          </p:nvPr>
        </p:nvSpPr>
        <p:spPr/>
        <p:txBody>
          <a:bodyPr/>
          <a:lstStyle/>
          <a:p>
            <a:r>
              <a:rPr lang="en-US" altLang="en-US" sz="1700">
                <a:hlinkClick r:id="rId3" action="ppaction://hlinksldjump"/>
              </a:rPr>
              <a:t>Diagrams</a:t>
            </a:r>
            <a:endParaRPr lang="en-US" altLang="en-US" sz="1700"/>
          </a:p>
          <a:p>
            <a:r>
              <a:rPr lang="en-US" altLang="en-US" sz="1700">
                <a:hlinkClick r:id="rId4" action="ppaction://hlinksldjump"/>
              </a:rPr>
              <a:t>Activity Diagram</a:t>
            </a:r>
            <a:endParaRPr lang="en-US" altLang="en-US" sz="1700"/>
          </a:p>
          <a:p>
            <a:r>
              <a:rPr lang="en-US" altLang="en-US" sz="1700">
                <a:hlinkClick r:id="rId5" action="ppaction://hlinksldjump"/>
              </a:rPr>
              <a:t>Activity Diagram Example</a:t>
            </a:r>
            <a:endParaRPr lang="en-US" altLang="en-US" sz="1700"/>
          </a:p>
          <a:p>
            <a:r>
              <a:rPr lang="en-US" altLang="en-US" sz="1700">
                <a:hlinkClick r:id="rId6" action="ppaction://hlinksldjump"/>
              </a:rPr>
              <a:t>Context Diagram</a:t>
            </a:r>
            <a:endParaRPr lang="en-US" altLang="en-US" sz="1700"/>
          </a:p>
          <a:p>
            <a:r>
              <a:rPr lang="en-US" altLang="en-US" sz="1700">
                <a:hlinkClick r:id="rId7" action="ppaction://hlinksldjump"/>
              </a:rPr>
              <a:t>Data Flow Diagram</a:t>
            </a:r>
            <a:endParaRPr lang="en-US" altLang="en-US" sz="1700"/>
          </a:p>
          <a:p>
            <a:r>
              <a:rPr lang="en-US" altLang="en-US" sz="1700">
                <a:hlinkClick r:id="rId8" action="ppaction://hlinksldjump"/>
              </a:rPr>
              <a:t>Class Diagrams</a:t>
            </a:r>
            <a:endParaRPr lang="en-US" altLang="en-US" sz="1700"/>
          </a:p>
          <a:p>
            <a:r>
              <a:rPr lang="en-US" altLang="en-US" sz="1700">
                <a:hlinkClick r:id="rId9" action="ppaction://hlinksldjump"/>
              </a:rPr>
              <a:t>Using Relationship</a:t>
            </a:r>
            <a:endParaRPr lang="en-US" altLang="en-US" sz="1700"/>
          </a:p>
          <a:p>
            <a:r>
              <a:rPr lang="en-US" altLang="en-US" sz="1700">
                <a:hlinkClick r:id="rId10" action="ppaction://hlinksldjump"/>
              </a:rPr>
              <a:t>Aggregation</a:t>
            </a:r>
            <a:endParaRPr lang="en-US" altLang="en-US" sz="1700"/>
          </a:p>
          <a:p>
            <a:r>
              <a:rPr lang="en-US" altLang="en-US" sz="1700">
                <a:hlinkClick r:id="rId11" action="ppaction://hlinksldjump"/>
              </a:rPr>
              <a:t>Aggregation and Composition Contents</a:t>
            </a:r>
            <a:endParaRPr lang="en-US" altLang="en-US" sz="1700"/>
          </a:p>
          <a:p>
            <a:r>
              <a:rPr lang="en-US" altLang="en-US" sz="1700">
                <a:hlinkClick r:id="rId12" action="ppaction://hlinksldjump"/>
              </a:rPr>
              <a:t>Inheritance</a:t>
            </a:r>
            <a:endParaRPr lang="en-US" altLang="en-US" sz="1700"/>
          </a:p>
          <a:p>
            <a:r>
              <a:rPr lang="en-US" altLang="en-US" sz="1700">
                <a:hlinkClick r:id="rId13" action="ppaction://hlinksldjump"/>
              </a:rPr>
              <a:t>Polymorphism</a:t>
            </a:r>
            <a:endParaRPr lang="en-US" altLang="en-US" sz="1700"/>
          </a:p>
          <a:p>
            <a:r>
              <a:rPr lang="en-US" altLang="en-US" sz="1700">
                <a:hlinkClick r:id="rId14" action="ppaction://hlinksldjump"/>
              </a:rPr>
              <a:t>Multiple Inheritance</a:t>
            </a:r>
            <a:endParaRPr lang="en-US" altLang="en-US" sz="1700"/>
          </a:p>
        </p:txBody>
      </p:sp>
      <p:sp>
        <p:nvSpPr>
          <p:cNvPr id="36870" name="Rectangle 6">
            <a:extLst>
              <a:ext uri="{FF2B5EF4-FFF2-40B4-BE49-F238E27FC236}">
                <a16:creationId xmlns:a16="http://schemas.microsoft.com/office/drawing/2014/main" id="{0023A555-CCBF-4149-B68C-284F82C488CD}"/>
              </a:ext>
            </a:extLst>
          </p:cNvPr>
          <p:cNvSpPr>
            <a:spLocks noGrp="1" noChangeArrowheads="1"/>
          </p:cNvSpPr>
          <p:nvPr>
            <p:ph type="body" sz="half" idx="2"/>
          </p:nvPr>
        </p:nvSpPr>
        <p:spPr/>
        <p:txBody>
          <a:bodyPr/>
          <a:lstStyle/>
          <a:p>
            <a:r>
              <a:rPr lang="en-US" altLang="en-US" sz="1700">
                <a:hlinkClick r:id="rId15" action="ppaction://hlinksldjump"/>
              </a:rPr>
              <a:t>IOSTREAM Hierarchy</a:t>
            </a:r>
            <a:endParaRPr lang="en-US" altLang="en-US" sz="1700"/>
          </a:p>
          <a:p>
            <a:r>
              <a:rPr lang="en-US" altLang="en-US" sz="1700">
                <a:hlinkClick r:id="rId16" action="ppaction://hlinksldjump"/>
              </a:rPr>
              <a:t>Event Trace Diagram</a:t>
            </a:r>
            <a:endParaRPr lang="en-US" altLang="en-US" sz="1700"/>
          </a:p>
          <a:p>
            <a:r>
              <a:rPr lang="en-US" altLang="en-US" sz="1700">
                <a:hlinkClick r:id="rId17" action="ppaction://hlinksldjump"/>
              </a:rPr>
              <a:t>Module Diagram</a:t>
            </a:r>
            <a:endParaRPr lang="en-US" altLang="en-US" sz="1700"/>
          </a:p>
          <a:p>
            <a:r>
              <a:rPr lang="en-US" altLang="en-US" sz="1700">
                <a:hlinkClick r:id="rId18" action="ppaction://hlinksldjump"/>
              </a:rPr>
              <a:t>Structure Chart</a:t>
            </a:r>
            <a:endParaRPr lang="en-US" altLang="en-US" sz="1700"/>
          </a:p>
          <a:p>
            <a:r>
              <a:rPr lang="en-US" altLang="en-US" sz="1700">
                <a:hlinkClick r:id="rId19" action="ppaction://hlinksldjump"/>
              </a:rPr>
              <a:t>Package Diagram</a:t>
            </a:r>
            <a:endParaRPr lang="en-US" altLang="en-US" sz="1700"/>
          </a:p>
          <a:p>
            <a:r>
              <a:rPr lang="en-US" altLang="en-US" sz="1700">
                <a:hlinkClick r:id="rId20" action="ppaction://hlinksldjump"/>
              </a:rPr>
              <a:t>State Diagram</a:t>
            </a:r>
            <a:endParaRPr lang="en-US" altLang="en-US" sz="1700"/>
          </a:p>
          <a:p>
            <a:r>
              <a:rPr lang="en-US" altLang="en-US" sz="1700">
                <a:hlinkClick r:id="rId21" action="ppaction://hlinksldjump"/>
              </a:rPr>
              <a:t>Data Structure Diagrams</a:t>
            </a:r>
            <a:endParaRPr lang="en-US" altLang="en-US" sz="17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ooter Placeholder 3">
            <a:extLst>
              <a:ext uri="{FF2B5EF4-FFF2-40B4-BE49-F238E27FC236}">
                <a16:creationId xmlns:a16="http://schemas.microsoft.com/office/drawing/2014/main" id="{666BC5E3-14E5-464E-A6C9-5C8BA7C7BAA8}"/>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7172" name="Slide Number Placeholder 4">
            <a:extLst>
              <a:ext uri="{FF2B5EF4-FFF2-40B4-BE49-F238E27FC236}">
                <a16:creationId xmlns:a16="http://schemas.microsoft.com/office/drawing/2014/main" id="{E04B3EC8-4A3C-461A-8B8D-EFE376772546}"/>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ABFDC34C-7E22-4112-A89C-460584BFE815}" type="slidenum">
              <a:rPr lang="en-US" altLang="en-US" sz="1500">
                <a:solidFill>
                  <a:schemeClr val="accent2"/>
                </a:solidFill>
              </a:rPr>
              <a:pPr/>
              <a:t>20</a:t>
            </a:fld>
            <a:endParaRPr lang="en-US" altLang="en-US" sz="1500">
              <a:solidFill>
                <a:schemeClr val="accent2"/>
              </a:solidFill>
            </a:endParaRPr>
          </a:p>
        </p:txBody>
      </p:sp>
      <p:sp>
        <p:nvSpPr>
          <p:cNvPr id="7173" name="Rectangle 2">
            <a:extLst>
              <a:ext uri="{FF2B5EF4-FFF2-40B4-BE49-F238E27FC236}">
                <a16:creationId xmlns:a16="http://schemas.microsoft.com/office/drawing/2014/main" id="{EFCCB62E-BE36-43AA-B897-714D24BCBF10}"/>
              </a:ext>
            </a:extLst>
          </p:cNvPr>
          <p:cNvSpPr>
            <a:spLocks noGrp="1" noChangeArrowheads="1"/>
          </p:cNvSpPr>
          <p:nvPr>
            <p:ph type="title"/>
          </p:nvPr>
        </p:nvSpPr>
        <p:spPr>
          <a:solidFill>
            <a:schemeClr val="bg1"/>
          </a:solidFill>
        </p:spPr>
        <p:txBody>
          <a:bodyPr lIns="99995" tIns="49204" rIns="99995" bIns="49204"/>
          <a:lstStyle/>
          <a:p>
            <a:r>
              <a:rPr lang="en-US" altLang="en-US"/>
              <a:t>Classes and Objects </a:t>
            </a:r>
            <a:r>
              <a:rPr lang="en-US" altLang="en-US" sz="2300">
                <a:hlinkClick r:id="rId4" action="ppaction://hlinksldjump"/>
              </a:rPr>
              <a:t>Contents</a:t>
            </a:r>
            <a:endParaRPr lang="en-US" altLang="en-US" sz="2300"/>
          </a:p>
        </p:txBody>
      </p:sp>
      <p:sp>
        <p:nvSpPr>
          <p:cNvPr id="7174" name="Rectangle 3">
            <a:extLst>
              <a:ext uri="{FF2B5EF4-FFF2-40B4-BE49-F238E27FC236}">
                <a16:creationId xmlns:a16="http://schemas.microsoft.com/office/drawing/2014/main" id="{E17B1131-B7F2-433D-AA04-5A70E4B34F75}"/>
              </a:ext>
            </a:extLst>
          </p:cNvPr>
          <p:cNvSpPr>
            <a:spLocks noGrp="1" noChangeArrowheads="1"/>
          </p:cNvSpPr>
          <p:nvPr>
            <p:ph type="body" idx="1"/>
          </p:nvPr>
        </p:nvSpPr>
        <p:spPr>
          <a:noFill/>
        </p:spPr>
        <p:txBody>
          <a:bodyPr lIns="99995" tIns="49204" rIns="99995" bIns="49204"/>
          <a:lstStyle/>
          <a:p>
            <a:pPr>
              <a:buFont typeface="Symbol" panose="05050102010706020507" pitchFamily="18" charset="2"/>
              <a:buNone/>
            </a:pPr>
            <a:br>
              <a:rPr lang="en-US" altLang="en-US"/>
            </a:br>
            <a:r>
              <a:rPr lang="en-US" altLang="en-US"/>
              <a:t>Class : a set of objects of one specific type</a:t>
            </a:r>
            <a:br>
              <a:rPr lang="en-US" altLang="en-US"/>
            </a:br>
            <a:br>
              <a:rPr lang="en-US" altLang="en-US"/>
            </a:br>
            <a:br>
              <a:rPr lang="en-US" altLang="en-US"/>
            </a:br>
            <a:br>
              <a:rPr lang="en-US" altLang="en-US"/>
            </a:br>
            <a:br>
              <a:rPr lang="en-US" altLang="en-US"/>
            </a:br>
            <a:br>
              <a:rPr lang="en-US" altLang="en-US"/>
            </a:br>
            <a:br>
              <a:rPr lang="en-US" altLang="en-US"/>
            </a:br>
            <a:br>
              <a:rPr lang="en-US" altLang="en-US"/>
            </a:br>
            <a:endParaRPr lang="en-US" altLang="en-US"/>
          </a:p>
          <a:p>
            <a:pPr>
              <a:buFont typeface="Symbol" panose="05050102010706020507" pitchFamily="18" charset="2"/>
              <a:buNone/>
            </a:pPr>
            <a:endParaRPr lang="en-US" altLang="en-US"/>
          </a:p>
          <a:p>
            <a:pPr>
              <a:buFont typeface="Symbol" panose="05050102010706020507" pitchFamily="18" charset="2"/>
              <a:buNone/>
            </a:pPr>
            <a:endParaRPr lang="en-US" altLang="en-US"/>
          </a:p>
          <a:p>
            <a:pPr>
              <a:buFont typeface="Symbol" panose="05050102010706020507" pitchFamily="18" charset="2"/>
              <a:buNone/>
            </a:pPr>
            <a:endParaRPr lang="en-US" altLang="en-US"/>
          </a:p>
        </p:txBody>
      </p:sp>
      <p:graphicFrame>
        <p:nvGraphicFramePr>
          <p:cNvPr id="7170" name="Object 8">
            <a:extLst>
              <a:ext uri="{FF2B5EF4-FFF2-40B4-BE49-F238E27FC236}">
                <a16:creationId xmlns:a16="http://schemas.microsoft.com/office/drawing/2014/main" id="{F3845187-B6BE-4DD7-8923-B165A13E713F}"/>
              </a:ext>
            </a:extLst>
          </p:cNvPr>
          <p:cNvGraphicFramePr>
            <a:graphicFrameLocks noChangeAspect="1"/>
          </p:cNvGraphicFramePr>
          <p:nvPr/>
        </p:nvGraphicFramePr>
        <p:xfrm>
          <a:off x="1281113" y="2805113"/>
          <a:ext cx="7061200" cy="3352800"/>
        </p:xfrm>
        <a:graphic>
          <a:graphicData uri="http://schemas.openxmlformats.org/presentationml/2006/ole">
            <mc:AlternateContent xmlns:mc="http://schemas.openxmlformats.org/markup-compatibility/2006">
              <mc:Choice xmlns:v="urn:schemas-microsoft-com:vml" Requires="v">
                <p:oleObj spid="_x0000_s7176" name="VISIO" r:id="rId5" imgW="4968000" imgH="2747880" progId="Visio.Drawing.6">
                  <p:embed/>
                </p:oleObj>
              </mc:Choice>
              <mc:Fallback>
                <p:oleObj name="VISIO" r:id="rId5" imgW="4968000" imgH="2747880" progId="Visio.Drawing.6">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1113" y="2805113"/>
                        <a:ext cx="7061200" cy="335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a:extLst>
              <a:ext uri="{FF2B5EF4-FFF2-40B4-BE49-F238E27FC236}">
                <a16:creationId xmlns:a16="http://schemas.microsoft.com/office/drawing/2014/main" id="{1E91238A-3EB6-4408-863E-BCC8FAA90FA7}"/>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49155" name="Slide Number Placeholder 4">
            <a:extLst>
              <a:ext uri="{FF2B5EF4-FFF2-40B4-BE49-F238E27FC236}">
                <a16:creationId xmlns:a16="http://schemas.microsoft.com/office/drawing/2014/main" id="{EAD94C92-2FD9-4930-9F60-AAFFF23FFB4F}"/>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8869BA99-6E64-46FE-BF83-DED93A5281DD}" type="slidenum">
              <a:rPr lang="en-US" altLang="en-US" sz="1500">
                <a:solidFill>
                  <a:schemeClr val="accent2"/>
                </a:solidFill>
              </a:rPr>
              <a:pPr/>
              <a:t>21</a:t>
            </a:fld>
            <a:endParaRPr lang="en-US" altLang="en-US" sz="1500">
              <a:solidFill>
                <a:schemeClr val="accent2"/>
              </a:solidFill>
            </a:endParaRPr>
          </a:p>
        </p:txBody>
      </p:sp>
      <p:sp>
        <p:nvSpPr>
          <p:cNvPr id="49156" name="Rectangle 2">
            <a:extLst>
              <a:ext uri="{FF2B5EF4-FFF2-40B4-BE49-F238E27FC236}">
                <a16:creationId xmlns:a16="http://schemas.microsoft.com/office/drawing/2014/main" id="{AE6AB9F2-4585-4125-99B6-5DFECD6FDF95}"/>
              </a:ext>
            </a:extLst>
          </p:cNvPr>
          <p:cNvSpPr>
            <a:spLocks noGrp="1" noChangeArrowheads="1"/>
          </p:cNvSpPr>
          <p:nvPr>
            <p:ph type="title"/>
          </p:nvPr>
        </p:nvSpPr>
        <p:spPr/>
        <p:txBody>
          <a:bodyPr/>
          <a:lstStyle/>
          <a:p>
            <a:r>
              <a:rPr lang="en-US" altLang="en-US"/>
              <a:t>Objects </a:t>
            </a:r>
            <a:r>
              <a:rPr lang="en-US" altLang="en-US" sz="2300">
                <a:hlinkClick r:id="rId3" action="ppaction://hlinksldjump"/>
              </a:rPr>
              <a:t>Contents</a:t>
            </a:r>
            <a:endParaRPr lang="en-US" altLang="en-US" sz="2300"/>
          </a:p>
        </p:txBody>
      </p:sp>
      <p:sp>
        <p:nvSpPr>
          <p:cNvPr id="49157" name="Rectangle 3">
            <a:extLst>
              <a:ext uri="{FF2B5EF4-FFF2-40B4-BE49-F238E27FC236}">
                <a16:creationId xmlns:a16="http://schemas.microsoft.com/office/drawing/2014/main" id="{EBFE0F58-1761-4391-9FBD-FD4C0E4EBDA4}"/>
              </a:ext>
            </a:extLst>
          </p:cNvPr>
          <p:cNvSpPr>
            <a:spLocks noGrp="1" noChangeArrowheads="1"/>
          </p:cNvSpPr>
          <p:nvPr>
            <p:ph type="body" idx="1"/>
          </p:nvPr>
        </p:nvSpPr>
        <p:spPr/>
        <p:txBody>
          <a:bodyPr/>
          <a:lstStyle/>
          <a:p>
            <a:pPr>
              <a:buFont typeface="Symbol" panose="05050102010706020507" pitchFamily="18" charset="2"/>
              <a:buNone/>
            </a:pPr>
            <a:r>
              <a:rPr lang="en-US" altLang="en-US"/>
              <a:t>Object: an element of some class</a:t>
            </a:r>
            <a:br>
              <a:rPr lang="en-US" altLang="en-US"/>
            </a:br>
            <a:br>
              <a:rPr lang="en-US" altLang="en-US"/>
            </a:br>
            <a:r>
              <a:rPr lang="en-US" altLang="en-US"/>
              <a:t>Each class represents a specific collection of data attributes of one or more types (its state) and a collection of functions (behaviors) which modify or disclose the state of an object of the class.</a:t>
            </a:r>
            <a:br>
              <a:rPr lang="en-US" altLang="en-US"/>
            </a:br>
            <a:br>
              <a:rPr lang="en-US" altLang="en-US"/>
            </a:br>
            <a:r>
              <a:rPr lang="en-US" altLang="en-US"/>
              <a:t>Each class has, by default, a unique state, independent of any other object of the class.  However, a class may declare that one or more data members must be shared by all objects of the class.</a:t>
            </a:r>
            <a:br>
              <a:rPr lang="en-US" altLang="en-US"/>
            </a:br>
            <a:endParaRPr lang="en-US" altLang="en-US"/>
          </a:p>
          <a:p>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ooter Placeholder 3">
            <a:extLst>
              <a:ext uri="{FF2B5EF4-FFF2-40B4-BE49-F238E27FC236}">
                <a16:creationId xmlns:a16="http://schemas.microsoft.com/office/drawing/2014/main" id="{CDF41B32-6A88-4792-8A69-8D71ABC0351B}"/>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8196" name="Slide Number Placeholder 4">
            <a:extLst>
              <a:ext uri="{FF2B5EF4-FFF2-40B4-BE49-F238E27FC236}">
                <a16:creationId xmlns:a16="http://schemas.microsoft.com/office/drawing/2014/main" id="{A77A2519-16EC-41A3-AA53-58E1A5811E94}"/>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CFEC0B87-9246-41CE-86B3-6952289ADC93}" type="slidenum">
              <a:rPr lang="en-US" altLang="en-US" sz="1500">
                <a:solidFill>
                  <a:schemeClr val="accent2"/>
                </a:solidFill>
              </a:rPr>
              <a:pPr/>
              <a:t>22</a:t>
            </a:fld>
            <a:endParaRPr lang="en-US" altLang="en-US" sz="1500">
              <a:solidFill>
                <a:schemeClr val="accent2"/>
              </a:solidFill>
            </a:endParaRPr>
          </a:p>
        </p:txBody>
      </p:sp>
      <p:sp>
        <p:nvSpPr>
          <p:cNvPr id="8197" name="Rectangle 2">
            <a:extLst>
              <a:ext uri="{FF2B5EF4-FFF2-40B4-BE49-F238E27FC236}">
                <a16:creationId xmlns:a16="http://schemas.microsoft.com/office/drawing/2014/main" id="{203427FF-60DC-4BAF-8AAE-710B296B4F7D}"/>
              </a:ext>
            </a:extLst>
          </p:cNvPr>
          <p:cNvSpPr>
            <a:spLocks noGrp="1" noChangeArrowheads="1"/>
          </p:cNvSpPr>
          <p:nvPr>
            <p:ph type="title"/>
          </p:nvPr>
        </p:nvSpPr>
        <p:spPr/>
        <p:txBody>
          <a:bodyPr/>
          <a:lstStyle/>
          <a:p>
            <a:r>
              <a:rPr lang="en-US" altLang="en-US"/>
              <a:t>Generic Classes </a:t>
            </a:r>
            <a:r>
              <a:rPr lang="en-US" altLang="en-US" sz="2300">
                <a:hlinkClick r:id="rId4" action="ppaction://hlinksldjump"/>
              </a:rPr>
              <a:t>Contents</a:t>
            </a:r>
            <a:endParaRPr lang="en-US" altLang="en-US" sz="2300"/>
          </a:p>
        </p:txBody>
      </p:sp>
      <p:sp>
        <p:nvSpPr>
          <p:cNvPr id="8198" name="Rectangle 3">
            <a:extLst>
              <a:ext uri="{FF2B5EF4-FFF2-40B4-BE49-F238E27FC236}">
                <a16:creationId xmlns:a16="http://schemas.microsoft.com/office/drawing/2014/main" id="{DE9EEC30-6B25-4529-A485-C06A581F8B93}"/>
              </a:ext>
            </a:extLst>
          </p:cNvPr>
          <p:cNvSpPr>
            <a:spLocks noGrp="1" noChangeArrowheads="1"/>
          </p:cNvSpPr>
          <p:nvPr>
            <p:ph type="body" idx="1"/>
          </p:nvPr>
        </p:nvSpPr>
        <p:spPr/>
        <p:txBody>
          <a:bodyPr/>
          <a:lstStyle/>
          <a:p>
            <a:r>
              <a:rPr lang="en-US" altLang="en-US"/>
              <a:t>It is frequently convenient to define a class in terms of a generic parameter of unspecified type.  We call these generic classes and represent them with the symbols:</a:t>
            </a:r>
          </a:p>
        </p:txBody>
      </p:sp>
      <p:graphicFrame>
        <p:nvGraphicFramePr>
          <p:cNvPr id="8194" name="Object 6">
            <a:extLst>
              <a:ext uri="{FF2B5EF4-FFF2-40B4-BE49-F238E27FC236}">
                <a16:creationId xmlns:a16="http://schemas.microsoft.com/office/drawing/2014/main" id="{467ECDF7-9056-48B6-80FE-C7AD46B463D9}"/>
              </a:ext>
            </a:extLst>
          </p:cNvPr>
          <p:cNvGraphicFramePr>
            <a:graphicFrameLocks noChangeAspect="1"/>
          </p:cNvGraphicFramePr>
          <p:nvPr/>
        </p:nvGraphicFramePr>
        <p:xfrm>
          <a:off x="1281113" y="2957513"/>
          <a:ext cx="7239000" cy="4191000"/>
        </p:xfrm>
        <a:graphic>
          <a:graphicData uri="http://schemas.openxmlformats.org/presentationml/2006/ole">
            <mc:AlternateContent xmlns:mc="http://schemas.openxmlformats.org/markup-compatibility/2006">
              <mc:Choice xmlns:v="urn:schemas-microsoft-com:vml" Requires="v">
                <p:oleObj spid="_x0000_s8200" name="VISIO" r:id="rId5" imgW="5501160" imgH="2976480" progId="Visio.Drawing.6">
                  <p:embed/>
                </p:oleObj>
              </mc:Choice>
              <mc:Fallback>
                <p:oleObj name="VISIO" r:id="rId5" imgW="5501160" imgH="2976480" progId="Visio.Drawing.6">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1113" y="2957513"/>
                        <a:ext cx="7239000" cy="419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3">
            <a:extLst>
              <a:ext uri="{FF2B5EF4-FFF2-40B4-BE49-F238E27FC236}">
                <a16:creationId xmlns:a16="http://schemas.microsoft.com/office/drawing/2014/main" id="{185F08C7-9D47-402D-968F-5E48D24814E9}"/>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50179" name="Slide Number Placeholder 4">
            <a:extLst>
              <a:ext uri="{FF2B5EF4-FFF2-40B4-BE49-F238E27FC236}">
                <a16:creationId xmlns:a16="http://schemas.microsoft.com/office/drawing/2014/main" id="{71D975F9-6CAD-4729-9CC0-3B9E5A3F6119}"/>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54B6C319-9C52-42A5-8447-CA658C46D0B8}" type="slidenum">
              <a:rPr lang="en-US" altLang="en-US" sz="1500">
                <a:solidFill>
                  <a:schemeClr val="accent2"/>
                </a:solidFill>
              </a:rPr>
              <a:pPr/>
              <a:t>23</a:t>
            </a:fld>
            <a:endParaRPr lang="en-US" altLang="en-US" sz="1500">
              <a:solidFill>
                <a:schemeClr val="accent2"/>
              </a:solidFill>
            </a:endParaRPr>
          </a:p>
        </p:txBody>
      </p:sp>
      <p:sp>
        <p:nvSpPr>
          <p:cNvPr id="50180" name="Rectangle 2">
            <a:extLst>
              <a:ext uri="{FF2B5EF4-FFF2-40B4-BE49-F238E27FC236}">
                <a16:creationId xmlns:a16="http://schemas.microsoft.com/office/drawing/2014/main" id="{F3A943CB-31F4-4AEA-B95E-1956F5C83F07}"/>
              </a:ext>
            </a:extLst>
          </p:cNvPr>
          <p:cNvSpPr>
            <a:spLocks noGrp="1" noChangeArrowheads="1"/>
          </p:cNvSpPr>
          <p:nvPr>
            <p:ph type="title"/>
          </p:nvPr>
        </p:nvSpPr>
        <p:spPr/>
        <p:txBody>
          <a:bodyPr/>
          <a:lstStyle/>
          <a:p>
            <a:r>
              <a:rPr lang="en-US" altLang="en-US"/>
              <a:t>Template Class Declaration </a:t>
            </a:r>
            <a:r>
              <a:rPr lang="en-US" altLang="en-US" sz="2300">
                <a:hlinkClick r:id="rId3" action="ppaction://hlinksldjump"/>
              </a:rPr>
              <a:t>Contents</a:t>
            </a:r>
            <a:endParaRPr lang="en-US" altLang="en-US" sz="2300"/>
          </a:p>
        </p:txBody>
      </p:sp>
      <p:sp>
        <p:nvSpPr>
          <p:cNvPr id="50181" name="Rectangle 3">
            <a:extLst>
              <a:ext uri="{FF2B5EF4-FFF2-40B4-BE49-F238E27FC236}">
                <a16:creationId xmlns:a16="http://schemas.microsoft.com/office/drawing/2014/main" id="{87D9E609-D9A2-456E-A132-79A3A8CD2E0D}"/>
              </a:ext>
            </a:extLst>
          </p:cNvPr>
          <p:cNvSpPr>
            <a:spLocks noGrp="1" noChangeArrowheads="1"/>
          </p:cNvSpPr>
          <p:nvPr>
            <p:ph type="body" idx="1"/>
          </p:nvPr>
        </p:nvSpPr>
        <p:spPr/>
        <p:txBody>
          <a:bodyPr/>
          <a:lstStyle/>
          <a:p>
            <a:pPr>
              <a:lnSpc>
                <a:spcPct val="80000"/>
              </a:lnSpc>
              <a:buFont typeface="Symbol" panose="05050102010706020507" pitchFamily="18" charset="2"/>
              <a:buNone/>
            </a:pPr>
            <a:r>
              <a:rPr lang="en-US" altLang="en-US" sz="1100">
                <a:latin typeface="Courier New" panose="02070309020205020404" pitchFamily="49" charset="0"/>
              </a:rPr>
              <a:t>template &lt;class T&gt; class vec {</a:t>
            </a:r>
          </a:p>
          <a:p>
            <a:pPr>
              <a:lnSpc>
                <a:spcPct val="80000"/>
              </a:lnSpc>
              <a:buFont typeface="Symbol" panose="05050102010706020507" pitchFamily="18" charset="2"/>
              <a:buNone/>
            </a:pPr>
            <a:endParaRPr lang="en-US" altLang="en-US" sz="1100">
              <a:latin typeface="Courier New" panose="02070309020205020404" pitchFamily="49" charset="0"/>
            </a:endParaRPr>
          </a:p>
          <a:p>
            <a:pPr>
              <a:lnSpc>
                <a:spcPct val="80000"/>
              </a:lnSpc>
              <a:buFont typeface="Symbol" panose="05050102010706020507" pitchFamily="18" charset="2"/>
              <a:buNone/>
            </a:pPr>
            <a:r>
              <a:rPr lang="en-US" altLang="en-US" sz="1100">
                <a:latin typeface="Courier New" panose="02070309020205020404" pitchFamily="49" charset="0"/>
              </a:rPr>
              <a:t>  public:</a:t>
            </a:r>
          </a:p>
          <a:p>
            <a:pPr>
              <a:lnSpc>
                <a:spcPct val="80000"/>
              </a:lnSpc>
              <a:buFont typeface="Symbol" panose="05050102010706020507" pitchFamily="18" charset="2"/>
              <a:buNone/>
            </a:pPr>
            <a:r>
              <a:rPr lang="en-US" altLang="en-US" sz="1100">
                <a:latin typeface="Courier New" panose="02070309020205020404" pitchFamily="49" charset="0"/>
              </a:rPr>
              <a:t>    vec(int size=0);                   // constructor</a:t>
            </a:r>
          </a:p>
          <a:p>
            <a:pPr>
              <a:lnSpc>
                <a:spcPct val="80000"/>
              </a:lnSpc>
              <a:buFont typeface="Symbol" panose="05050102010706020507" pitchFamily="18" charset="2"/>
              <a:buNone/>
            </a:pPr>
            <a:r>
              <a:rPr lang="en-US" altLang="en-US" sz="1100">
                <a:latin typeface="Courier New" panose="02070309020205020404" pitchFamily="49" charset="0"/>
              </a:rPr>
              <a:t>    vec(const vec&lt;T&gt;&amp; v);              // copy constructor</a:t>
            </a:r>
          </a:p>
          <a:p>
            <a:pPr>
              <a:lnSpc>
                <a:spcPct val="80000"/>
              </a:lnSpc>
              <a:buFont typeface="Symbol" panose="05050102010706020507" pitchFamily="18" charset="2"/>
              <a:buNone/>
            </a:pPr>
            <a:r>
              <a:rPr lang="en-US" altLang="en-US" sz="1100">
                <a:latin typeface="Courier New" panose="02070309020205020404" pitchFamily="49" charset="0"/>
              </a:rPr>
              <a:t>    ~vec(void);                        // destructor</a:t>
            </a:r>
          </a:p>
          <a:p>
            <a:pPr>
              <a:lnSpc>
                <a:spcPct val="80000"/>
              </a:lnSpc>
              <a:buFont typeface="Symbol" panose="05050102010706020507" pitchFamily="18" charset="2"/>
              <a:buNone/>
            </a:pPr>
            <a:r>
              <a:rPr lang="en-US" altLang="en-US" sz="1100">
                <a:latin typeface="Courier New" panose="02070309020205020404" pitchFamily="49" charset="0"/>
              </a:rPr>
              <a:t>    vec&lt;T&gt;&amp; operator=(const vec&lt;T&gt;&amp;);  // assignment</a:t>
            </a:r>
          </a:p>
          <a:p>
            <a:pPr>
              <a:lnSpc>
                <a:spcPct val="80000"/>
              </a:lnSpc>
              <a:buFont typeface="Symbol" panose="05050102010706020507" pitchFamily="18" charset="2"/>
              <a:buNone/>
            </a:pPr>
            <a:r>
              <a:rPr lang="en-US" altLang="en-US" sz="1100">
                <a:latin typeface="Courier New" panose="02070309020205020404" pitchFamily="49" charset="0"/>
              </a:rPr>
              <a:t>         T&amp; operator[](int n);         // indexing</a:t>
            </a:r>
          </a:p>
          <a:p>
            <a:pPr>
              <a:lnSpc>
                <a:spcPct val="80000"/>
              </a:lnSpc>
              <a:buFont typeface="Symbol" panose="05050102010706020507" pitchFamily="18" charset="2"/>
              <a:buNone/>
            </a:pPr>
            <a:r>
              <a:rPr lang="en-US" altLang="en-US" sz="1100">
                <a:latin typeface="Courier New" panose="02070309020205020404" pitchFamily="49" charset="0"/>
              </a:rPr>
              <a:t>          T operator[](int n) const;   // indexing</a:t>
            </a:r>
          </a:p>
          <a:p>
            <a:pPr>
              <a:lnSpc>
                <a:spcPct val="80000"/>
              </a:lnSpc>
              <a:buFont typeface="Symbol" panose="05050102010706020507" pitchFamily="18" charset="2"/>
              <a:buNone/>
            </a:pPr>
            <a:r>
              <a:rPr lang="en-US" altLang="en-US" sz="1100">
                <a:latin typeface="Courier New" panose="02070309020205020404" pitchFamily="49" charset="0"/>
              </a:rPr>
              <a:t>     vec&lt;T&gt; operator*(T &amp;t);           // scalar multiplication</a:t>
            </a:r>
          </a:p>
          <a:p>
            <a:pPr>
              <a:lnSpc>
                <a:spcPct val="80000"/>
              </a:lnSpc>
              <a:buFont typeface="Symbol" panose="05050102010706020507" pitchFamily="18" charset="2"/>
              <a:buNone/>
            </a:pPr>
            <a:r>
              <a:rPr lang="en-US" altLang="en-US" sz="1100">
                <a:latin typeface="Courier New" panose="02070309020205020404" pitchFamily="49" charset="0"/>
              </a:rPr>
              <a:t>     friend vec&lt;T&gt; operator*(T &amp;t, const vec&lt;T&gt;&amp; v);</a:t>
            </a:r>
          </a:p>
          <a:p>
            <a:pPr>
              <a:lnSpc>
                <a:spcPct val="80000"/>
              </a:lnSpc>
              <a:buFont typeface="Symbol" panose="05050102010706020507" pitchFamily="18" charset="2"/>
              <a:buNone/>
            </a:pPr>
            <a:r>
              <a:rPr lang="en-US" altLang="en-US" sz="1100">
                <a:latin typeface="Courier New" panose="02070309020205020404" pitchFamily="49" charset="0"/>
              </a:rPr>
              <a:t>                                       // scalar multiplication</a:t>
            </a:r>
          </a:p>
          <a:p>
            <a:pPr>
              <a:lnSpc>
                <a:spcPct val="80000"/>
              </a:lnSpc>
              <a:buFont typeface="Symbol" panose="05050102010706020507" pitchFamily="18" charset="2"/>
              <a:buNone/>
            </a:pPr>
            <a:r>
              <a:rPr lang="en-US" altLang="en-US" sz="1100">
                <a:latin typeface="Courier New" panose="02070309020205020404" pitchFamily="49" charset="0"/>
              </a:rPr>
              <a:t>     vec&lt;T&gt; operator+(const vec&lt;T&gt;&amp;);  // vector addition</a:t>
            </a:r>
          </a:p>
          <a:p>
            <a:pPr>
              <a:lnSpc>
                <a:spcPct val="80000"/>
              </a:lnSpc>
              <a:buFont typeface="Symbol" panose="05050102010706020507" pitchFamily="18" charset="2"/>
              <a:buNone/>
            </a:pPr>
            <a:r>
              <a:rPr lang="en-US" altLang="en-US" sz="1100">
                <a:latin typeface="Courier New" panose="02070309020205020404" pitchFamily="49" charset="0"/>
              </a:rPr>
              <a:t>     vec&lt;T&gt; operator-(const vec&lt;T&gt;&amp;);  // vector subtraction</a:t>
            </a:r>
          </a:p>
          <a:p>
            <a:pPr>
              <a:lnSpc>
                <a:spcPct val="80000"/>
              </a:lnSpc>
              <a:buFont typeface="Symbol" panose="05050102010706020507" pitchFamily="18" charset="2"/>
              <a:buNone/>
            </a:pPr>
            <a:r>
              <a:rPr lang="en-US" altLang="en-US" sz="1100">
                <a:latin typeface="Courier New" panose="02070309020205020404" pitchFamily="49" charset="0"/>
              </a:rPr>
              <a:t>     vec&lt;T&gt; operator*(const vec&lt;T&gt;&amp;);  // vector multiplication</a:t>
            </a:r>
          </a:p>
          <a:p>
            <a:pPr>
              <a:lnSpc>
                <a:spcPct val="80000"/>
              </a:lnSpc>
              <a:buFont typeface="Symbol" panose="05050102010706020507" pitchFamily="18" charset="2"/>
              <a:buNone/>
            </a:pPr>
            <a:r>
              <a:rPr lang="en-US" altLang="en-US" sz="1100">
                <a:latin typeface="Courier New" panose="02070309020205020404" pitchFamily="49" charset="0"/>
              </a:rPr>
              <a:t>          T operator,(const vec&lt;T&gt;&amp;);  // inner product</a:t>
            </a:r>
          </a:p>
          <a:p>
            <a:pPr>
              <a:lnSpc>
                <a:spcPct val="80000"/>
              </a:lnSpc>
              <a:buFont typeface="Symbol" panose="05050102010706020507" pitchFamily="18" charset="2"/>
              <a:buNone/>
            </a:pPr>
            <a:r>
              <a:rPr lang="en-US" altLang="en-US" sz="1100">
                <a:latin typeface="Courier New" panose="02070309020205020404" pitchFamily="49" charset="0"/>
              </a:rPr>
              <a:t>        int size();                    // show size</a:t>
            </a:r>
          </a:p>
          <a:p>
            <a:pPr>
              <a:lnSpc>
                <a:spcPct val="80000"/>
              </a:lnSpc>
              <a:buFont typeface="Symbol" panose="05050102010706020507" pitchFamily="18" charset="2"/>
              <a:buNone/>
            </a:pPr>
            <a:r>
              <a:rPr lang="en-US" altLang="en-US" sz="1100">
                <a:latin typeface="Courier New" panose="02070309020205020404" pitchFamily="49" charset="0"/>
              </a:rPr>
              <a:t>       void write(ostream&amp;, int, int); // formatted write to output</a:t>
            </a:r>
          </a:p>
          <a:p>
            <a:pPr>
              <a:lnSpc>
                <a:spcPct val="80000"/>
              </a:lnSpc>
              <a:buFont typeface="Symbol" panose="05050102010706020507" pitchFamily="18" charset="2"/>
              <a:buNone/>
            </a:pPr>
            <a:r>
              <a:rPr lang="en-US" altLang="en-US" sz="1100">
                <a:latin typeface="Courier New" panose="02070309020205020404" pitchFamily="49" charset="0"/>
              </a:rPr>
              <a:t>     friend ostream&amp; operator&lt;&lt;(ostream&amp;, const vec&lt;T&gt;&amp;);</a:t>
            </a:r>
          </a:p>
          <a:p>
            <a:pPr>
              <a:lnSpc>
                <a:spcPct val="80000"/>
              </a:lnSpc>
              <a:buFont typeface="Symbol" panose="05050102010706020507" pitchFamily="18" charset="2"/>
              <a:buNone/>
            </a:pPr>
            <a:r>
              <a:rPr lang="en-US" altLang="en-US" sz="1100">
                <a:latin typeface="Courier New" panose="02070309020205020404" pitchFamily="49" charset="0"/>
              </a:rPr>
              <a:t>                                       // output stream inserter</a:t>
            </a:r>
          </a:p>
          <a:p>
            <a:pPr>
              <a:lnSpc>
                <a:spcPct val="80000"/>
              </a:lnSpc>
              <a:buFont typeface="Symbol" panose="05050102010706020507" pitchFamily="18" charset="2"/>
              <a:buNone/>
            </a:pPr>
            <a:r>
              <a:rPr lang="en-US" altLang="en-US" sz="1100">
                <a:latin typeface="Courier New" panose="02070309020205020404" pitchFamily="49" charset="0"/>
              </a:rPr>
              <a:t>       void read(istream&amp;);            // formatted read from in</a:t>
            </a:r>
          </a:p>
          <a:p>
            <a:pPr>
              <a:lnSpc>
                <a:spcPct val="80000"/>
              </a:lnSpc>
              <a:buFont typeface="Symbol" panose="05050102010706020507" pitchFamily="18" charset="2"/>
              <a:buNone/>
            </a:pPr>
            <a:r>
              <a:rPr lang="en-US" altLang="en-US" sz="1100">
                <a:latin typeface="Courier New" panose="02070309020205020404" pitchFamily="49" charset="0"/>
              </a:rPr>
              <a:t>     friend istream&amp; operator&gt;&gt;(istream&amp;, vec&lt;T&gt;&amp;);</a:t>
            </a:r>
          </a:p>
          <a:p>
            <a:pPr>
              <a:lnSpc>
                <a:spcPct val="80000"/>
              </a:lnSpc>
              <a:buFont typeface="Symbol" panose="05050102010706020507" pitchFamily="18" charset="2"/>
              <a:buNone/>
            </a:pPr>
            <a:r>
              <a:rPr lang="en-US" altLang="en-US" sz="1100">
                <a:latin typeface="Courier New" panose="02070309020205020404" pitchFamily="49" charset="0"/>
              </a:rPr>
              <a:t>                                       // input stream extractor</a:t>
            </a:r>
          </a:p>
          <a:p>
            <a:pPr>
              <a:lnSpc>
                <a:spcPct val="80000"/>
              </a:lnSpc>
              <a:buFont typeface="Symbol" panose="05050102010706020507" pitchFamily="18" charset="2"/>
              <a:buNone/>
            </a:pPr>
            <a:r>
              <a:rPr lang="en-US" altLang="en-US" sz="1100">
                <a:latin typeface="Courier New" panose="02070309020205020404" pitchFamily="49" charset="0"/>
              </a:rPr>
              <a:t>private:</a:t>
            </a:r>
          </a:p>
          <a:p>
            <a:pPr>
              <a:lnSpc>
                <a:spcPct val="80000"/>
              </a:lnSpc>
              <a:buFont typeface="Symbol" panose="05050102010706020507" pitchFamily="18" charset="2"/>
              <a:buNone/>
            </a:pPr>
            <a:endParaRPr lang="en-US" altLang="en-US" sz="1100">
              <a:latin typeface="Courier New" panose="02070309020205020404" pitchFamily="49" charset="0"/>
            </a:endParaRPr>
          </a:p>
          <a:p>
            <a:pPr>
              <a:lnSpc>
                <a:spcPct val="80000"/>
              </a:lnSpc>
              <a:buFont typeface="Symbol" panose="05050102010706020507" pitchFamily="18" charset="2"/>
              <a:buNone/>
            </a:pPr>
            <a:r>
              <a:rPr lang="en-US" altLang="en-US" sz="1100">
                <a:latin typeface="Courier New" panose="02070309020205020404" pitchFamily="49" charset="0"/>
              </a:rPr>
              <a:t>        char *_vName;         // pointer to name allocated on heap</a:t>
            </a:r>
          </a:p>
          <a:p>
            <a:pPr>
              <a:lnSpc>
                <a:spcPct val="80000"/>
              </a:lnSpc>
              <a:buFont typeface="Symbol" panose="05050102010706020507" pitchFamily="18" charset="2"/>
              <a:buNone/>
            </a:pPr>
            <a:r>
              <a:rPr lang="en-US" altLang="en-US" sz="1100">
                <a:latin typeface="Courier New" panose="02070309020205020404" pitchFamily="49" charset="0"/>
              </a:rPr>
              <a:t>         int _arSize;         // vector dimension</a:t>
            </a:r>
          </a:p>
          <a:p>
            <a:pPr>
              <a:lnSpc>
                <a:spcPct val="80000"/>
              </a:lnSpc>
              <a:buFont typeface="Symbol" panose="05050102010706020507" pitchFamily="18" charset="2"/>
              <a:buNone/>
            </a:pPr>
            <a:r>
              <a:rPr lang="en-US" altLang="en-US" sz="1100">
                <a:latin typeface="Courier New" panose="02070309020205020404" pitchFamily="49" charset="0"/>
              </a:rPr>
              <a:t>           T *_array;         // pointer to array allocated on heap</a:t>
            </a:r>
          </a:p>
          <a:p>
            <a:pPr>
              <a:lnSpc>
                <a:spcPct val="80000"/>
              </a:lnSpc>
              <a:buFont typeface="Symbol" panose="05050102010706020507" pitchFamily="18" charset="2"/>
              <a:buNone/>
            </a:pPr>
            <a:r>
              <a:rPr lang="en-US" altLang="en-US" sz="1100">
                <a:latin typeface="Courier New" panose="02070309020205020404" pitchFamily="49" charset="0"/>
              </a:rPr>
              <a:t>};</a:t>
            </a:r>
          </a:p>
          <a:p>
            <a:pPr>
              <a:lnSpc>
                <a:spcPct val="80000"/>
              </a:lnSpc>
              <a:buFont typeface="Symbol" panose="05050102010706020507" pitchFamily="18" charset="2"/>
              <a:buNone/>
            </a:pPr>
            <a:endParaRPr lang="en-US" altLang="en-US" sz="1100">
              <a:latin typeface="Courier New" panose="02070309020205020404" pitchFamily="49" charset="0"/>
            </a:endParaRPr>
          </a:p>
          <a:p>
            <a:pPr>
              <a:lnSpc>
                <a:spcPct val="80000"/>
              </a:lnSpc>
              <a:buFont typeface="Symbol" panose="05050102010706020507" pitchFamily="18" charset="2"/>
              <a:buNone/>
            </a:pPr>
            <a:endParaRPr lang="en-US" altLang="en-US" sz="1100">
              <a:latin typeface="Courier New" panose="02070309020205020404" pitchFamily="49"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Footer Placeholder 3">
            <a:extLst>
              <a:ext uri="{FF2B5EF4-FFF2-40B4-BE49-F238E27FC236}">
                <a16:creationId xmlns:a16="http://schemas.microsoft.com/office/drawing/2014/main" id="{5C449F45-467B-47ED-B38B-3E6C3227460A}"/>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9220" name="Slide Number Placeholder 4">
            <a:extLst>
              <a:ext uri="{FF2B5EF4-FFF2-40B4-BE49-F238E27FC236}">
                <a16:creationId xmlns:a16="http://schemas.microsoft.com/office/drawing/2014/main" id="{134D814E-CCF2-41FB-BA39-A38966CE1B46}"/>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ADC1BB97-6769-4D3B-9A55-4DA57B302128}" type="slidenum">
              <a:rPr lang="en-US" altLang="en-US" sz="1500">
                <a:solidFill>
                  <a:schemeClr val="accent2"/>
                </a:solidFill>
              </a:rPr>
              <a:pPr/>
              <a:t>24</a:t>
            </a:fld>
            <a:endParaRPr lang="en-US" altLang="en-US" sz="1500">
              <a:solidFill>
                <a:schemeClr val="accent2"/>
              </a:solidFill>
            </a:endParaRPr>
          </a:p>
        </p:txBody>
      </p:sp>
      <p:sp>
        <p:nvSpPr>
          <p:cNvPr id="9221" name="Rectangle 2">
            <a:extLst>
              <a:ext uri="{FF2B5EF4-FFF2-40B4-BE49-F238E27FC236}">
                <a16:creationId xmlns:a16="http://schemas.microsoft.com/office/drawing/2014/main" id="{6ED9749D-0953-4DBA-B163-66013001CF8F}"/>
              </a:ext>
            </a:extLst>
          </p:cNvPr>
          <p:cNvSpPr>
            <a:spLocks noGrp="1" noChangeArrowheads="1"/>
          </p:cNvSpPr>
          <p:nvPr>
            <p:ph type="body" idx="1"/>
          </p:nvPr>
        </p:nvSpPr>
        <p:spPr>
          <a:noFill/>
        </p:spPr>
        <p:txBody>
          <a:bodyPr lIns="99995" tIns="49204" rIns="99995" bIns="49204"/>
          <a:lstStyle/>
          <a:p>
            <a:pPr>
              <a:buFont typeface="Symbol" panose="05050102010706020507" pitchFamily="18" charset="2"/>
              <a:buNone/>
            </a:pPr>
            <a:br>
              <a:rPr lang="en-US" altLang="en-US"/>
            </a:br>
            <a:r>
              <a:rPr lang="en-US" altLang="en-US"/>
              <a:t>An association is a relationship linking two or more classes or objects.  </a:t>
            </a:r>
            <a:br>
              <a:rPr lang="en-US" altLang="en-US"/>
            </a:br>
            <a:br>
              <a:rPr lang="en-US" altLang="en-US"/>
            </a:br>
            <a:br>
              <a:rPr lang="en-US" altLang="en-US"/>
            </a:br>
            <a:br>
              <a:rPr lang="en-US" altLang="en-US"/>
            </a:br>
            <a:br>
              <a:rPr lang="en-US" altLang="en-US"/>
            </a:br>
            <a:br>
              <a:rPr lang="en-US" altLang="en-US"/>
            </a:br>
            <a:br>
              <a:rPr lang="en-US" altLang="en-US"/>
            </a:br>
            <a:br>
              <a:rPr lang="en-US" altLang="en-US"/>
            </a:br>
            <a:br>
              <a:rPr lang="en-US" altLang="en-US"/>
            </a:br>
            <a:endParaRPr lang="en-US" altLang="en-US"/>
          </a:p>
          <a:p>
            <a:pPr>
              <a:buFont typeface="Symbol" panose="05050102010706020507" pitchFamily="18" charset="2"/>
              <a:buNone/>
            </a:pPr>
            <a:endParaRPr lang="en-US" altLang="en-US"/>
          </a:p>
          <a:p>
            <a:pPr>
              <a:buFont typeface="Symbol" panose="05050102010706020507" pitchFamily="18" charset="2"/>
              <a:buNone/>
            </a:pPr>
            <a:endParaRPr lang="en-US" altLang="en-US"/>
          </a:p>
        </p:txBody>
      </p:sp>
      <p:sp>
        <p:nvSpPr>
          <p:cNvPr id="9222" name="Rectangle 3">
            <a:extLst>
              <a:ext uri="{FF2B5EF4-FFF2-40B4-BE49-F238E27FC236}">
                <a16:creationId xmlns:a16="http://schemas.microsoft.com/office/drawing/2014/main" id="{C2038F29-C9B5-4E9D-9520-C93D92851CD2}"/>
              </a:ext>
            </a:extLst>
          </p:cNvPr>
          <p:cNvSpPr>
            <a:spLocks noGrp="1" noChangeArrowheads="1"/>
          </p:cNvSpPr>
          <p:nvPr>
            <p:ph type="title"/>
          </p:nvPr>
        </p:nvSpPr>
        <p:spPr>
          <a:solidFill>
            <a:schemeClr val="bg1"/>
          </a:solidFill>
        </p:spPr>
        <p:txBody>
          <a:bodyPr lIns="99995" tIns="49204" rIns="99995" bIns="49204"/>
          <a:lstStyle/>
          <a:p>
            <a:r>
              <a:rPr lang="en-US" altLang="en-US"/>
              <a:t>Associations </a:t>
            </a:r>
            <a:r>
              <a:rPr lang="en-US" altLang="en-US" sz="2300">
                <a:hlinkClick r:id="rId4" action="ppaction://hlinksldjump"/>
              </a:rPr>
              <a:t>Contents</a:t>
            </a:r>
            <a:endParaRPr lang="en-US" altLang="en-US" sz="2300"/>
          </a:p>
        </p:txBody>
      </p:sp>
      <p:graphicFrame>
        <p:nvGraphicFramePr>
          <p:cNvPr id="9218" name="Object 4">
            <a:hlinkClick r:id="" action="ppaction://ole?verb=0"/>
            <a:extLst>
              <a:ext uri="{FF2B5EF4-FFF2-40B4-BE49-F238E27FC236}">
                <a16:creationId xmlns:a16="http://schemas.microsoft.com/office/drawing/2014/main" id="{2B3C390D-8040-451B-98A9-61C16172AE59}"/>
              </a:ext>
            </a:extLst>
          </p:cNvPr>
          <p:cNvGraphicFramePr>
            <a:graphicFrameLocks/>
          </p:cNvGraphicFramePr>
          <p:nvPr/>
        </p:nvGraphicFramePr>
        <p:xfrm>
          <a:off x="2652713" y="2728913"/>
          <a:ext cx="4648200" cy="3303587"/>
        </p:xfrm>
        <a:graphic>
          <a:graphicData uri="http://schemas.openxmlformats.org/presentationml/2006/ole">
            <mc:AlternateContent xmlns:mc="http://schemas.openxmlformats.org/markup-compatibility/2006">
              <mc:Choice xmlns:v="urn:schemas-microsoft-com:vml" Requires="v">
                <p:oleObj spid="_x0000_s9224" name="VISIO" r:id="rId5" imgW="4600440" imgH="4036680" progId="Visio.Drawing.6">
                  <p:embed/>
                </p:oleObj>
              </mc:Choice>
              <mc:Fallback>
                <p:oleObj name="VISIO" r:id="rId5" imgW="4600440" imgH="4036680" progId="Visio.Drawing.6">
                  <p:embed/>
                  <p:pic>
                    <p:nvPicPr>
                      <p:cNvPr id="0"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2713" y="2728913"/>
                        <a:ext cx="4648200" cy="330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3">
            <a:extLst>
              <a:ext uri="{FF2B5EF4-FFF2-40B4-BE49-F238E27FC236}">
                <a16:creationId xmlns:a16="http://schemas.microsoft.com/office/drawing/2014/main" id="{6E468763-69A1-415D-9887-952C86F96668}"/>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51203" name="Slide Number Placeholder 4">
            <a:extLst>
              <a:ext uri="{FF2B5EF4-FFF2-40B4-BE49-F238E27FC236}">
                <a16:creationId xmlns:a16="http://schemas.microsoft.com/office/drawing/2014/main" id="{C7438CDA-047D-4ABA-B539-C1521DE84ACE}"/>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4E535C11-2C53-4354-A9FF-A592DA5259DA}" type="slidenum">
              <a:rPr lang="en-US" altLang="en-US" sz="1500">
                <a:solidFill>
                  <a:schemeClr val="accent2"/>
                </a:solidFill>
              </a:rPr>
              <a:pPr/>
              <a:t>25</a:t>
            </a:fld>
            <a:endParaRPr lang="en-US" altLang="en-US" sz="1500">
              <a:solidFill>
                <a:schemeClr val="accent2"/>
              </a:solidFill>
            </a:endParaRPr>
          </a:p>
        </p:txBody>
      </p:sp>
      <p:sp>
        <p:nvSpPr>
          <p:cNvPr id="51204" name="Rectangle 2">
            <a:extLst>
              <a:ext uri="{FF2B5EF4-FFF2-40B4-BE49-F238E27FC236}">
                <a16:creationId xmlns:a16="http://schemas.microsoft.com/office/drawing/2014/main" id="{205F4490-7A7F-40EF-A4E8-D11648412033}"/>
              </a:ext>
            </a:extLst>
          </p:cNvPr>
          <p:cNvSpPr>
            <a:spLocks noGrp="1" noChangeArrowheads="1"/>
          </p:cNvSpPr>
          <p:nvPr>
            <p:ph type="title"/>
          </p:nvPr>
        </p:nvSpPr>
        <p:spPr/>
        <p:txBody>
          <a:bodyPr/>
          <a:lstStyle/>
          <a:p>
            <a:r>
              <a:rPr lang="en-US" altLang="en-US"/>
              <a:t>Relationships </a:t>
            </a:r>
            <a:r>
              <a:rPr lang="en-US" altLang="en-US" sz="2300">
                <a:hlinkClick r:id="rId3" action="ppaction://hlinksldjump"/>
              </a:rPr>
              <a:t>Contents</a:t>
            </a:r>
            <a:endParaRPr lang="en-US" altLang="en-US" sz="2300"/>
          </a:p>
        </p:txBody>
      </p:sp>
      <p:sp>
        <p:nvSpPr>
          <p:cNvPr id="51205" name="Rectangle 3">
            <a:extLst>
              <a:ext uri="{FF2B5EF4-FFF2-40B4-BE49-F238E27FC236}">
                <a16:creationId xmlns:a16="http://schemas.microsoft.com/office/drawing/2014/main" id="{2AE09CCD-99A7-4418-B48C-AD4777E89223}"/>
              </a:ext>
            </a:extLst>
          </p:cNvPr>
          <p:cNvSpPr>
            <a:spLocks noGrp="1" noChangeArrowheads="1"/>
          </p:cNvSpPr>
          <p:nvPr>
            <p:ph type="body" idx="1"/>
          </p:nvPr>
        </p:nvSpPr>
        <p:spPr/>
        <p:txBody>
          <a:bodyPr/>
          <a:lstStyle/>
          <a:p>
            <a:r>
              <a:rPr lang="en-US" altLang="en-US"/>
              <a:t>The hollow ball indicates a multiplicity of zero or one for class 1 </a:t>
            </a:r>
            <a:br>
              <a:rPr lang="en-US" altLang="en-US"/>
            </a:br>
            <a:endParaRPr lang="en-US" altLang="en-US"/>
          </a:p>
          <a:p>
            <a:r>
              <a:rPr lang="en-US" altLang="en-US"/>
              <a:t>The solid ball indicates a multiplicity of zero or more (many) for class 2.  </a:t>
            </a:r>
            <a:br>
              <a:rPr lang="en-US" altLang="en-US"/>
            </a:br>
            <a:endParaRPr lang="en-US" altLang="en-US"/>
          </a:p>
          <a:p>
            <a:r>
              <a:rPr lang="en-US" altLang="en-US"/>
              <a:t>Absence of a ball indicates a multiplicity of one.  </a:t>
            </a:r>
            <a:br>
              <a:rPr lang="en-US" altLang="en-US"/>
            </a:br>
            <a:endParaRPr lang="en-US" altLang="en-US"/>
          </a:p>
          <a:p>
            <a:r>
              <a:rPr lang="en-US" altLang="en-US"/>
              <a:t>There is one-to-one relationship between classes 3 and 4 and one to many relationship between classes 5 and 6.</a:t>
            </a:r>
            <a:br>
              <a:rPr lang="en-US" altLang="en-US"/>
            </a:br>
            <a:br>
              <a:rPr lang="en-US" altLang="en-US"/>
            </a:br>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Footer Placeholder 3">
            <a:extLst>
              <a:ext uri="{FF2B5EF4-FFF2-40B4-BE49-F238E27FC236}">
                <a16:creationId xmlns:a16="http://schemas.microsoft.com/office/drawing/2014/main" id="{FD564412-ABED-489A-8B6B-C67ACE99DE42}"/>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10244" name="Slide Number Placeholder 4">
            <a:extLst>
              <a:ext uri="{FF2B5EF4-FFF2-40B4-BE49-F238E27FC236}">
                <a16:creationId xmlns:a16="http://schemas.microsoft.com/office/drawing/2014/main" id="{074A9FCC-E425-44C8-8B66-3D078348DAE6}"/>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3CBA9740-51C0-458F-8D89-D40FA346D862}" type="slidenum">
              <a:rPr lang="en-US" altLang="en-US" sz="1500">
                <a:solidFill>
                  <a:schemeClr val="accent2"/>
                </a:solidFill>
              </a:rPr>
              <a:pPr/>
              <a:t>26</a:t>
            </a:fld>
            <a:endParaRPr lang="en-US" altLang="en-US" sz="1500">
              <a:solidFill>
                <a:schemeClr val="accent2"/>
              </a:solidFill>
            </a:endParaRPr>
          </a:p>
        </p:txBody>
      </p:sp>
      <p:sp>
        <p:nvSpPr>
          <p:cNvPr id="10245" name="Rectangle 2">
            <a:extLst>
              <a:ext uri="{FF2B5EF4-FFF2-40B4-BE49-F238E27FC236}">
                <a16:creationId xmlns:a16="http://schemas.microsoft.com/office/drawing/2014/main" id="{5A632620-D612-46FD-8250-BA8C2399D9D8}"/>
              </a:ext>
            </a:extLst>
          </p:cNvPr>
          <p:cNvSpPr>
            <a:spLocks noGrp="1" noChangeArrowheads="1"/>
          </p:cNvSpPr>
          <p:nvPr>
            <p:ph type="title"/>
          </p:nvPr>
        </p:nvSpPr>
        <p:spPr>
          <a:solidFill>
            <a:schemeClr val="bg1"/>
          </a:solidFill>
        </p:spPr>
        <p:txBody>
          <a:bodyPr lIns="99995" tIns="49204" rIns="99995" bIns="49204"/>
          <a:lstStyle/>
          <a:p>
            <a:r>
              <a:rPr lang="en-US" altLang="en-US"/>
              <a:t>Link Attributes </a:t>
            </a:r>
            <a:r>
              <a:rPr lang="en-US" altLang="en-US" sz="2300">
                <a:hlinkClick r:id="rId4" action="ppaction://hlinksldjump"/>
              </a:rPr>
              <a:t>Contents</a:t>
            </a:r>
            <a:endParaRPr lang="en-US" altLang="en-US" sz="2300"/>
          </a:p>
        </p:txBody>
      </p:sp>
      <p:sp>
        <p:nvSpPr>
          <p:cNvPr id="10246" name="Rectangle 3">
            <a:extLst>
              <a:ext uri="{FF2B5EF4-FFF2-40B4-BE49-F238E27FC236}">
                <a16:creationId xmlns:a16="http://schemas.microsoft.com/office/drawing/2014/main" id="{64F51DB2-0E73-4731-BCBF-B99B9C3DF51F}"/>
              </a:ext>
            </a:extLst>
          </p:cNvPr>
          <p:cNvSpPr>
            <a:spLocks noGrp="1" noChangeArrowheads="1"/>
          </p:cNvSpPr>
          <p:nvPr>
            <p:ph type="body" idx="1"/>
          </p:nvPr>
        </p:nvSpPr>
        <p:spPr>
          <a:xfrm>
            <a:off x="442913" y="1128713"/>
            <a:ext cx="9142412" cy="5618162"/>
          </a:xfrm>
          <a:solidFill>
            <a:schemeClr val="bg1"/>
          </a:solidFill>
        </p:spPr>
        <p:txBody>
          <a:bodyPr lIns="283416" tIns="49204" rIns="283416" bIns="49204"/>
          <a:lstStyle/>
          <a:p>
            <a:r>
              <a:rPr lang="en-US" altLang="en-US" sz="2000"/>
              <a:t>A model may have attributes which clearly belong to the association relationship rather than to one of the classes in the association.  In this case the association is given those attributes, and is denoted as shown below.</a:t>
            </a:r>
            <a:br>
              <a:rPr lang="en-US" altLang="en-US" sz="2000"/>
            </a:br>
            <a:br>
              <a:rPr lang="en-US" altLang="en-US" sz="2000"/>
            </a:br>
            <a:br>
              <a:rPr lang="en-US" altLang="en-US" sz="2000"/>
            </a:br>
            <a:br>
              <a:rPr lang="en-US" altLang="en-US" sz="2000"/>
            </a:br>
            <a:br>
              <a:rPr lang="en-US" altLang="en-US" sz="2000"/>
            </a:br>
            <a:endParaRPr lang="en-US" altLang="en-US" sz="2000"/>
          </a:p>
          <a:p>
            <a:pPr>
              <a:buFont typeface="Symbol" panose="05050102010706020507" pitchFamily="18" charset="2"/>
              <a:buNone/>
            </a:pPr>
            <a:endParaRPr lang="en-US" altLang="en-US" sz="2000"/>
          </a:p>
          <a:p>
            <a:pPr>
              <a:buFont typeface="Symbol" panose="05050102010706020507" pitchFamily="18" charset="2"/>
              <a:buNone/>
            </a:pPr>
            <a:endParaRPr lang="en-US" altLang="en-US" sz="2000"/>
          </a:p>
          <a:p>
            <a:pPr>
              <a:buFont typeface="Symbol" panose="05050102010706020507" pitchFamily="18" charset="2"/>
              <a:buNone/>
            </a:pPr>
            <a:endParaRPr lang="en-US" altLang="en-US" sz="2000"/>
          </a:p>
          <a:p>
            <a:pPr>
              <a:buFontTx/>
              <a:buChar char=" "/>
            </a:pPr>
            <a:r>
              <a:rPr lang="en-US" altLang="en-US" sz="2000"/>
              <a:t>Here, class 1 and class 2 have a one to many relationship in which the relationship has attributes denoted by an association attributes list.</a:t>
            </a:r>
          </a:p>
        </p:txBody>
      </p:sp>
      <p:graphicFrame>
        <p:nvGraphicFramePr>
          <p:cNvPr id="10242" name="Object 4">
            <a:hlinkClick r:id="" action="ppaction://ole?verb=0"/>
            <a:extLst>
              <a:ext uri="{FF2B5EF4-FFF2-40B4-BE49-F238E27FC236}">
                <a16:creationId xmlns:a16="http://schemas.microsoft.com/office/drawing/2014/main" id="{4E6AF0F1-45BF-40E0-B5C2-02C9F65C2F46}"/>
              </a:ext>
            </a:extLst>
          </p:cNvPr>
          <p:cNvGraphicFramePr>
            <a:graphicFrameLocks/>
          </p:cNvGraphicFramePr>
          <p:nvPr/>
        </p:nvGraphicFramePr>
        <p:xfrm>
          <a:off x="2652713" y="2424113"/>
          <a:ext cx="4878387" cy="2516187"/>
        </p:xfrm>
        <a:graphic>
          <a:graphicData uri="http://schemas.openxmlformats.org/presentationml/2006/ole">
            <mc:AlternateContent xmlns:mc="http://schemas.openxmlformats.org/markup-compatibility/2006">
              <mc:Choice xmlns:v="urn:schemas-microsoft-com:vml" Requires="v">
                <p:oleObj spid="_x0000_s10248" name="VISIO" r:id="rId5" imgW="4600440" imgH="3076560" progId="Visio.Drawing.4">
                  <p:embed/>
                </p:oleObj>
              </mc:Choice>
              <mc:Fallback>
                <p:oleObj name="VISIO" r:id="rId5" imgW="4600440" imgH="3076560" progId="Visio.Drawing.4">
                  <p:embed/>
                  <p:pic>
                    <p:nvPicPr>
                      <p:cNvPr id="0"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2713" y="2424113"/>
                        <a:ext cx="4878387" cy="251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4">
            <a:extLst>
              <a:ext uri="{FF2B5EF4-FFF2-40B4-BE49-F238E27FC236}">
                <a16:creationId xmlns:a16="http://schemas.microsoft.com/office/drawing/2014/main" id="{DA390A2F-8396-4F62-BB27-ED1C4C802EE2}"/>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11268" name="Slide Number Placeholder 5">
            <a:extLst>
              <a:ext uri="{FF2B5EF4-FFF2-40B4-BE49-F238E27FC236}">
                <a16:creationId xmlns:a16="http://schemas.microsoft.com/office/drawing/2014/main" id="{7E0DA9DB-EDF0-4F2E-8EC1-EFE20F2B7D02}"/>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DA8CD602-4D4D-4705-BD3A-2D35AE43263A}" type="slidenum">
              <a:rPr lang="en-US" altLang="en-US" sz="1500">
                <a:solidFill>
                  <a:schemeClr val="accent2"/>
                </a:solidFill>
              </a:rPr>
              <a:pPr/>
              <a:t>27</a:t>
            </a:fld>
            <a:endParaRPr lang="en-US" altLang="en-US" sz="1500">
              <a:solidFill>
                <a:schemeClr val="accent2"/>
              </a:solidFill>
            </a:endParaRPr>
          </a:p>
        </p:txBody>
      </p:sp>
      <p:sp>
        <p:nvSpPr>
          <p:cNvPr id="11269" name="Rectangle 2">
            <a:extLst>
              <a:ext uri="{FF2B5EF4-FFF2-40B4-BE49-F238E27FC236}">
                <a16:creationId xmlns:a16="http://schemas.microsoft.com/office/drawing/2014/main" id="{9FDEDD78-802E-46E0-8295-4FE0CA84217D}"/>
              </a:ext>
            </a:extLst>
          </p:cNvPr>
          <p:cNvSpPr>
            <a:spLocks noGrp="1" noChangeArrowheads="1"/>
          </p:cNvSpPr>
          <p:nvPr>
            <p:ph type="title"/>
          </p:nvPr>
        </p:nvSpPr>
        <p:spPr>
          <a:solidFill>
            <a:schemeClr val="bg1"/>
          </a:solidFill>
        </p:spPr>
        <p:txBody>
          <a:bodyPr lIns="99995" tIns="49204" rIns="99995" bIns="49204"/>
          <a:lstStyle/>
          <a:p>
            <a:r>
              <a:rPr lang="en-US" altLang="en-US"/>
              <a:t>Association Examples </a:t>
            </a:r>
            <a:r>
              <a:rPr lang="en-US" altLang="en-US" sz="2300">
                <a:hlinkClick r:id="rId4" action="ppaction://hlinksldjump"/>
              </a:rPr>
              <a:t>Contents</a:t>
            </a:r>
            <a:endParaRPr lang="en-US" altLang="en-US" sz="2300"/>
          </a:p>
        </p:txBody>
      </p:sp>
      <p:sp>
        <p:nvSpPr>
          <p:cNvPr id="11270" name="Rectangle 3">
            <a:extLst>
              <a:ext uri="{FF2B5EF4-FFF2-40B4-BE49-F238E27FC236}">
                <a16:creationId xmlns:a16="http://schemas.microsoft.com/office/drawing/2014/main" id="{00EAF55A-6F2F-4414-9DBD-5A58AC1E44CC}"/>
              </a:ext>
            </a:extLst>
          </p:cNvPr>
          <p:cNvSpPr>
            <a:spLocks noGrp="1" noChangeArrowheads="1"/>
          </p:cNvSpPr>
          <p:nvPr>
            <p:ph type="body" sz="half" idx="1"/>
          </p:nvPr>
        </p:nvSpPr>
        <p:spPr>
          <a:xfrm>
            <a:off x="747713" y="1281113"/>
            <a:ext cx="8312150" cy="5441950"/>
          </a:xfrm>
          <a:noFill/>
        </p:spPr>
        <p:txBody>
          <a:bodyPr lIns="99995" tIns="49204" rIns="99995" bIns="49204"/>
          <a:lstStyle/>
          <a:p>
            <a:pPr>
              <a:buFont typeface="Symbol" panose="05050102010706020507" pitchFamily="18" charset="2"/>
              <a:buNone/>
            </a:pPr>
            <a:br>
              <a:rPr lang="en-US" altLang="en-US" sz="1700"/>
            </a:br>
            <a:r>
              <a:rPr lang="en-US" altLang="en-US" sz="1700"/>
              <a:t>The diagram below captures the relationship between a student and her department.</a:t>
            </a:r>
            <a:br>
              <a:rPr lang="en-US" altLang="en-US" sz="1700"/>
            </a:br>
            <a:br>
              <a:rPr lang="en-US" altLang="en-US" sz="1700"/>
            </a:br>
            <a:br>
              <a:rPr lang="en-US" altLang="en-US" sz="1700"/>
            </a:br>
            <a:br>
              <a:rPr lang="en-US" altLang="en-US" sz="1700"/>
            </a:br>
            <a:br>
              <a:rPr lang="en-US" altLang="en-US" sz="1700"/>
            </a:br>
            <a:br>
              <a:rPr lang="en-US" altLang="en-US" sz="1700"/>
            </a:br>
            <a:br>
              <a:rPr lang="en-US" altLang="en-US" sz="1700"/>
            </a:br>
            <a:br>
              <a:rPr lang="en-US" altLang="en-US" sz="1700"/>
            </a:br>
            <a:br>
              <a:rPr lang="en-US" altLang="en-US" sz="1700"/>
            </a:br>
            <a:br>
              <a:rPr lang="en-US" altLang="en-US" sz="1700"/>
            </a:br>
            <a:br>
              <a:rPr lang="en-US" altLang="en-US" sz="1700"/>
            </a:br>
            <a:r>
              <a:rPr lang="en-US" altLang="en-US" sz="1700"/>
              <a:t>Here, the program of study is meaningless without the relationship between the student and her department.</a:t>
            </a:r>
            <a:br>
              <a:rPr lang="en-US" altLang="en-US" sz="1700"/>
            </a:br>
            <a:br>
              <a:rPr lang="en-US" altLang="en-US" sz="1700"/>
            </a:br>
            <a:br>
              <a:rPr lang="en-US" altLang="en-US" sz="1700"/>
            </a:br>
            <a:br>
              <a:rPr lang="en-US" altLang="en-US" sz="1700"/>
            </a:br>
            <a:br>
              <a:rPr lang="en-US" altLang="en-US" sz="1700"/>
            </a:br>
            <a:endParaRPr lang="en-US" altLang="en-US" sz="1700"/>
          </a:p>
          <a:p>
            <a:pPr>
              <a:buFont typeface="Symbol" panose="05050102010706020507" pitchFamily="18" charset="2"/>
              <a:buNone/>
            </a:pPr>
            <a:endParaRPr lang="en-US" altLang="en-US" sz="1700"/>
          </a:p>
          <a:p>
            <a:pPr>
              <a:buFont typeface="Symbol" panose="05050102010706020507" pitchFamily="18" charset="2"/>
              <a:buNone/>
            </a:pPr>
            <a:endParaRPr lang="en-US" altLang="en-US" sz="1700"/>
          </a:p>
          <a:p>
            <a:pPr>
              <a:buFont typeface="Symbol" panose="05050102010706020507" pitchFamily="18" charset="2"/>
              <a:buNone/>
            </a:pPr>
            <a:endParaRPr lang="en-US" altLang="en-US" sz="1700"/>
          </a:p>
          <a:p>
            <a:pPr>
              <a:buFont typeface="Symbol" panose="05050102010706020507" pitchFamily="18" charset="2"/>
              <a:buNone/>
            </a:pPr>
            <a:endParaRPr lang="en-US" altLang="en-US" sz="1700"/>
          </a:p>
          <a:p>
            <a:pPr>
              <a:buFont typeface="Symbol" panose="05050102010706020507" pitchFamily="18" charset="2"/>
              <a:buNone/>
            </a:pPr>
            <a:endParaRPr lang="en-US" altLang="en-US" sz="1700"/>
          </a:p>
        </p:txBody>
      </p:sp>
      <p:graphicFrame>
        <p:nvGraphicFramePr>
          <p:cNvPr id="11266" name="Object 4">
            <a:hlinkClick r:id="" action="ppaction://ole?verb=0"/>
            <a:extLst>
              <a:ext uri="{FF2B5EF4-FFF2-40B4-BE49-F238E27FC236}">
                <a16:creationId xmlns:a16="http://schemas.microsoft.com/office/drawing/2014/main" id="{48D4EDEE-0F80-49C2-8C66-B5C4B84AFE79}"/>
              </a:ext>
            </a:extLst>
          </p:cNvPr>
          <p:cNvGraphicFramePr>
            <a:graphicFrameLocks/>
          </p:cNvGraphicFramePr>
          <p:nvPr/>
        </p:nvGraphicFramePr>
        <p:xfrm>
          <a:off x="2119313" y="1281113"/>
          <a:ext cx="6172200" cy="4419600"/>
        </p:xfrm>
        <a:graphic>
          <a:graphicData uri="http://schemas.openxmlformats.org/presentationml/2006/ole">
            <mc:AlternateContent xmlns:mc="http://schemas.openxmlformats.org/markup-compatibility/2006">
              <mc:Choice xmlns:v="urn:schemas-microsoft-com:vml" Requires="v">
                <p:oleObj spid="_x0000_s11272" name="VISIO" r:id="rId5" imgW="4600440" imgH="3076560" progId="Visio.Drawing.4">
                  <p:embed/>
                </p:oleObj>
              </mc:Choice>
              <mc:Fallback>
                <p:oleObj name="VISIO" r:id="rId5" imgW="4600440" imgH="3076560" progId="Visio.Drawing.4">
                  <p:embed/>
                  <p:pic>
                    <p:nvPicPr>
                      <p:cNvPr id="0"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9313" y="1281113"/>
                        <a:ext cx="61722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Footer Placeholder 4">
            <a:extLst>
              <a:ext uri="{FF2B5EF4-FFF2-40B4-BE49-F238E27FC236}">
                <a16:creationId xmlns:a16="http://schemas.microsoft.com/office/drawing/2014/main" id="{CF6AB921-0108-4165-B64A-1A799B4A4D91}"/>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12292" name="Slide Number Placeholder 5">
            <a:extLst>
              <a:ext uri="{FF2B5EF4-FFF2-40B4-BE49-F238E27FC236}">
                <a16:creationId xmlns:a16="http://schemas.microsoft.com/office/drawing/2014/main" id="{1D939E80-FB21-43A8-900B-CEB5159F918B}"/>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F86FABF4-6FEC-403A-97E4-46BD0B86A415}" type="slidenum">
              <a:rPr lang="en-US" altLang="en-US" sz="1500">
                <a:solidFill>
                  <a:schemeClr val="accent2"/>
                </a:solidFill>
              </a:rPr>
              <a:pPr/>
              <a:t>28</a:t>
            </a:fld>
            <a:endParaRPr lang="en-US" altLang="en-US" sz="1500">
              <a:solidFill>
                <a:schemeClr val="accent2"/>
              </a:solidFill>
            </a:endParaRPr>
          </a:p>
        </p:txBody>
      </p:sp>
      <p:sp>
        <p:nvSpPr>
          <p:cNvPr id="12293" name="Rectangle 5">
            <a:extLst>
              <a:ext uri="{FF2B5EF4-FFF2-40B4-BE49-F238E27FC236}">
                <a16:creationId xmlns:a16="http://schemas.microsoft.com/office/drawing/2014/main" id="{84C75D44-6FD2-4C94-A998-A9B2C7314DCF}"/>
              </a:ext>
            </a:extLst>
          </p:cNvPr>
          <p:cNvSpPr>
            <a:spLocks noGrp="1" noChangeArrowheads="1"/>
          </p:cNvSpPr>
          <p:nvPr>
            <p:ph type="title"/>
          </p:nvPr>
        </p:nvSpPr>
        <p:spPr/>
        <p:txBody>
          <a:bodyPr/>
          <a:lstStyle/>
          <a:p>
            <a:r>
              <a:rPr lang="en-US" altLang="en-US"/>
              <a:t>Association Example </a:t>
            </a:r>
            <a:r>
              <a:rPr lang="en-US" altLang="en-US" sz="2300">
                <a:hlinkClick r:id="rId4" action="ppaction://hlinksldjump"/>
              </a:rPr>
              <a:t>Contents</a:t>
            </a:r>
            <a:endParaRPr lang="en-US" altLang="en-US" sz="2300"/>
          </a:p>
        </p:txBody>
      </p:sp>
      <p:sp>
        <p:nvSpPr>
          <p:cNvPr id="12294" name="Rectangle 3">
            <a:extLst>
              <a:ext uri="{FF2B5EF4-FFF2-40B4-BE49-F238E27FC236}">
                <a16:creationId xmlns:a16="http://schemas.microsoft.com/office/drawing/2014/main" id="{1C3525F3-A956-4200-8793-E7EA08EFA995}"/>
              </a:ext>
            </a:extLst>
          </p:cNvPr>
          <p:cNvSpPr>
            <a:spLocks noGrp="1" noChangeArrowheads="1"/>
          </p:cNvSpPr>
          <p:nvPr>
            <p:ph type="body" sz="half" idx="1"/>
          </p:nvPr>
        </p:nvSpPr>
        <p:spPr>
          <a:xfrm>
            <a:off x="741363" y="1685925"/>
            <a:ext cx="8464550" cy="5060950"/>
          </a:xfrm>
        </p:spPr>
        <p:txBody>
          <a:bodyPr/>
          <a:lstStyle/>
          <a:p>
            <a:r>
              <a:rPr lang="en-US" altLang="en-US" sz="2000"/>
              <a:t>This second diagram illustrates the relationship between a team leader and his team members.</a:t>
            </a:r>
            <a:br>
              <a:rPr lang="en-US" altLang="en-US" sz="2000"/>
            </a:br>
            <a:br>
              <a:rPr lang="en-US" altLang="en-US" sz="2000"/>
            </a:br>
            <a:endParaRPr lang="en-US" altLang="en-US" sz="2000"/>
          </a:p>
        </p:txBody>
      </p:sp>
      <p:graphicFrame>
        <p:nvGraphicFramePr>
          <p:cNvPr id="12290" name="Object 4">
            <a:hlinkClick r:id="" action="ppaction://ole?verb=0"/>
            <a:extLst>
              <a:ext uri="{FF2B5EF4-FFF2-40B4-BE49-F238E27FC236}">
                <a16:creationId xmlns:a16="http://schemas.microsoft.com/office/drawing/2014/main" id="{1C26A024-F7AB-4FFC-A656-4C2B8EFA195D}"/>
              </a:ext>
            </a:extLst>
          </p:cNvPr>
          <p:cNvGraphicFramePr>
            <a:graphicFrameLocks/>
          </p:cNvGraphicFramePr>
          <p:nvPr>
            <p:ph sz="half" idx="2"/>
          </p:nvPr>
        </p:nvGraphicFramePr>
        <p:xfrm>
          <a:off x="1219200" y="1846263"/>
          <a:ext cx="7286625" cy="4873625"/>
        </p:xfrm>
        <a:graphic>
          <a:graphicData uri="http://schemas.openxmlformats.org/presentationml/2006/ole">
            <mc:AlternateContent xmlns:mc="http://schemas.openxmlformats.org/markup-compatibility/2006">
              <mc:Choice xmlns:v="urn:schemas-microsoft-com:vml" Requires="v">
                <p:oleObj spid="_x0000_s12296" name="VISIO" r:id="rId5" imgW="4600440" imgH="3076560" progId="Visio.Drawing.6">
                  <p:embed/>
                </p:oleObj>
              </mc:Choice>
              <mc:Fallback>
                <p:oleObj name="VISIO" r:id="rId5" imgW="4600440" imgH="3076560" progId="Visio.Drawing.6">
                  <p:embed/>
                  <p:pic>
                    <p:nvPicPr>
                      <p:cNvPr id="0"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846263"/>
                        <a:ext cx="7286625" cy="48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oter Placeholder 4">
            <a:extLst>
              <a:ext uri="{FF2B5EF4-FFF2-40B4-BE49-F238E27FC236}">
                <a16:creationId xmlns:a16="http://schemas.microsoft.com/office/drawing/2014/main" id="{39A8D35C-1416-45A5-9024-192FDC1658AF}"/>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13316" name="Slide Number Placeholder 5">
            <a:extLst>
              <a:ext uri="{FF2B5EF4-FFF2-40B4-BE49-F238E27FC236}">
                <a16:creationId xmlns:a16="http://schemas.microsoft.com/office/drawing/2014/main" id="{588F5EE8-99F6-40CC-A95C-8F996FF0560C}"/>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CA4BE511-360A-4DF2-95AD-F965949D9B1F}" type="slidenum">
              <a:rPr lang="en-US" altLang="en-US" sz="1500">
                <a:solidFill>
                  <a:schemeClr val="accent2"/>
                </a:solidFill>
              </a:rPr>
              <a:pPr/>
              <a:t>29</a:t>
            </a:fld>
            <a:endParaRPr lang="en-US" altLang="en-US" sz="1500">
              <a:solidFill>
                <a:schemeClr val="accent2"/>
              </a:solidFill>
            </a:endParaRPr>
          </a:p>
        </p:txBody>
      </p:sp>
      <p:sp>
        <p:nvSpPr>
          <p:cNvPr id="13317" name="Rectangle 2">
            <a:extLst>
              <a:ext uri="{FF2B5EF4-FFF2-40B4-BE49-F238E27FC236}">
                <a16:creationId xmlns:a16="http://schemas.microsoft.com/office/drawing/2014/main" id="{490DF399-0E18-4442-990F-7AE8D2779D5D}"/>
              </a:ext>
            </a:extLst>
          </p:cNvPr>
          <p:cNvSpPr>
            <a:spLocks noGrp="1" noChangeArrowheads="1"/>
          </p:cNvSpPr>
          <p:nvPr>
            <p:ph type="title"/>
          </p:nvPr>
        </p:nvSpPr>
        <p:spPr/>
        <p:txBody>
          <a:bodyPr/>
          <a:lstStyle/>
          <a:p>
            <a:r>
              <a:rPr lang="en-US" altLang="en-US"/>
              <a:t>Using Relationship </a:t>
            </a:r>
            <a:r>
              <a:rPr lang="en-US" altLang="en-US" sz="2300">
                <a:hlinkClick r:id="rId4" action="ppaction://hlinksldjump"/>
              </a:rPr>
              <a:t>Contents</a:t>
            </a:r>
            <a:endParaRPr lang="en-US" altLang="en-US" sz="2300"/>
          </a:p>
        </p:txBody>
      </p:sp>
      <p:sp>
        <p:nvSpPr>
          <p:cNvPr id="13318" name="Rectangle 3">
            <a:extLst>
              <a:ext uri="{FF2B5EF4-FFF2-40B4-BE49-F238E27FC236}">
                <a16:creationId xmlns:a16="http://schemas.microsoft.com/office/drawing/2014/main" id="{AEF5B8EA-53AE-4271-92DC-E1CE23795F25}"/>
              </a:ext>
            </a:extLst>
          </p:cNvPr>
          <p:cNvSpPr>
            <a:spLocks noGrp="1" noChangeArrowheads="1"/>
          </p:cNvSpPr>
          <p:nvPr>
            <p:ph type="body" sz="half" idx="1"/>
          </p:nvPr>
        </p:nvSpPr>
        <p:spPr>
          <a:xfrm>
            <a:off x="741363" y="1685925"/>
            <a:ext cx="8464550" cy="5060950"/>
          </a:xfrm>
        </p:spPr>
        <p:txBody>
          <a:bodyPr/>
          <a:lstStyle/>
          <a:p>
            <a:pPr>
              <a:lnSpc>
                <a:spcPct val="110000"/>
              </a:lnSpc>
            </a:pPr>
            <a:r>
              <a:rPr lang="en-US" altLang="en-US" sz="1700"/>
              <a:t>Using is an association that models one class using the behavior of another to carry out its own activities.</a:t>
            </a:r>
            <a:br>
              <a:rPr lang="en-US" altLang="en-US" sz="1700"/>
            </a:br>
            <a:br>
              <a:rPr lang="en-US" altLang="en-US" sz="1700"/>
            </a:br>
            <a:br>
              <a:rPr lang="en-US" altLang="en-US" sz="1700"/>
            </a:br>
            <a:br>
              <a:rPr lang="en-US" altLang="en-US" sz="1700"/>
            </a:br>
            <a:br>
              <a:rPr lang="en-US" altLang="en-US" sz="1700"/>
            </a:br>
            <a:br>
              <a:rPr lang="en-US" altLang="en-US" sz="1700"/>
            </a:br>
            <a:br>
              <a:rPr lang="en-US" altLang="en-US" sz="1700"/>
            </a:br>
            <a:endParaRPr lang="en-US" altLang="en-US" sz="1700"/>
          </a:p>
          <a:p>
            <a:pPr>
              <a:lnSpc>
                <a:spcPct val="110000"/>
              </a:lnSpc>
            </a:pPr>
            <a:r>
              <a:rPr lang="en-US" altLang="en-US" sz="1700"/>
              <a:t>The using relationship is implemented when a member function of the User class is passed an object of the Usee class or when it creates a local instance of the Usee class.</a:t>
            </a:r>
            <a:br>
              <a:rPr lang="en-US" altLang="en-US" sz="1700"/>
            </a:br>
            <a:endParaRPr lang="en-US" altLang="en-US" sz="1700"/>
          </a:p>
          <a:p>
            <a:pPr>
              <a:lnSpc>
                <a:spcPct val="110000"/>
              </a:lnSpc>
            </a:pPr>
            <a:r>
              <a:rPr lang="en-US" altLang="en-US" sz="1700"/>
              <a:t>In a typical design there are many using relationships – too many to show conveniently.  In this case we show only those that are critical to the design.</a:t>
            </a:r>
          </a:p>
        </p:txBody>
      </p:sp>
      <p:graphicFrame>
        <p:nvGraphicFramePr>
          <p:cNvPr id="13314" name="Object 7">
            <a:extLst>
              <a:ext uri="{FF2B5EF4-FFF2-40B4-BE49-F238E27FC236}">
                <a16:creationId xmlns:a16="http://schemas.microsoft.com/office/drawing/2014/main" id="{C8FDEFBE-3EE0-4BF8-A442-92C0ACAFD3F6}"/>
              </a:ext>
            </a:extLst>
          </p:cNvPr>
          <p:cNvGraphicFramePr>
            <a:graphicFrameLocks noChangeAspect="1"/>
          </p:cNvGraphicFramePr>
          <p:nvPr>
            <p:ph sz="half" idx="2"/>
          </p:nvPr>
        </p:nvGraphicFramePr>
        <p:xfrm>
          <a:off x="3081338" y="2892425"/>
          <a:ext cx="4024312" cy="920750"/>
        </p:xfrm>
        <a:graphic>
          <a:graphicData uri="http://schemas.openxmlformats.org/presentationml/2006/ole">
            <mc:AlternateContent xmlns:mc="http://schemas.openxmlformats.org/markup-compatibility/2006">
              <mc:Choice xmlns:v="urn:schemas-microsoft-com:vml" Requires="v">
                <p:oleObj spid="_x0000_s13320" name="VISIO" r:id="rId5" imgW="4149360" imgH="948960" progId="Visio.Drawing.6">
                  <p:embed/>
                </p:oleObj>
              </mc:Choice>
              <mc:Fallback>
                <p:oleObj name="VISIO" r:id="rId5" imgW="4149360" imgH="948960" progId="Visio.Drawing.6">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1338" y="2892425"/>
                        <a:ext cx="4024312" cy="92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a:extLst>
              <a:ext uri="{FF2B5EF4-FFF2-40B4-BE49-F238E27FC236}">
                <a16:creationId xmlns:a16="http://schemas.microsoft.com/office/drawing/2014/main" id="{2DE04D69-3866-49D7-8E7D-6CF9BC559FDF}"/>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37891" name="Slide Number Placeholder 4">
            <a:extLst>
              <a:ext uri="{FF2B5EF4-FFF2-40B4-BE49-F238E27FC236}">
                <a16:creationId xmlns:a16="http://schemas.microsoft.com/office/drawing/2014/main" id="{D6D25650-F300-4149-A906-37A9DB6AD03D}"/>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822FB28B-F7AE-40D4-9BB9-6D4E66E2EBE2}" type="slidenum">
              <a:rPr lang="en-US" altLang="en-US" sz="1500">
                <a:solidFill>
                  <a:schemeClr val="accent2"/>
                </a:solidFill>
              </a:rPr>
              <a:pPr/>
              <a:t>3</a:t>
            </a:fld>
            <a:endParaRPr lang="en-US" altLang="en-US" sz="1500">
              <a:solidFill>
                <a:schemeClr val="accent2"/>
              </a:solidFill>
            </a:endParaRPr>
          </a:p>
        </p:txBody>
      </p:sp>
      <p:sp>
        <p:nvSpPr>
          <p:cNvPr id="37892" name="Rectangle 2">
            <a:extLst>
              <a:ext uri="{FF2B5EF4-FFF2-40B4-BE49-F238E27FC236}">
                <a16:creationId xmlns:a16="http://schemas.microsoft.com/office/drawing/2014/main" id="{62F36963-6201-4454-9920-B899BAEE2420}"/>
              </a:ext>
            </a:extLst>
          </p:cNvPr>
          <p:cNvSpPr>
            <a:spLocks noGrp="1" noChangeArrowheads="1"/>
          </p:cNvSpPr>
          <p:nvPr>
            <p:ph type="title"/>
          </p:nvPr>
        </p:nvSpPr>
        <p:spPr>
          <a:solidFill>
            <a:schemeClr val="bg1"/>
          </a:solidFill>
        </p:spPr>
        <p:txBody>
          <a:bodyPr lIns="99995" tIns="49204" rIns="99995" bIns="49204"/>
          <a:lstStyle/>
          <a:p>
            <a:r>
              <a:rPr lang="en-US" altLang="en-US"/>
              <a:t>Notation Sources, Notes</a:t>
            </a:r>
          </a:p>
        </p:txBody>
      </p:sp>
      <p:sp>
        <p:nvSpPr>
          <p:cNvPr id="37893" name="Rectangle 3">
            <a:extLst>
              <a:ext uri="{FF2B5EF4-FFF2-40B4-BE49-F238E27FC236}">
                <a16:creationId xmlns:a16="http://schemas.microsoft.com/office/drawing/2014/main" id="{1CC94913-8725-4ACE-9F3C-29DA8F30A935}"/>
              </a:ext>
            </a:extLst>
          </p:cNvPr>
          <p:cNvSpPr>
            <a:spLocks noGrp="1" noChangeArrowheads="1"/>
          </p:cNvSpPr>
          <p:nvPr>
            <p:ph type="body" idx="1"/>
          </p:nvPr>
        </p:nvSpPr>
        <p:spPr>
          <a:noFill/>
        </p:spPr>
        <p:txBody>
          <a:bodyPr lIns="99995" tIns="49204" rIns="99995" bIns="49204"/>
          <a:lstStyle/>
          <a:p>
            <a:r>
              <a:rPr lang="en-US" altLang="en-US"/>
              <a:t>These notes describe the Universal Modeling language (UML) as described in:</a:t>
            </a:r>
          </a:p>
          <a:p>
            <a:pPr>
              <a:buFont typeface="Symbol" panose="05050102010706020507" pitchFamily="18" charset="2"/>
              <a:buNone/>
            </a:pPr>
            <a:endParaRPr lang="en-US" altLang="en-US"/>
          </a:p>
          <a:p>
            <a:pPr lvl="1"/>
            <a:r>
              <a:rPr lang="en-US" altLang="en-US"/>
              <a:t>UML Distilled, Martin Fowler, Addison Wesley, 1997</a:t>
            </a:r>
          </a:p>
          <a:p>
            <a:pPr lvl="1"/>
            <a:r>
              <a:rPr lang="en-US" altLang="en-US"/>
              <a:t>Developing Software with UML, Bernd Oestereich, Addison Wesley, 1999</a:t>
            </a:r>
          </a:p>
          <a:p>
            <a:pPr lvl="1">
              <a:buFontTx/>
              <a:buNone/>
            </a:pPr>
            <a:endParaRPr lang="en-US" altLang="en-US"/>
          </a:p>
          <a:p>
            <a:r>
              <a:rPr lang="en-US" altLang="en-US"/>
              <a:t>We also discuss some additional diagrams, not part of UML.  The diagrams discussed in this chapter are presented in order from highest level of abstraction, dealing with descriptions of top-level software activities to the lowest level of design detail, concerning states and control.</a:t>
            </a:r>
          </a:p>
          <a:p>
            <a:pPr lvl="1">
              <a:buFontTx/>
              <a:buNone/>
            </a:pPr>
            <a:endParaRPr lang="en-US" altLang="en-US"/>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Footer Placeholder 4">
            <a:extLst>
              <a:ext uri="{FF2B5EF4-FFF2-40B4-BE49-F238E27FC236}">
                <a16:creationId xmlns:a16="http://schemas.microsoft.com/office/drawing/2014/main" id="{7C5307A6-8326-4CB3-9B35-2BF35C069D54}"/>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14340" name="Slide Number Placeholder 5">
            <a:extLst>
              <a:ext uri="{FF2B5EF4-FFF2-40B4-BE49-F238E27FC236}">
                <a16:creationId xmlns:a16="http://schemas.microsoft.com/office/drawing/2014/main" id="{CE46E97D-657C-4009-BF77-002B5BE7C7BE}"/>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9BBBB0E1-17F2-4638-8EC9-587C01B5F3A9}" type="slidenum">
              <a:rPr lang="en-US" altLang="en-US" sz="1500">
                <a:solidFill>
                  <a:schemeClr val="accent2"/>
                </a:solidFill>
              </a:rPr>
              <a:pPr/>
              <a:t>30</a:t>
            </a:fld>
            <a:endParaRPr lang="en-US" altLang="en-US" sz="1500">
              <a:solidFill>
                <a:schemeClr val="accent2"/>
              </a:solidFill>
            </a:endParaRPr>
          </a:p>
        </p:txBody>
      </p:sp>
      <p:sp>
        <p:nvSpPr>
          <p:cNvPr id="14341" name="Rectangle 2">
            <a:extLst>
              <a:ext uri="{FF2B5EF4-FFF2-40B4-BE49-F238E27FC236}">
                <a16:creationId xmlns:a16="http://schemas.microsoft.com/office/drawing/2014/main" id="{60B639C3-FD83-4FDC-9B27-688B6FB95174}"/>
              </a:ext>
            </a:extLst>
          </p:cNvPr>
          <p:cNvSpPr>
            <a:spLocks noGrp="1" noChangeArrowheads="1"/>
          </p:cNvSpPr>
          <p:nvPr>
            <p:ph type="title"/>
          </p:nvPr>
        </p:nvSpPr>
        <p:spPr/>
        <p:txBody>
          <a:bodyPr/>
          <a:lstStyle/>
          <a:p>
            <a:r>
              <a:rPr lang="en-US" altLang="en-US"/>
              <a:t>Using Example </a:t>
            </a:r>
            <a:r>
              <a:rPr lang="en-US" altLang="en-US" sz="2300">
                <a:hlinkClick r:id="rId4" action="ppaction://hlinksldjump"/>
              </a:rPr>
              <a:t>Contents</a:t>
            </a:r>
            <a:endParaRPr lang="en-US" altLang="en-US" sz="2300"/>
          </a:p>
        </p:txBody>
      </p:sp>
      <p:sp>
        <p:nvSpPr>
          <p:cNvPr id="14342" name="Rectangle 3">
            <a:extLst>
              <a:ext uri="{FF2B5EF4-FFF2-40B4-BE49-F238E27FC236}">
                <a16:creationId xmlns:a16="http://schemas.microsoft.com/office/drawing/2014/main" id="{2C045188-8EDF-45B4-A4B5-446FE99C9B42}"/>
              </a:ext>
            </a:extLst>
          </p:cNvPr>
          <p:cNvSpPr>
            <a:spLocks noGrp="1" noChangeArrowheads="1"/>
          </p:cNvSpPr>
          <p:nvPr>
            <p:ph type="body" sz="half" idx="1"/>
          </p:nvPr>
        </p:nvSpPr>
        <p:spPr>
          <a:xfrm>
            <a:off x="741363" y="1662113"/>
            <a:ext cx="8616950" cy="5060950"/>
          </a:xfrm>
        </p:spPr>
        <p:txBody>
          <a:bodyPr/>
          <a:lstStyle/>
          <a:p>
            <a:pPr>
              <a:lnSpc>
                <a:spcPct val="80000"/>
              </a:lnSpc>
              <a:buFont typeface="Symbol" panose="05050102010706020507" pitchFamily="18" charset="2"/>
              <a:buNone/>
            </a:pPr>
            <a:r>
              <a:rPr lang="en-US" altLang="en-US" sz="1600">
                <a:latin typeface="Courier New" panose="02070309020205020404" pitchFamily="49" charset="0"/>
              </a:rPr>
              <a:t>class User {</a:t>
            </a:r>
          </a:p>
          <a:p>
            <a:pPr>
              <a:lnSpc>
                <a:spcPct val="80000"/>
              </a:lnSpc>
              <a:buFont typeface="Symbol" panose="05050102010706020507" pitchFamily="18" charset="2"/>
              <a:buNone/>
            </a:pPr>
            <a:endParaRPr lang="en-US" altLang="en-US" sz="1600">
              <a:latin typeface="Courier New" panose="02070309020205020404" pitchFamily="49" charset="0"/>
            </a:endParaRPr>
          </a:p>
          <a:p>
            <a:pPr>
              <a:lnSpc>
                <a:spcPct val="80000"/>
              </a:lnSpc>
              <a:buFont typeface="Symbol" panose="05050102010706020507" pitchFamily="18" charset="2"/>
              <a:buNone/>
            </a:pPr>
            <a:r>
              <a:rPr lang="en-US" altLang="en-US" sz="1600">
                <a:latin typeface="Courier New" panose="02070309020205020404" pitchFamily="49" charset="0"/>
              </a:rPr>
              <a:t>  public:</a:t>
            </a:r>
          </a:p>
          <a:p>
            <a:pPr>
              <a:lnSpc>
                <a:spcPct val="80000"/>
              </a:lnSpc>
              <a:buFont typeface="Symbol" panose="05050102010706020507" pitchFamily="18" charset="2"/>
              <a:buNone/>
            </a:pPr>
            <a:r>
              <a:rPr lang="en-US" altLang="en-US" sz="1600">
                <a:latin typeface="Courier New" panose="02070309020205020404" pitchFamily="49" charset="0"/>
              </a:rPr>
              <a:t>    User(const std::string &amp;name);</a:t>
            </a:r>
          </a:p>
          <a:p>
            <a:pPr>
              <a:lnSpc>
                <a:spcPct val="80000"/>
              </a:lnSpc>
              <a:buFont typeface="Symbol" panose="05050102010706020507" pitchFamily="18" charset="2"/>
              <a:buNone/>
            </a:pPr>
            <a:r>
              <a:rPr lang="en-US" altLang="en-US" sz="1600">
                <a:latin typeface="Courier New" panose="02070309020205020404" pitchFamily="49" charset="0"/>
              </a:rPr>
              <a:t>    void show(Usee &amp;usee);</a:t>
            </a:r>
          </a:p>
          <a:p>
            <a:pPr>
              <a:lnSpc>
                <a:spcPct val="80000"/>
              </a:lnSpc>
              <a:buFont typeface="Symbol" panose="05050102010706020507" pitchFamily="18" charset="2"/>
              <a:buNone/>
            </a:pPr>
            <a:endParaRPr lang="en-US" altLang="en-US" sz="1600">
              <a:latin typeface="Courier New" panose="02070309020205020404" pitchFamily="49" charset="0"/>
            </a:endParaRPr>
          </a:p>
          <a:p>
            <a:pPr>
              <a:lnSpc>
                <a:spcPct val="80000"/>
              </a:lnSpc>
              <a:buFont typeface="Symbol" panose="05050102010706020507" pitchFamily="18" charset="2"/>
              <a:buNone/>
            </a:pPr>
            <a:r>
              <a:rPr lang="en-US" altLang="en-US" sz="1600">
                <a:latin typeface="Courier New" panose="02070309020205020404" pitchFamily="49" charset="0"/>
              </a:rPr>
              <a:t>  private:</a:t>
            </a:r>
          </a:p>
          <a:p>
            <a:pPr>
              <a:lnSpc>
                <a:spcPct val="80000"/>
              </a:lnSpc>
              <a:buFont typeface="Symbol" panose="05050102010706020507" pitchFamily="18" charset="2"/>
              <a:buNone/>
            </a:pPr>
            <a:r>
              <a:rPr lang="en-US" altLang="en-US" sz="1600">
                <a:latin typeface="Courier New" panose="02070309020205020404" pitchFamily="49" charset="0"/>
              </a:rPr>
              <a:t>    std::string _name;</a:t>
            </a:r>
          </a:p>
          <a:p>
            <a:pPr>
              <a:lnSpc>
                <a:spcPct val="80000"/>
              </a:lnSpc>
              <a:buFont typeface="Symbol" panose="05050102010706020507" pitchFamily="18" charset="2"/>
              <a:buNone/>
            </a:pPr>
            <a:r>
              <a:rPr lang="en-US" altLang="en-US" sz="1600">
                <a:latin typeface="Courier New" panose="02070309020205020404" pitchFamily="49" charset="0"/>
              </a:rPr>
              <a:t>};</a:t>
            </a:r>
          </a:p>
          <a:p>
            <a:pPr>
              <a:lnSpc>
                <a:spcPct val="80000"/>
              </a:lnSpc>
              <a:buFont typeface="Symbol" panose="05050102010706020507" pitchFamily="18" charset="2"/>
              <a:buNone/>
            </a:pPr>
            <a:endParaRPr lang="en-US" altLang="en-US" sz="1600">
              <a:latin typeface="Courier New" panose="02070309020205020404" pitchFamily="49" charset="0"/>
            </a:endParaRPr>
          </a:p>
          <a:p>
            <a:pPr>
              <a:lnSpc>
                <a:spcPct val="80000"/>
              </a:lnSpc>
              <a:buFont typeface="Symbol" panose="05050102010706020507" pitchFamily="18" charset="2"/>
              <a:buNone/>
            </a:pPr>
            <a:r>
              <a:rPr lang="en-US" altLang="en-US" sz="1600">
                <a:latin typeface="Courier New" panose="02070309020205020404" pitchFamily="49" charset="0"/>
              </a:rPr>
              <a:t>Void User::show(Usee &amp;usee1) {</a:t>
            </a:r>
          </a:p>
          <a:p>
            <a:pPr>
              <a:lnSpc>
                <a:spcPct val="80000"/>
              </a:lnSpc>
              <a:buFont typeface="Symbol" panose="05050102010706020507" pitchFamily="18" charset="2"/>
              <a:buNone/>
            </a:pPr>
            <a:endParaRPr lang="en-US" altLang="en-US" sz="1600">
              <a:latin typeface="Courier New" panose="02070309020205020404" pitchFamily="49" charset="0"/>
            </a:endParaRPr>
          </a:p>
          <a:p>
            <a:pPr>
              <a:lnSpc>
                <a:spcPct val="80000"/>
              </a:lnSpc>
              <a:buFont typeface="Symbol" panose="05050102010706020507" pitchFamily="18" charset="2"/>
              <a:buNone/>
            </a:pPr>
            <a:r>
              <a:rPr lang="en-US" altLang="en-US" sz="1600">
                <a:latin typeface="Courier New" panose="02070309020205020404" pitchFamily="49" charset="0"/>
              </a:rPr>
              <a:t>  Usee usee2("Jake");</a:t>
            </a:r>
          </a:p>
          <a:p>
            <a:pPr>
              <a:lnSpc>
                <a:spcPct val="80000"/>
              </a:lnSpc>
              <a:buFont typeface="Symbol" panose="05050102010706020507" pitchFamily="18" charset="2"/>
              <a:buNone/>
            </a:pPr>
            <a:r>
              <a:rPr lang="en-US" altLang="en-US" sz="1600">
                <a:latin typeface="Courier New" panose="02070309020205020404" pitchFamily="49" charset="0"/>
              </a:rPr>
              <a:t>  std::cout &lt;&lt; "\n  I am " &lt;&lt; _name &lt;&lt; ", and use two objects.";</a:t>
            </a:r>
          </a:p>
          <a:p>
            <a:pPr>
              <a:lnSpc>
                <a:spcPct val="80000"/>
              </a:lnSpc>
              <a:buFont typeface="Symbol" panose="05050102010706020507" pitchFamily="18" charset="2"/>
              <a:buNone/>
            </a:pPr>
            <a:r>
              <a:rPr lang="en-US" altLang="en-US" sz="1600">
                <a:latin typeface="Courier New" panose="02070309020205020404" pitchFamily="49" charset="0"/>
              </a:rPr>
              <a:t>  usee1.showUsee();</a:t>
            </a:r>
          </a:p>
          <a:p>
            <a:pPr>
              <a:lnSpc>
                <a:spcPct val="80000"/>
              </a:lnSpc>
              <a:buFont typeface="Symbol" panose="05050102010706020507" pitchFamily="18" charset="2"/>
              <a:buNone/>
            </a:pPr>
            <a:r>
              <a:rPr lang="en-US" altLang="en-US" sz="1600">
                <a:latin typeface="Courier New" panose="02070309020205020404" pitchFamily="49" charset="0"/>
              </a:rPr>
              <a:t>  usee2.showUsee();</a:t>
            </a:r>
          </a:p>
          <a:p>
            <a:pPr>
              <a:lnSpc>
                <a:spcPct val="80000"/>
              </a:lnSpc>
              <a:buFont typeface="Symbol" panose="05050102010706020507" pitchFamily="18" charset="2"/>
              <a:buNone/>
            </a:pPr>
            <a:r>
              <a:rPr lang="en-US" altLang="en-US" sz="1600">
                <a:latin typeface="Courier New" panose="02070309020205020404" pitchFamily="49" charset="0"/>
              </a:rPr>
              <a:t>}</a:t>
            </a:r>
          </a:p>
          <a:p>
            <a:pPr>
              <a:lnSpc>
                <a:spcPct val="80000"/>
              </a:lnSpc>
            </a:pPr>
            <a:endParaRPr lang="en-US" altLang="en-US" sz="1600">
              <a:latin typeface="Courier New" panose="02070309020205020404" pitchFamily="49" charset="0"/>
            </a:endParaRPr>
          </a:p>
          <a:p>
            <a:pPr>
              <a:lnSpc>
                <a:spcPct val="80000"/>
              </a:lnSpc>
            </a:pPr>
            <a:endParaRPr lang="en-US" altLang="en-US" sz="1600"/>
          </a:p>
        </p:txBody>
      </p:sp>
      <p:graphicFrame>
        <p:nvGraphicFramePr>
          <p:cNvPr id="14338" name="Object 4">
            <a:extLst>
              <a:ext uri="{FF2B5EF4-FFF2-40B4-BE49-F238E27FC236}">
                <a16:creationId xmlns:a16="http://schemas.microsoft.com/office/drawing/2014/main" id="{0FDF7ED7-98BA-4A7D-88EC-0EA43A3F3C27}"/>
              </a:ext>
            </a:extLst>
          </p:cNvPr>
          <p:cNvGraphicFramePr>
            <a:graphicFrameLocks noChangeAspect="1"/>
          </p:cNvGraphicFramePr>
          <p:nvPr>
            <p:ph sz="half" idx="2"/>
          </p:nvPr>
        </p:nvGraphicFramePr>
        <p:xfrm>
          <a:off x="4757738" y="2968625"/>
          <a:ext cx="4024312" cy="920750"/>
        </p:xfrm>
        <a:graphic>
          <a:graphicData uri="http://schemas.openxmlformats.org/presentationml/2006/ole">
            <mc:AlternateContent xmlns:mc="http://schemas.openxmlformats.org/markup-compatibility/2006">
              <mc:Choice xmlns:v="urn:schemas-microsoft-com:vml" Requires="v">
                <p:oleObj spid="_x0000_s14344" name="VISIO" r:id="rId5" imgW="4149360" imgH="948960" progId="Visio.Drawing.6">
                  <p:embed/>
                </p:oleObj>
              </mc:Choice>
              <mc:Fallback>
                <p:oleObj name="VISIO" r:id="rId5" imgW="4149360" imgH="948960" progId="Visio.Drawing.6">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7738" y="2968625"/>
                        <a:ext cx="4024312" cy="92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3">
            <a:extLst>
              <a:ext uri="{FF2B5EF4-FFF2-40B4-BE49-F238E27FC236}">
                <a16:creationId xmlns:a16="http://schemas.microsoft.com/office/drawing/2014/main" id="{5529E795-4B73-4B11-BA56-6952BC099F3C}"/>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15364" name="Slide Number Placeholder 4">
            <a:extLst>
              <a:ext uri="{FF2B5EF4-FFF2-40B4-BE49-F238E27FC236}">
                <a16:creationId xmlns:a16="http://schemas.microsoft.com/office/drawing/2014/main" id="{66D7B38E-A207-4339-AC89-CA664323E129}"/>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1438FD1A-8DDF-4E45-874E-B28504B43E0B}" type="slidenum">
              <a:rPr lang="en-US" altLang="en-US" sz="1500">
                <a:solidFill>
                  <a:schemeClr val="accent2"/>
                </a:solidFill>
              </a:rPr>
              <a:pPr/>
              <a:t>31</a:t>
            </a:fld>
            <a:endParaRPr lang="en-US" altLang="en-US" sz="1500">
              <a:solidFill>
                <a:schemeClr val="accent2"/>
              </a:solidFill>
            </a:endParaRPr>
          </a:p>
        </p:txBody>
      </p:sp>
      <p:sp>
        <p:nvSpPr>
          <p:cNvPr id="15365" name="Rectangle 2">
            <a:extLst>
              <a:ext uri="{FF2B5EF4-FFF2-40B4-BE49-F238E27FC236}">
                <a16:creationId xmlns:a16="http://schemas.microsoft.com/office/drawing/2014/main" id="{8134CC18-ED0D-4A9A-B040-C2864B782A7C}"/>
              </a:ext>
            </a:extLst>
          </p:cNvPr>
          <p:cNvSpPr>
            <a:spLocks noGrp="1" noChangeArrowheads="1"/>
          </p:cNvSpPr>
          <p:nvPr>
            <p:ph type="title"/>
          </p:nvPr>
        </p:nvSpPr>
        <p:spPr>
          <a:solidFill>
            <a:schemeClr val="bg1"/>
          </a:solidFill>
        </p:spPr>
        <p:txBody>
          <a:bodyPr lIns="99995" tIns="49204" rIns="99995" bIns="49204"/>
          <a:lstStyle/>
          <a:p>
            <a:r>
              <a:rPr lang="en-US" altLang="en-US"/>
              <a:t>Aggregation </a:t>
            </a:r>
            <a:r>
              <a:rPr lang="en-US" altLang="en-US" sz="2300">
                <a:hlinkClick r:id="rId4" action="ppaction://hlinksldjump"/>
              </a:rPr>
              <a:t>Contents</a:t>
            </a:r>
            <a:endParaRPr lang="en-US" altLang="en-US" sz="2300"/>
          </a:p>
        </p:txBody>
      </p:sp>
      <p:sp>
        <p:nvSpPr>
          <p:cNvPr id="15366" name="Rectangle 3">
            <a:extLst>
              <a:ext uri="{FF2B5EF4-FFF2-40B4-BE49-F238E27FC236}">
                <a16:creationId xmlns:a16="http://schemas.microsoft.com/office/drawing/2014/main" id="{5F67238E-049B-44BC-ABE9-9609C86E368D}"/>
              </a:ext>
            </a:extLst>
          </p:cNvPr>
          <p:cNvSpPr>
            <a:spLocks noGrp="1" noChangeArrowheads="1"/>
          </p:cNvSpPr>
          <p:nvPr>
            <p:ph type="body" idx="1"/>
          </p:nvPr>
        </p:nvSpPr>
        <p:spPr>
          <a:xfrm>
            <a:off x="519113" y="1128713"/>
            <a:ext cx="8915400" cy="5594350"/>
          </a:xfrm>
          <a:solidFill>
            <a:schemeClr val="bg1"/>
          </a:solidFill>
        </p:spPr>
        <p:txBody>
          <a:bodyPr lIns="283416" tIns="49204" rIns="283416" bIns="49204"/>
          <a:lstStyle/>
          <a:p>
            <a:r>
              <a:rPr lang="en-US" altLang="en-US" sz="2000"/>
              <a:t>Aggregations are special associations which model a “part-of” or “contained” semantic relationship.</a:t>
            </a:r>
            <a:br>
              <a:rPr lang="en-US" altLang="en-US" sz="2000"/>
            </a:br>
            <a:br>
              <a:rPr lang="en-US" altLang="en-US" sz="2000"/>
            </a:br>
            <a:br>
              <a:rPr lang="en-US" altLang="en-US" sz="2000"/>
            </a:br>
            <a:br>
              <a:rPr lang="en-US" altLang="en-US" sz="2000"/>
            </a:br>
            <a:br>
              <a:rPr lang="en-US" altLang="en-US" sz="2000"/>
            </a:br>
            <a:br>
              <a:rPr lang="en-US" altLang="en-US" sz="2000"/>
            </a:br>
            <a:br>
              <a:rPr lang="en-US" altLang="en-US" sz="2000"/>
            </a:br>
            <a:br>
              <a:rPr lang="en-US" altLang="en-US" sz="2000"/>
            </a:br>
            <a:br>
              <a:rPr lang="en-US" altLang="en-US" sz="2000"/>
            </a:br>
            <a:br>
              <a:rPr lang="en-US" altLang="en-US" sz="2000"/>
            </a:br>
            <a:br>
              <a:rPr lang="en-US" altLang="en-US" sz="2000"/>
            </a:br>
            <a:br>
              <a:rPr lang="en-US" altLang="en-US" sz="2000"/>
            </a:br>
            <a:r>
              <a:rPr lang="en-US" altLang="en-US" sz="2000"/>
              <a:t>In this diagram class 1 contains classes 2 and 3.  Classes 2 and 3 are part-of class 1.</a:t>
            </a:r>
          </a:p>
        </p:txBody>
      </p:sp>
      <p:graphicFrame>
        <p:nvGraphicFramePr>
          <p:cNvPr id="15362" name="Object 4">
            <a:hlinkClick r:id="" action="ppaction://ole?verb=0"/>
            <a:extLst>
              <a:ext uri="{FF2B5EF4-FFF2-40B4-BE49-F238E27FC236}">
                <a16:creationId xmlns:a16="http://schemas.microsoft.com/office/drawing/2014/main" id="{5EB3F7C9-A256-4093-8952-F3012D281F68}"/>
              </a:ext>
            </a:extLst>
          </p:cNvPr>
          <p:cNvGraphicFramePr>
            <a:graphicFrameLocks/>
          </p:cNvGraphicFramePr>
          <p:nvPr/>
        </p:nvGraphicFramePr>
        <p:xfrm>
          <a:off x="1966913" y="1585913"/>
          <a:ext cx="6019800" cy="3886200"/>
        </p:xfrm>
        <a:graphic>
          <a:graphicData uri="http://schemas.openxmlformats.org/presentationml/2006/ole">
            <mc:AlternateContent xmlns:mc="http://schemas.openxmlformats.org/markup-compatibility/2006">
              <mc:Choice xmlns:v="urn:schemas-microsoft-com:vml" Requires="v">
                <p:oleObj spid="_x0000_s15368" name="VISIO" r:id="rId5" imgW="4598640" imgH="3074760" progId="Visio.Drawing.6">
                  <p:embed/>
                </p:oleObj>
              </mc:Choice>
              <mc:Fallback>
                <p:oleObj name="VISIO" r:id="rId5" imgW="4598640" imgH="3074760" progId="Visio.Drawing.6">
                  <p:embed/>
                  <p:pic>
                    <p:nvPicPr>
                      <p:cNvPr id="0"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6913" y="1585913"/>
                        <a:ext cx="6019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Footer Placeholder 3">
            <a:extLst>
              <a:ext uri="{FF2B5EF4-FFF2-40B4-BE49-F238E27FC236}">
                <a16:creationId xmlns:a16="http://schemas.microsoft.com/office/drawing/2014/main" id="{BD9FF3D8-0551-4E55-875F-32F4D74A13F4}"/>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16388" name="Slide Number Placeholder 4">
            <a:extLst>
              <a:ext uri="{FF2B5EF4-FFF2-40B4-BE49-F238E27FC236}">
                <a16:creationId xmlns:a16="http://schemas.microsoft.com/office/drawing/2014/main" id="{B3E95BB9-9C3C-441D-827D-DF0D6E8DC504}"/>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0A5534C4-DB32-49E6-B880-C9ABA681815D}" type="slidenum">
              <a:rPr lang="en-US" altLang="en-US" sz="1500">
                <a:solidFill>
                  <a:schemeClr val="accent2"/>
                </a:solidFill>
              </a:rPr>
              <a:pPr/>
              <a:t>32</a:t>
            </a:fld>
            <a:endParaRPr lang="en-US" altLang="en-US" sz="1500">
              <a:solidFill>
                <a:schemeClr val="accent2"/>
              </a:solidFill>
            </a:endParaRPr>
          </a:p>
        </p:txBody>
      </p:sp>
      <p:sp>
        <p:nvSpPr>
          <p:cNvPr id="16389" name="Rectangle 2">
            <a:extLst>
              <a:ext uri="{FF2B5EF4-FFF2-40B4-BE49-F238E27FC236}">
                <a16:creationId xmlns:a16="http://schemas.microsoft.com/office/drawing/2014/main" id="{C03B91A6-4315-43A9-91D7-60C856693F9A}"/>
              </a:ext>
            </a:extLst>
          </p:cNvPr>
          <p:cNvSpPr>
            <a:spLocks noGrp="1" noChangeArrowheads="1"/>
          </p:cNvSpPr>
          <p:nvPr>
            <p:ph type="title"/>
          </p:nvPr>
        </p:nvSpPr>
        <p:spPr>
          <a:xfrm>
            <a:off x="741363" y="252413"/>
            <a:ext cx="8393112" cy="647700"/>
          </a:xfrm>
        </p:spPr>
        <p:txBody>
          <a:bodyPr/>
          <a:lstStyle/>
          <a:p>
            <a:r>
              <a:rPr lang="en-US" altLang="en-US" sz="3100"/>
              <a:t>Aggregation and Composition </a:t>
            </a:r>
            <a:r>
              <a:rPr lang="en-US" altLang="en-US" sz="2100">
                <a:hlinkClick r:id="rId4" action="ppaction://hlinksldjump"/>
              </a:rPr>
              <a:t>Contents</a:t>
            </a:r>
            <a:endParaRPr lang="en-US" altLang="en-US" sz="2100"/>
          </a:p>
        </p:txBody>
      </p:sp>
      <p:sp>
        <p:nvSpPr>
          <p:cNvPr id="16390" name="Rectangle 3">
            <a:extLst>
              <a:ext uri="{FF2B5EF4-FFF2-40B4-BE49-F238E27FC236}">
                <a16:creationId xmlns:a16="http://schemas.microsoft.com/office/drawing/2014/main" id="{C43AEE67-4B39-4C5B-8503-B7606AA39737}"/>
              </a:ext>
            </a:extLst>
          </p:cNvPr>
          <p:cNvSpPr>
            <a:spLocks noGrp="1" noChangeArrowheads="1"/>
          </p:cNvSpPr>
          <p:nvPr>
            <p:ph type="body" idx="1"/>
          </p:nvPr>
        </p:nvSpPr>
        <p:spPr>
          <a:xfrm>
            <a:off x="747713" y="976313"/>
            <a:ext cx="8763000" cy="5746750"/>
          </a:xfrm>
          <a:solidFill>
            <a:schemeClr val="bg1"/>
          </a:solidFill>
        </p:spPr>
        <p:txBody>
          <a:bodyPr/>
          <a:lstStyle/>
          <a:p>
            <a:pPr>
              <a:buFontTx/>
              <a:buChar char=" "/>
            </a:pPr>
            <a:r>
              <a:rPr lang="en-US" altLang="en-US" sz="1700"/>
              <a:t>Aggregations are “part-of”  or containment relationships.  Here, class 2 is part of class 1.  A stronger form of aggregation is the composition relationship.  This is an aggregation in which the part-of represents an exclusive ownership.  An owned object is created when the owner is created and is destroyed when its owner is destroyed.</a:t>
            </a:r>
          </a:p>
          <a:p>
            <a:pPr>
              <a:buFontTx/>
              <a:buChar char=" "/>
            </a:pPr>
            <a:endParaRPr lang="en-US" altLang="en-US" sz="1700"/>
          </a:p>
          <a:p>
            <a:pPr>
              <a:buFontTx/>
              <a:buChar char=" "/>
            </a:pPr>
            <a:endParaRPr lang="en-US" altLang="en-US" sz="1700"/>
          </a:p>
          <a:p>
            <a:pPr>
              <a:buFontTx/>
              <a:buChar char=" "/>
            </a:pPr>
            <a:endParaRPr lang="en-US" altLang="en-US" sz="1700"/>
          </a:p>
          <a:p>
            <a:pPr>
              <a:buFontTx/>
              <a:buChar char=" "/>
            </a:pPr>
            <a:endParaRPr lang="en-US" altLang="en-US" sz="1700"/>
          </a:p>
          <a:p>
            <a:pPr>
              <a:buFontTx/>
              <a:buChar char=" "/>
            </a:pPr>
            <a:endParaRPr lang="en-US" altLang="en-US" sz="1700"/>
          </a:p>
          <a:p>
            <a:pPr>
              <a:buFontTx/>
              <a:buChar char=" "/>
            </a:pPr>
            <a:endParaRPr lang="en-US" altLang="en-US" sz="1700"/>
          </a:p>
          <a:p>
            <a:pPr>
              <a:buFontTx/>
              <a:buChar char=" "/>
            </a:pPr>
            <a:r>
              <a:rPr lang="en-US" altLang="en-US" sz="1700"/>
              <a:t>Composition is denoted by a dark fill in the diamond end of the aggregation symbol.  When C++ programmers use the term aggregation they mean this stronger compositional form since aggregation is usually implemented by making the owned class a data member of the owning class.  In C++ this creates the stronger compositional relationship. </a:t>
            </a:r>
          </a:p>
        </p:txBody>
      </p:sp>
      <p:graphicFrame>
        <p:nvGraphicFramePr>
          <p:cNvPr id="16386" name="Object 4">
            <a:extLst>
              <a:ext uri="{FF2B5EF4-FFF2-40B4-BE49-F238E27FC236}">
                <a16:creationId xmlns:a16="http://schemas.microsoft.com/office/drawing/2014/main" id="{E47B0F73-68CD-4031-93E3-8FE76A81347E}"/>
              </a:ext>
            </a:extLst>
          </p:cNvPr>
          <p:cNvGraphicFramePr>
            <a:graphicFrameLocks noChangeAspect="1"/>
          </p:cNvGraphicFramePr>
          <p:nvPr/>
        </p:nvGraphicFramePr>
        <p:xfrm>
          <a:off x="3338513" y="2271713"/>
          <a:ext cx="4267200" cy="2819400"/>
        </p:xfrm>
        <a:graphic>
          <a:graphicData uri="http://schemas.openxmlformats.org/presentationml/2006/ole">
            <mc:AlternateContent xmlns:mc="http://schemas.openxmlformats.org/markup-compatibility/2006">
              <mc:Choice xmlns:v="urn:schemas-microsoft-com:vml" Requires="v">
                <p:oleObj spid="_x0000_s16392" name="VISIO" r:id="rId5" imgW="3241080" imgH="2326680" progId="Visio.Drawing.4">
                  <p:embed/>
                </p:oleObj>
              </mc:Choice>
              <mc:Fallback>
                <p:oleObj name="VISIO" r:id="rId5" imgW="3241080" imgH="2326680" progId="Visio.Drawing.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8513" y="2271713"/>
                        <a:ext cx="4267200"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Footer Placeholder 4">
            <a:extLst>
              <a:ext uri="{FF2B5EF4-FFF2-40B4-BE49-F238E27FC236}">
                <a16:creationId xmlns:a16="http://schemas.microsoft.com/office/drawing/2014/main" id="{10A22A2D-5AF1-4D0D-890A-8B6AB8DBF5DC}"/>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17412" name="Slide Number Placeholder 5">
            <a:extLst>
              <a:ext uri="{FF2B5EF4-FFF2-40B4-BE49-F238E27FC236}">
                <a16:creationId xmlns:a16="http://schemas.microsoft.com/office/drawing/2014/main" id="{B3A0AA33-8D4E-4F10-BBCF-55349078AA68}"/>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A4375609-B798-44AF-B206-ACB980C2DAF4}" type="slidenum">
              <a:rPr lang="en-US" altLang="en-US" sz="1500">
                <a:solidFill>
                  <a:schemeClr val="accent2"/>
                </a:solidFill>
              </a:rPr>
              <a:pPr/>
              <a:t>33</a:t>
            </a:fld>
            <a:endParaRPr lang="en-US" altLang="en-US" sz="1500">
              <a:solidFill>
                <a:schemeClr val="accent2"/>
              </a:solidFill>
            </a:endParaRPr>
          </a:p>
        </p:txBody>
      </p:sp>
      <p:sp>
        <p:nvSpPr>
          <p:cNvPr id="17413" name="Rectangle 5">
            <a:extLst>
              <a:ext uri="{FF2B5EF4-FFF2-40B4-BE49-F238E27FC236}">
                <a16:creationId xmlns:a16="http://schemas.microsoft.com/office/drawing/2014/main" id="{194AA7DA-1278-4023-AE7F-3DC10FBF0348}"/>
              </a:ext>
            </a:extLst>
          </p:cNvPr>
          <p:cNvSpPr>
            <a:spLocks noGrp="1" noChangeArrowheads="1"/>
          </p:cNvSpPr>
          <p:nvPr>
            <p:ph type="title"/>
          </p:nvPr>
        </p:nvSpPr>
        <p:spPr/>
        <p:txBody>
          <a:bodyPr/>
          <a:lstStyle/>
          <a:p>
            <a:r>
              <a:rPr lang="en-US" altLang="en-US"/>
              <a:t>Composition Example </a:t>
            </a:r>
            <a:r>
              <a:rPr lang="en-US" altLang="en-US" sz="2300">
                <a:hlinkClick r:id="rId4" action="ppaction://hlinksldjump"/>
              </a:rPr>
              <a:t>Contents</a:t>
            </a:r>
            <a:endParaRPr lang="en-US" altLang="en-US" sz="2300"/>
          </a:p>
        </p:txBody>
      </p:sp>
      <p:sp>
        <p:nvSpPr>
          <p:cNvPr id="17414" name="Rectangle 3">
            <a:extLst>
              <a:ext uri="{FF2B5EF4-FFF2-40B4-BE49-F238E27FC236}">
                <a16:creationId xmlns:a16="http://schemas.microsoft.com/office/drawing/2014/main" id="{51B01538-DA6A-48E1-8209-1D3AC155E050}"/>
              </a:ext>
            </a:extLst>
          </p:cNvPr>
          <p:cNvSpPr>
            <a:spLocks noGrp="1" noChangeArrowheads="1"/>
          </p:cNvSpPr>
          <p:nvPr>
            <p:ph type="body" sz="half" idx="1"/>
          </p:nvPr>
        </p:nvSpPr>
        <p:spPr/>
        <p:txBody>
          <a:bodyPr/>
          <a:lstStyle/>
          <a:p>
            <a:pPr>
              <a:lnSpc>
                <a:spcPct val="80000"/>
              </a:lnSpc>
              <a:buFont typeface="Symbol" panose="05050102010706020507" pitchFamily="18" charset="2"/>
              <a:buNone/>
            </a:pPr>
            <a:r>
              <a:rPr lang="en-US" altLang="en-US" sz="1400">
                <a:latin typeface="Courier New" panose="02070309020205020404" pitchFamily="49" charset="0"/>
              </a:rPr>
              <a:t>class part {</a:t>
            </a:r>
          </a:p>
          <a:p>
            <a:pPr>
              <a:lnSpc>
                <a:spcPct val="80000"/>
              </a:lnSpc>
              <a:buFont typeface="Symbol" panose="05050102010706020507" pitchFamily="18" charset="2"/>
              <a:buNone/>
            </a:pPr>
            <a:endParaRPr lang="en-US" altLang="en-US" sz="1400">
              <a:latin typeface="Courier New" panose="02070309020205020404" pitchFamily="49" charset="0"/>
            </a:endParaRPr>
          </a:p>
          <a:p>
            <a:pPr>
              <a:lnSpc>
                <a:spcPct val="80000"/>
              </a:lnSpc>
              <a:buFont typeface="Symbol" panose="05050102010706020507" pitchFamily="18" charset="2"/>
              <a:buNone/>
            </a:pPr>
            <a:r>
              <a:rPr lang="en-US" altLang="en-US" sz="1400">
                <a:latin typeface="Courier New" panose="02070309020205020404" pitchFamily="49" charset="0"/>
              </a:rPr>
              <a:t>  public:</a:t>
            </a:r>
          </a:p>
          <a:p>
            <a:pPr>
              <a:lnSpc>
                <a:spcPct val="80000"/>
              </a:lnSpc>
              <a:buFont typeface="Symbol" panose="05050102010706020507" pitchFamily="18" charset="2"/>
              <a:buNone/>
            </a:pPr>
            <a:r>
              <a:rPr lang="en-US" altLang="en-US" sz="1400">
                <a:latin typeface="Courier New" panose="02070309020205020404" pitchFamily="49" charset="0"/>
              </a:rPr>
              <a:t>    part(const std::string &amp;name);</a:t>
            </a:r>
          </a:p>
          <a:p>
            <a:pPr>
              <a:lnSpc>
                <a:spcPct val="80000"/>
              </a:lnSpc>
              <a:buFont typeface="Symbol" panose="05050102010706020507" pitchFamily="18" charset="2"/>
              <a:buNone/>
            </a:pPr>
            <a:r>
              <a:rPr lang="en-US" altLang="en-US" sz="1400">
                <a:latin typeface="Courier New" panose="02070309020205020404" pitchFamily="49" charset="0"/>
              </a:rPr>
              <a:t>    void showPart();</a:t>
            </a:r>
          </a:p>
          <a:p>
            <a:pPr>
              <a:lnSpc>
                <a:spcPct val="80000"/>
              </a:lnSpc>
              <a:buFont typeface="Symbol" panose="05050102010706020507" pitchFamily="18" charset="2"/>
              <a:buNone/>
            </a:pPr>
            <a:endParaRPr lang="en-US" altLang="en-US" sz="1400">
              <a:latin typeface="Courier New" panose="02070309020205020404" pitchFamily="49" charset="0"/>
            </a:endParaRPr>
          </a:p>
          <a:p>
            <a:pPr>
              <a:lnSpc>
                <a:spcPct val="80000"/>
              </a:lnSpc>
              <a:buFont typeface="Symbol" panose="05050102010706020507" pitchFamily="18" charset="2"/>
              <a:buNone/>
            </a:pPr>
            <a:r>
              <a:rPr lang="en-US" altLang="en-US" sz="1400">
                <a:latin typeface="Courier New" panose="02070309020205020404" pitchFamily="49" charset="0"/>
              </a:rPr>
              <a:t>  private:</a:t>
            </a:r>
          </a:p>
          <a:p>
            <a:pPr>
              <a:lnSpc>
                <a:spcPct val="80000"/>
              </a:lnSpc>
              <a:buFont typeface="Symbol" panose="05050102010706020507" pitchFamily="18" charset="2"/>
              <a:buNone/>
            </a:pPr>
            <a:r>
              <a:rPr lang="en-US" altLang="en-US" sz="1400">
                <a:latin typeface="Courier New" panose="02070309020205020404" pitchFamily="49" charset="0"/>
              </a:rPr>
              <a:t>    std::string _name;</a:t>
            </a:r>
          </a:p>
          <a:p>
            <a:pPr>
              <a:lnSpc>
                <a:spcPct val="80000"/>
              </a:lnSpc>
              <a:buFont typeface="Symbol" panose="05050102010706020507" pitchFamily="18" charset="2"/>
              <a:buNone/>
            </a:pPr>
            <a:r>
              <a:rPr lang="en-US" altLang="en-US" sz="1400">
                <a:latin typeface="Courier New" panose="02070309020205020404" pitchFamily="49" charset="0"/>
              </a:rPr>
              <a:t>};</a:t>
            </a:r>
          </a:p>
          <a:p>
            <a:pPr>
              <a:lnSpc>
                <a:spcPct val="80000"/>
              </a:lnSpc>
              <a:buFont typeface="Symbol" panose="05050102010706020507" pitchFamily="18" charset="2"/>
              <a:buNone/>
            </a:pPr>
            <a:endParaRPr lang="en-US" altLang="en-US" sz="1400">
              <a:latin typeface="Courier New" panose="02070309020205020404" pitchFamily="49" charset="0"/>
            </a:endParaRPr>
          </a:p>
          <a:p>
            <a:pPr>
              <a:lnSpc>
                <a:spcPct val="80000"/>
              </a:lnSpc>
              <a:buFont typeface="Symbol" panose="05050102010706020507" pitchFamily="18" charset="2"/>
              <a:buNone/>
            </a:pPr>
            <a:r>
              <a:rPr lang="en-US" altLang="en-US" sz="1400">
                <a:latin typeface="Courier New" panose="02070309020205020404" pitchFamily="49" charset="0"/>
              </a:rPr>
              <a:t>class whole {</a:t>
            </a:r>
          </a:p>
          <a:p>
            <a:pPr>
              <a:lnSpc>
                <a:spcPct val="80000"/>
              </a:lnSpc>
              <a:buFont typeface="Symbol" panose="05050102010706020507" pitchFamily="18" charset="2"/>
              <a:buNone/>
            </a:pPr>
            <a:endParaRPr lang="en-US" altLang="en-US" sz="1400">
              <a:latin typeface="Courier New" panose="02070309020205020404" pitchFamily="49" charset="0"/>
            </a:endParaRPr>
          </a:p>
          <a:p>
            <a:pPr>
              <a:lnSpc>
                <a:spcPct val="80000"/>
              </a:lnSpc>
              <a:buFont typeface="Symbol" panose="05050102010706020507" pitchFamily="18" charset="2"/>
              <a:buNone/>
            </a:pPr>
            <a:r>
              <a:rPr lang="en-US" altLang="en-US" sz="1400">
                <a:latin typeface="Courier New" panose="02070309020205020404" pitchFamily="49" charset="0"/>
              </a:rPr>
              <a:t>  public:</a:t>
            </a:r>
          </a:p>
          <a:p>
            <a:pPr>
              <a:lnSpc>
                <a:spcPct val="80000"/>
              </a:lnSpc>
              <a:buFont typeface="Symbol" panose="05050102010706020507" pitchFamily="18" charset="2"/>
              <a:buNone/>
            </a:pPr>
            <a:r>
              <a:rPr lang="en-US" altLang="en-US" sz="1400">
                <a:latin typeface="Courier New" panose="02070309020205020404" pitchFamily="49" charset="0"/>
              </a:rPr>
              <a:t>    whole(const std::string &amp;name);</a:t>
            </a:r>
          </a:p>
          <a:p>
            <a:pPr>
              <a:lnSpc>
                <a:spcPct val="80000"/>
              </a:lnSpc>
              <a:buFont typeface="Symbol" panose="05050102010706020507" pitchFamily="18" charset="2"/>
              <a:buNone/>
            </a:pPr>
            <a:r>
              <a:rPr lang="en-US" altLang="en-US" sz="1400">
                <a:latin typeface="Courier New" panose="02070309020205020404" pitchFamily="49" charset="0"/>
              </a:rPr>
              <a:t>    void show();</a:t>
            </a:r>
          </a:p>
          <a:p>
            <a:pPr>
              <a:lnSpc>
                <a:spcPct val="80000"/>
              </a:lnSpc>
              <a:buFont typeface="Symbol" panose="05050102010706020507" pitchFamily="18" charset="2"/>
              <a:buNone/>
            </a:pPr>
            <a:endParaRPr lang="en-US" altLang="en-US" sz="1400">
              <a:latin typeface="Courier New" panose="02070309020205020404" pitchFamily="49" charset="0"/>
            </a:endParaRPr>
          </a:p>
          <a:p>
            <a:pPr>
              <a:lnSpc>
                <a:spcPct val="80000"/>
              </a:lnSpc>
              <a:buFont typeface="Symbol" panose="05050102010706020507" pitchFamily="18" charset="2"/>
              <a:buNone/>
            </a:pPr>
            <a:r>
              <a:rPr lang="en-US" altLang="en-US" sz="1400">
                <a:latin typeface="Courier New" panose="02070309020205020404" pitchFamily="49" charset="0"/>
              </a:rPr>
              <a:t>  private:</a:t>
            </a:r>
          </a:p>
          <a:p>
            <a:pPr>
              <a:lnSpc>
                <a:spcPct val="80000"/>
              </a:lnSpc>
              <a:buFont typeface="Symbol" panose="05050102010706020507" pitchFamily="18" charset="2"/>
              <a:buNone/>
            </a:pPr>
            <a:r>
              <a:rPr lang="en-US" altLang="en-US" sz="1400">
                <a:latin typeface="Courier New" panose="02070309020205020404" pitchFamily="49" charset="0"/>
              </a:rPr>
              <a:t>    std::string _name;</a:t>
            </a:r>
          </a:p>
          <a:p>
            <a:pPr>
              <a:lnSpc>
                <a:spcPct val="80000"/>
              </a:lnSpc>
              <a:buFont typeface="Symbol" panose="05050102010706020507" pitchFamily="18" charset="2"/>
              <a:buNone/>
            </a:pPr>
            <a:r>
              <a:rPr lang="en-US" altLang="en-US" sz="1400">
                <a:latin typeface="Courier New" panose="02070309020205020404" pitchFamily="49" charset="0"/>
              </a:rPr>
              <a:t>    part a;</a:t>
            </a:r>
          </a:p>
          <a:p>
            <a:pPr>
              <a:lnSpc>
                <a:spcPct val="80000"/>
              </a:lnSpc>
              <a:buFont typeface="Symbol" panose="05050102010706020507" pitchFamily="18" charset="2"/>
              <a:buNone/>
            </a:pPr>
            <a:r>
              <a:rPr lang="en-US" altLang="en-US" sz="1400">
                <a:latin typeface="Courier New" panose="02070309020205020404" pitchFamily="49" charset="0"/>
              </a:rPr>
              <a:t>    part b;</a:t>
            </a:r>
          </a:p>
          <a:p>
            <a:pPr>
              <a:lnSpc>
                <a:spcPct val="80000"/>
              </a:lnSpc>
              <a:buFont typeface="Symbol" panose="05050102010706020507" pitchFamily="18" charset="2"/>
              <a:buNone/>
            </a:pPr>
            <a:r>
              <a:rPr lang="en-US" altLang="en-US" sz="1400">
                <a:latin typeface="Courier New" panose="02070309020205020404" pitchFamily="49" charset="0"/>
              </a:rPr>
              <a:t>};</a:t>
            </a:r>
          </a:p>
          <a:p>
            <a:pPr>
              <a:lnSpc>
                <a:spcPct val="80000"/>
              </a:lnSpc>
              <a:buFont typeface="Symbol" panose="05050102010706020507" pitchFamily="18" charset="2"/>
              <a:buNone/>
            </a:pPr>
            <a:endParaRPr lang="en-US" altLang="en-US" sz="1400">
              <a:latin typeface="Courier New" panose="02070309020205020404" pitchFamily="49" charset="0"/>
            </a:endParaRPr>
          </a:p>
          <a:p>
            <a:pPr>
              <a:lnSpc>
                <a:spcPct val="80000"/>
              </a:lnSpc>
              <a:buFont typeface="Symbol" panose="05050102010706020507" pitchFamily="18" charset="2"/>
              <a:buNone/>
            </a:pPr>
            <a:endParaRPr lang="en-US" altLang="en-US" sz="1400">
              <a:latin typeface="Courier New" panose="02070309020205020404" pitchFamily="49" charset="0"/>
            </a:endParaRPr>
          </a:p>
          <a:p>
            <a:pPr>
              <a:lnSpc>
                <a:spcPct val="80000"/>
              </a:lnSpc>
              <a:buFont typeface="Symbol" panose="05050102010706020507" pitchFamily="18" charset="2"/>
              <a:buNone/>
            </a:pPr>
            <a:endParaRPr lang="en-US" altLang="en-US" sz="1400">
              <a:latin typeface="Courier New" panose="02070309020205020404" pitchFamily="49" charset="0"/>
            </a:endParaRPr>
          </a:p>
        </p:txBody>
      </p:sp>
      <p:graphicFrame>
        <p:nvGraphicFramePr>
          <p:cNvPr id="17410" name="Object 11">
            <a:extLst>
              <a:ext uri="{FF2B5EF4-FFF2-40B4-BE49-F238E27FC236}">
                <a16:creationId xmlns:a16="http://schemas.microsoft.com/office/drawing/2014/main" id="{A594894B-0334-43B3-91FD-F54FC16C5A44}"/>
              </a:ext>
            </a:extLst>
          </p:cNvPr>
          <p:cNvGraphicFramePr>
            <a:graphicFrameLocks noChangeAspect="1"/>
          </p:cNvGraphicFramePr>
          <p:nvPr>
            <p:ph sz="half" idx="2"/>
          </p:nvPr>
        </p:nvGraphicFramePr>
        <p:xfrm>
          <a:off x="5062538" y="2803525"/>
          <a:ext cx="4021137" cy="2824163"/>
        </p:xfrm>
        <a:graphic>
          <a:graphicData uri="http://schemas.openxmlformats.org/presentationml/2006/ole">
            <mc:AlternateContent xmlns:mc="http://schemas.openxmlformats.org/markup-compatibility/2006">
              <mc:Choice xmlns:v="urn:schemas-microsoft-com:vml" Requires="v">
                <p:oleObj spid="_x0000_s17416" name="VISIO" r:id="rId5" imgW="4606560" imgH="3234960" progId="Visio.Drawing.6">
                  <p:embed/>
                </p:oleObj>
              </mc:Choice>
              <mc:Fallback>
                <p:oleObj name="VISIO" r:id="rId5" imgW="4606560" imgH="3234960" progId="Visio.Drawing.6">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2538" y="2803525"/>
                        <a:ext cx="4021137" cy="282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Footer Placeholder 3">
            <a:extLst>
              <a:ext uri="{FF2B5EF4-FFF2-40B4-BE49-F238E27FC236}">
                <a16:creationId xmlns:a16="http://schemas.microsoft.com/office/drawing/2014/main" id="{4BF591DE-6980-493A-A51D-9E50E3C5ED94}"/>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18436" name="Slide Number Placeholder 4">
            <a:extLst>
              <a:ext uri="{FF2B5EF4-FFF2-40B4-BE49-F238E27FC236}">
                <a16:creationId xmlns:a16="http://schemas.microsoft.com/office/drawing/2014/main" id="{793ECA18-60EC-43C2-B03C-BEC7047EF5CF}"/>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09F99AB7-071A-4744-BFFB-9FA285D9F328}" type="slidenum">
              <a:rPr lang="en-US" altLang="en-US" sz="1500">
                <a:solidFill>
                  <a:schemeClr val="accent2"/>
                </a:solidFill>
              </a:rPr>
              <a:pPr/>
              <a:t>34</a:t>
            </a:fld>
            <a:endParaRPr lang="en-US" altLang="en-US" sz="1500">
              <a:solidFill>
                <a:schemeClr val="accent2"/>
              </a:solidFill>
            </a:endParaRPr>
          </a:p>
        </p:txBody>
      </p:sp>
      <p:sp>
        <p:nvSpPr>
          <p:cNvPr id="18437" name="Rectangle 2">
            <a:extLst>
              <a:ext uri="{FF2B5EF4-FFF2-40B4-BE49-F238E27FC236}">
                <a16:creationId xmlns:a16="http://schemas.microsoft.com/office/drawing/2014/main" id="{986C85CB-C6E4-448B-8913-18EEE39EB2D4}"/>
              </a:ext>
            </a:extLst>
          </p:cNvPr>
          <p:cNvSpPr>
            <a:spLocks noGrp="1" noChangeArrowheads="1"/>
          </p:cNvSpPr>
          <p:nvPr>
            <p:ph type="title"/>
          </p:nvPr>
        </p:nvSpPr>
        <p:spPr>
          <a:solidFill>
            <a:schemeClr val="bg1"/>
          </a:solidFill>
        </p:spPr>
        <p:txBody>
          <a:bodyPr lIns="99995" tIns="49204" rIns="99995" bIns="49204"/>
          <a:lstStyle/>
          <a:p>
            <a:r>
              <a:rPr lang="en-US" altLang="en-US"/>
              <a:t>Aggregation Example </a:t>
            </a:r>
            <a:r>
              <a:rPr lang="en-US" altLang="en-US" sz="2300">
                <a:hlinkClick r:id="rId4" action="ppaction://hlinksldjump"/>
              </a:rPr>
              <a:t>Contents</a:t>
            </a:r>
            <a:endParaRPr lang="en-US" altLang="en-US" sz="2300"/>
          </a:p>
        </p:txBody>
      </p:sp>
      <p:sp>
        <p:nvSpPr>
          <p:cNvPr id="18438" name="Rectangle 3">
            <a:extLst>
              <a:ext uri="{FF2B5EF4-FFF2-40B4-BE49-F238E27FC236}">
                <a16:creationId xmlns:a16="http://schemas.microsoft.com/office/drawing/2014/main" id="{FEFB938C-3559-4CEA-B09E-2B8C3E7C8B7D}"/>
              </a:ext>
            </a:extLst>
          </p:cNvPr>
          <p:cNvSpPr>
            <a:spLocks noGrp="1" noChangeArrowheads="1"/>
          </p:cNvSpPr>
          <p:nvPr>
            <p:ph type="body" idx="1"/>
          </p:nvPr>
        </p:nvSpPr>
        <p:spPr>
          <a:xfrm>
            <a:off x="442913" y="1509713"/>
            <a:ext cx="9067800" cy="5670550"/>
          </a:xfrm>
          <a:noFill/>
        </p:spPr>
        <p:txBody>
          <a:bodyPr lIns="99995" tIns="49204" rIns="99995" bIns="49204"/>
          <a:lstStyle/>
          <a:p>
            <a:pPr>
              <a:buFont typeface="Symbol" panose="05050102010706020507" pitchFamily="18" charset="2"/>
              <a:buNone/>
            </a:pPr>
            <a:r>
              <a:rPr lang="en-US" altLang="en-US" sz="2000"/>
              <a:t>	The diagram below illustrates the aggregation relationship inherent in a team.</a:t>
            </a:r>
            <a:br>
              <a:rPr lang="en-US" altLang="en-US" sz="2000"/>
            </a:br>
            <a:br>
              <a:rPr lang="en-US" altLang="en-US" sz="2000"/>
            </a:br>
            <a:br>
              <a:rPr lang="en-US" altLang="en-US" sz="2000"/>
            </a:br>
            <a:br>
              <a:rPr lang="en-US" altLang="en-US" sz="2000"/>
            </a:br>
            <a:br>
              <a:rPr lang="en-US" altLang="en-US" sz="2000"/>
            </a:br>
            <a:br>
              <a:rPr lang="en-US" altLang="en-US" sz="2000"/>
            </a:br>
            <a:br>
              <a:rPr lang="en-US" altLang="en-US" sz="2000"/>
            </a:br>
            <a:br>
              <a:rPr lang="en-US" altLang="en-US" sz="2000"/>
            </a:br>
            <a:br>
              <a:rPr lang="en-US" altLang="en-US" sz="2000"/>
            </a:br>
            <a:endParaRPr lang="en-US" altLang="en-US" sz="2000"/>
          </a:p>
          <a:p>
            <a:pPr>
              <a:buFont typeface="Symbol" panose="05050102010706020507" pitchFamily="18" charset="2"/>
              <a:buNone/>
            </a:pPr>
            <a:r>
              <a:rPr lang="en-US" altLang="en-US" sz="2000"/>
              <a:t>	The behaviors and attributes of the team are the sum of all the behaviors and attributes of the team leader and all the team members.  In this sense aggregation represents an “and” semantic relationship.</a:t>
            </a:r>
          </a:p>
        </p:txBody>
      </p:sp>
      <p:graphicFrame>
        <p:nvGraphicFramePr>
          <p:cNvPr id="18434" name="Object 4">
            <a:hlinkClick r:id="" action="ppaction://ole?verb=0"/>
            <a:extLst>
              <a:ext uri="{FF2B5EF4-FFF2-40B4-BE49-F238E27FC236}">
                <a16:creationId xmlns:a16="http://schemas.microsoft.com/office/drawing/2014/main" id="{D51D758C-6C3B-4E08-AF21-146A2ECC054E}"/>
              </a:ext>
            </a:extLst>
          </p:cNvPr>
          <p:cNvGraphicFramePr>
            <a:graphicFrameLocks/>
          </p:cNvGraphicFramePr>
          <p:nvPr/>
        </p:nvGraphicFramePr>
        <p:xfrm>
          <a:off x="2043113" y="1738313"/>
          <a:ext cx="6557962" cy="3581400"/>
        </p:xfrm>
        <a:graphic>
          <a:graphicData uri="http://schemas.openxmlformats.org/presentationml/2006/ole">
            <mc:AlternateContent xmlns:mc="http://schemas.openxmlformats.org/markup-compatibility/2006">
              <mc:Choice xmlns:v="urn:schemas-microsoft-com:vml" Requires="v">
                <p:oleObj spid="_x0000_s18440" name="VISIO" r:id="rId5" imgW="4598640" imgH="3074760" progId="Visio.Drawing.4">
                  <p:embed/>
                </p:oleObj>
              </mc:Choice>
              <mc:Fallback>
                <p:oleObj name="VISIO" r:id="rId5" imgW="4598640" imgH="3074760" progId="Visio.Drawing.4">
                  <p:embed/>
                  <p:pic>
                    <p:nvPicPr>
                      <p:cNvPr id="0"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3113" y="1738313"/>
                        <a:ext cx="6557962"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Footer Placeholder 3">
            <a:extLst>
              <a:ext uri="{FF2B5EF4-FFF2-40B4-BE49-F238E27FC236}">
                <a16:creationId xmlns:a16="http://schemas.microsoft.com/office/drawing/2014/main" id="{8EF9A304-F66A-4769-BEE7-1DC80DEA2A25}"/>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19460" name="Slide Number Placeholder 4">
            <a:extLst>
              <a:ext uri="{FF2B5EF4-FFF2-40B4-BE49-F238E27FC236}">
                <a16:creationId xmlns:a16="http://schemas.microsoft.com/office/drawing/2014/main" id="{9328F372-E9B7-4457-8000-681CFE9FB100}"/>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2A2C7E8B-74E7-44D5-A32D-8A855A755ACE}" type="slidenum">
              <a:rPr lang="en-US" altLang="en-US" sz="1500">
                <a:solidFill>
                  <a:schemeClr val="accent2"/>
                </a:solidFill>
              </a:rPr>
              <a:pPr/>
              <a:t>35</a:t>
            </a:fld>
            <a:endParaRPr lang="en-US" altLang="en-US" sz="1500">
              <a:solidFill>
                <a:schemeClr val="accent2"/>
              </a:solidFill>
            </a:endParaRPr>
          </a:p>
        </p:txBody>
      </p:sp>
      <p:sp>
        <p:nvSpPr>
          <p:cNvPr id="19461" name="Rectangle 2">
            <a:extLst>
              <a:ext uri="{FF2B5EF4-FFF2-40B4-BE49-F238E27FC236}">
                <a16:creationId xmlns:a16="http://schemas.microsoft.com/office/drawing/2014/main" id="{F73151C0-58BC-4AD6-A135-BCE52733A6CC}"/>
              </a:ext>
            </a:extLst>
          </p:cNvPr>
          <p:cNvSpPr>
            <a:spLocks noGrp="1" noChangeArrowheads="1"/>
          </p:cNvSpPr>
          <p:nvPr>
            <p:ph type="title"/>
          </p:nvPr>
        </p:nvSpPr>
        <p:spPr>
          <a:solidFill>
            <a:schemeClr val="bg1"/>
          </a:solidFill>
        </p:spPr>
        <p:txBody>
          <a:bodyPr lIns="99995" tIns="49204" rIns="99995" bIns="49204"/>
          <a:lstStyle/>
          <a:p>
            <a:r>
              <a:rPr lang="en-US" altLang="en-US"/>
              <a:t>Inheritance </a:t>
            </a:r>
            <a:r>
              <a:rPr lang="en-US" altLang="en-US" sz="2300">
                <a:hlinkClick r:id="rId4" action="ppaction://hlinksldjump"/>
              </a:rPr>
              <a:t>Contents</a:t>
            </a:r>
            <a:endParaRPr lang="en-US" altLang="en-US" sz="2300"/>
          </a:p>
        </p:txBody>
      </p:sp>
      <p:sp>
        <p:nvSpPr>
          <p:cNvPr id="19462" name="Rectangle 3">
            <a:extLst>
              <a:ext uri="{FF2B5EF4-FFF2-40B4-BE49-F238E27FC236}">
                <a16:creationId xmlns:a16="http://schemas.microsoft.com/office/drawing/2014/main" id="{5D5198E9-FD92-4A11-88D8-B23DF3FC5BCC}"/>
              </a:ext>
            </a:extLst>
          </p:cNvPr>
          <p:cNvSpPr>
            <a:spLocks noGrp="1" noChangeArrowheads="1"/>
          </p:cNvSpPr>
          <p:nvPr>
            <p:ph type="body" idx="1"/>
          </p:nvPr>
        </p:nvSpPr>
        <p:spPr>
          <a:xfrm>
            <a:off x="747713" y="1738313"/>
            <a:ext cx="8393112" cy="5060950"/>
          </a:xfrm>
          <a:noFill/>
        </p:spPr>
        <p:txBody>
          <a:bodyPr lIns="99995" tIns="49204" rIns="99995" bIns="49204"/>
          <a:lstStyle/>
          <a:p>
            <a:pPr>
              <a:buFont typeface="Symbol" panose="05050102010706020507" pitchFamily="18" charset="2"/>
              <a:buNone/>
            </a:pPr>
            <a:r>
              <a:rPr lang="en-US" altLang="en-US" sz="1700"/>
              <a:t>	Inheritance models an “is-a” semantic relationship.  Here the classes 2 and 3 inherit from class 1.  We say that  classes 2 and 3 are derived from base class 1.</a:t>
            </a:r>
            <a:br>
              <a:rPr lang="en-US" altLang="en-US" sz="1700"/>
            </a:br>
            <a:br>
              <a:rPr lang="en-US" altLang="en-US" sz="1700"/>
            </a:br>
            <a:br>
              <a:rPr lang="en-US" altLang="en-US" sz="1700"/>
            </a:br>
            <a:br>
              <a:rPr lang="en-US" altLang="en-US" sz="1700"/>
            </a:br>
            <a:br>
              <a:rPr lang="en-US" altLang="en-US" sz="1700"/>
            </a:br>
            <a:endParaRPr lang="en-US" altLang="en-US" sz="1700"/>
          </a:p>
          <a:p>
            <a:pPr>
              <a:buFont typeface="Symbol" panose="05050102010706020507" pitchFamily="18" charset="2"/>
              <a:buNone/>
            </a:pPr>
            <a:br>
              <a:rPr lang="en-US" altLang="en-US" sz="1700"/>
            </a:br>
            <a:br>
              <a:rPr lang="en-US" altLang="en-US" sz="1700"/>
            </a:br>
            <a:br>
              <a:rPr lang="en-US" altLang="en-US" sz="1700"/>
            </a:br>
            <a:endParaRPr lang="en-US" altLang="en-US" sz="1700"/>
          </a:p>
          <a:p>
            <a:pPr>
              <a:buFont typeface="Symbol" panose="05050102010706020507" pitchFamily="18" charset="2"/>
              <a:buNone/>
            </a:pPr>
            <a:r>
              <a:rPr lang="en-US" altLang="en-US" sz="1700"/>
              <a:t>	That means that class 2 “is-a” class 1 and the same must be true for class 2.  The “is-a” relationship is always a specialization.  That is, both classes 2 and 3 must have all attributes and behaviors of class 1, but may also extend the attributes and extend and modify the behaviors of class 1.</a:t>
            </a:r>
          </a:p>
        </p:txBody>
      </p:sp>
      <p:graphicFrame>
        <p:nvGraphicFramePr>
          <p:cNvPr id="19458" name="Object 4">
            <a:hlinkClick r:id="" action="ppaction://ole?verb=0"/>
            <a:extLst>
              <a:ext uri="{FF2B5EF4-FFF2-40B4-BE49-F238E27FC236}">
                <a16:creationId xmlns:a16="http://schemas.microsoft.com/office/drawing/2014/main" id="{4D8D447C-644A-479B-8B83-FF783F1AD4FA}"/>
              </a:ext>
            </a:extLst>
          </p:cNvPr>
          <p:cNvGraphicFramePr>
            <a:graphicFrameLocks/>
          </p:cNvGraphicFramePr>
          <p:nvPr/>
        </p:nvGraphicFramePr>
        <p:xfrm>
          <a:off x="2652713" y="2195513"/>
          <a:ext cx="5106987" cy="2971800"/>
        </p:xfrm>
        <a:graphic>
          <a:graphicData uri="http://schemas.openxmlformats.org/presentationml/2006/ole">
            <mc:AlternateContent xmlns:mc="http://schemas.openxmlformats.org/markup-compatibility/2006">
              <mc:Choice xmlns:v="urn:schemas-microsoft-com:vml" Requires="v">
                <p:oleObj spid="_x0000_s19464" name="VISIO" r:id="rId5" imgW="4598640" imgH="3074760" progId="Visio.Drawing.4">
                  <p:embed/>
                </p:oleObj>
              </mc:Choice>
              <mc:Fallback>
                <p:oleObj name="VISIO" r:id="rId5" imgW="4598640" imgH="3074760" progId="Visio.Drawing.4">
                  <p:embed/>
                  <p:pic>
                    <p:nvPicPr>
                      <p:cNvPr id="0"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2713" y="2195513"/>
                        <a:ext cx="5106987"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4">
            <a:extLst>
              <a:ext uri="{FF2B5EF4-FFF2-40B4-BE49-F238E27FC236}">
                <a16:creationId xmlns:a16="http://schemas.microsoft.com/office/drawing/2014/main" id="{A55C0F4D-2165-4E99-B23E-80F7F95002FC}"/>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20484" name="Slide Number Placeholder 5">
            <a:extLst>
              <a:ext uri="{FF2B5EF4-FFF2-40B4-BE49-F238E27FC236}">
                <a16:creationId xmlns:a16="http://schemas.microsoft.com/office/drawing/2014/main" id="{F1793A34-903A-4CC6-8316-5635B9BF9C24}"/>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CBF36BC3-1D51-418D-BDEB-5E4F9524FBAA}" type="slidenum">
              <a:rPr lang="en-US" altLang="en-US" sz="1500">
                <a:solidFill>
                  <a:schemeClr val="accent2"/>
                </a:solidFill>
              </a:rPr>
              <a:pPr/>
              <a:t>36</a:t>
            </a:fld>
            <a:endParaRPr lang="en-US" altLang="en-US" sz="1500">
              <a:solidFill>
                <a:schemeClr val="accent2"/>
              </a:solidFill>
            </a:endParaRPr>
          </a:p>
        </p:txBody>
      </p:sp>
      <p:sp>
        <p:nvSpPr>
          <p:cNvPr id="20485" name="Rectangle 2">
            <a:extLst>
              <a:ext uri="{FF2B5EF4-FFF2-40B4-BE49-F238E27FC236}">
                <a16:creationId xmlns:a16="http://schemas.microsoft.com/office/drawing/2014/main" id="{448D1FC5-88F2-4CA8-9CF7-158C8D310475}"/>
              </a:ext>
            </a:extLst>
          </p:cNvPr>
          <p:cNvSpPr>
            <a:spLocks noGrp="1" noChangeArrowheads="1"/>
          </p:cNvSpPr>
          <p:nvPr>
            <p:ph type="title"/>
          </p:nvPr>
        </p:nvSpPr>
        <p:spPr/>
        <p:txBody>
          <a:bodyPr/>
          <a:lstStyle/>
          <a:p>
            <a:r>
              <a:rPr lang="en-US" altLang="en-US"/>
              <a:t>Inheritance Example </a:t>
            </a:r>
            <a:r>
              <a:rPr lang="en-US" altLang="en-US" sz="2300">
                <a:hlinkClick r:id="rId4" action="ppaction://hlinksldjump"/>
              </a:rPr>
              <a:t>Contents</a:t>
            </a:r>
            <a:endParaRPr lang="en-US" altLang="en-US" sz="2300"/>
          </a:p>
        </p:txBody>
      </p:sp>
      <p:sp>
        <p:nvSpPr>
          <p:cNvPr id="20486" name="Rectangle 3">
            <a:extLst>
              <a:ext uri="{FF2B5EF4-FFF2-40B4-BE49-F238E27FC236}">
                <a16:creationId xmlns:a16="http://schemas.microsoft.com/office/drawing/2014/main" id="{BC3453E4-1666-4B8F-8DD8-DB114F900354}"/>
              </a:ext>
            </a:extLst>
          </p:cNvPr>
          <p:cNvSpPr>
            <a:spLocks noGrp="1" noChangeArrowheads="1"/>
          </p:cNvSpPr>
          <p:nvPr>
            <p:ph type="body" sz="half" idx="1"/>
          </p:nvPr>
        </p:nvSpPr>
        <p:spPr>
          <a:xfrm>
            <a:off x="741363" y="1685925"/>
            <a:ext cx="8007350" cy="5060950"/>
          </a:xfrm>
        </p:spPr>
        <p:txBody>
          <a:bodyPr/>
          <a:lstStyle/>
          <a:p>
            <a:pPr>
              <a:lnSpc>
                <a:spcPct val="80000"/>
              </a:lnSpc>
              <a:buFont typeface="Symbol" panose="05050102010706020507" pitchFamily="18" charset="2"/>
              <a:buNone/>
            </a:pPr>
            <a:r>
              <a:rPr lang="en-US" altLang="en-US" sz="1600">
                <a:latin typeface="Courier New" panose="02070309020205020404" pitchFamily="49" charset="0"/>
              </a:rPr>
              <a:t>class Base {</a:t>
            </a:r>
          </a:p>
          <a:p>
            <a:pPr>
              <a:lnSpc>
                <a:spcPct val="80000"/>
              </a:lnSpc>
              <a:buFont typeface="Symbol" panose="05050102010706020507" pitchFamily="18" charset="2"/>
              <a:buNone/>
            </a:pPr>
            <a:endParaRPr lang="en-US" altLang="en-US" sz="1600">
              <a:latin typeface="Courier New" panose="02070309020205020404" pitchFamily="49" charset="0"/>
            </a:endParaRPr>
          </a:p>
          <a:p>
            <a:pPr>
              <a:lnSpc>
                <a:spcPct val="80000"/>
              </a:lnSpc>
              <a:buFont typeface="Symbol" panose="05050102010706020507" pitchFamily="18" charset="2"/>
              <a:buNone/>
            </a:pPr>
            <a:r>
              <a:rPr lang="en-US" altLang="en-US" sz="1600">
                <a:latin typeface="Courier New" panose="02070309020205020404" pitchFamily="49" charset="0"/>
              </a:rPr>
              <a:t>  public:</a:t>
            </a:r>
          </a:p>
          <a:p>
            <a:pPr>
              <a:lnSpc>
                <a:spcPct val="80000"/>
              </a:lnSpc>
              <a:buFont typeface="Symbol" panose="05050102010706020507" pitchFamily="18" charset="2"/>
              <a:buNone/>
            </a:pPr>
            <a:r>
              <a:rPr lang="en-US" altLang="en-US" sz="1600">
                <a:latin typeface="Courier New" panose="02070309020205020404" pitchFamily="49" charset="0"/>
              </a:rPr>
              <a:t>    Base(const std::string &amp;name);</a:t>
            </a:r>
          </a:p>
          <a:p>
            <a:pPr>
              <a:lnSpc>
                <a:spcPct val="80000"/>
              </a:lnSpc>
              <a:buFont typeface="Symbol" panose="05050102010706020507" pitchFamily="18" charset="2"/>
              <a:buNone/>
            </a:pPr>
            <a:r>
              <a:rPr lang="en-US" altLang="en-US" sz="1600">
                <a:latin typeface="Courier New" panose="02070309020205020404" pitchFamily="49" charset="0"/>
              </a:rPr>
              <a:t>    virtual ~Base() { }</a:t>
            </a:r>
          </a:p>
          <a:p>
            <a:pPr>
              <a:lnSpc>
                <a:spcPct val="80000"/>
              </a:lnSpc>
              <a:buFont typeface="Symbol" panose="05050102010706020507" pitchFamily="18" charset="2"/>
              <a:buNone/>
            </a:pPr>
            <a:r>
              <a:rPr lang="en-US" altLang="en-US" sz="1600">
                <a:latin typeface="Courier New" panose="02070309020205020404" pitchFamily="49" charset="0"/>
              </a:rPr>
              <a:t>    virtual void show();</a:t>
            </a:r>
          </a:p>
          <a:p>
            <a:pPr>
              <a:lnSpc>
                <a:spcPct val="80000"/>
              </a:lnSpc>
              <a:buFont typeface="Symbol" panose="05050102010706020507" pitchFamily="18" charset="2"/>
              <a:buNone/>
            </a:pPr>
            <a:endParaRPr lang="en-US" altLang="en-US" sz="1600">
              <a:latin typeface="Courier New" panose="02070309020205020404" pitchFamily="49" charset="0"/>
            </a:endParaRPr>
          </a:p>
          <a:p>
            <a:pPr>
              <a:lnSpc>
                <a:spcPct val="80000"/>
              </a:lnSpc>
              <a:buFont typeface="Symbol" panose="05050102010706020507" pitchFamily="18" charset="2"/>
              <a:buNone/>
            </a:pPr>
            <a:r>
              <a:rPr lang="en-US" altLang="en-US" sz="1600">
                <a:latin typeface="Courier New" panose="02070309020205020404" pitchFamily="49" charset="0"/>
              </a:rPr>
              <a:t>  private:</a:t>
            </a:r>
          </a:p>
          <a:p>
            <a:pPr>
              <a:lnSpc>
                <a:spcPct val="80000"/>
              </a:lnSpc>
              <a:buFont typeface="Symbol" panose="05050102010706020507" pitchFamily="18" charset="2"/>
              <a:buNone/>
            </a:pPr>
            <a:r>
              <a:rPr lang="en-US" altLang="en-US" sz="1600">
                <a:latin typeface="Courier New" panose="02070309020205020404" pitchFamily="49" charset="0"/>
              </a:rPr>
              <a:t>    std::string _name;</a:t>
            </a:r>
          </a:p>
          <a:p>
            <a:pPr>
              <a:lnSpc>
                <a:spcPct val="80000"/>
              </a:lnSpc>
              <a:buFont typeface="Symbol" panose="05050102010706020507" pitchFamily="18" charset="2"/>
              <a:buNone/>
            </a:pPr>
            <a:r>
              <a:rPr lang="en-US" altLang="en-US" sz="1600">
                <a:latin typeface="Courier New" panose="02070309020205020404" pitchFamily="49" charset="0"/>
              </a:rPr>
              <a:t>};</a:t>
            </a:r>
          </a:p>
          <a:p>
            <a:pPr>
              <a:lnSpc>
                <a:spcPct val="80000"/>
              </a:lnSpc>
              <a:buFont typeface="Symbol" panose="05050102010706020507" pitchFamily="18" charset="2"/>
              <a:buNone/>
            </a:pPr>
            <a:endParaRPr lang="en-US" altLang="en-US" sz="1600">
              <a:latin typeface="Courier New" panose="02070309020205020404" pitchFamily="49" charset="0"/>
            </a:endParaRPr>
          </a:p>
          <a:p>
            <a:pPr>
              <a:lnSpc>
                <a:spcPct val="80000"/>
              </a:lnSpc>
              <a:buFont typeface="Symbol" panose="05050102010706020507" pitchFamily="18" charset="2"/>
              <a:buNone/>
            </a:pPr>
            <a:r>
              <a:rPr lang="en-US" altLang="en-US" sz="1600">
                <a:latin typeface="Courier New" panose="02070309020205020404" pitchFamily="49" charset="0"/>
              </a:rPr>
              <a:t>class Derived : public Base {</a:t>
            </a:r>
          </a:p>
          <a:p>
            <a:pPr>
              <a:lnSpc>
                <a:spcPct val="80000"/>
              </a:lnSpc>
              <a:buFont typeface="Symbol" panose="05050102010706020507" pitchFamily="18" charset="2"/>
              <a:buNone/>
            </a:pPr>
            <a:endParaRPr lang="en-US" altLang="en-US" sz="1600">
              <a:latin typeface="Courier New" panose="02070309020205020404" pitchFamily="49" charset="0"/>
            </a:endParaRPr>
          </a:p>
          <a:p>
            <a:pPr>
              <a:lnSpc>
                <a:spcPct val="80000"/>
              </a:lnSpc>
              <a:buFont typeface="Symbol" panose="05050102010706020507" pitchFamily="18" charset="2"/>
              <a:buNone/>
            </a:pPr>
            <a:r>
              <a:rPr lang="en-US" altLang="en-US" sz="1600">
                <a:latin typeface="Courier New" panose="02070309020205020404" pitchFamily="49" charset="0"/>
              </a:rPr>
              <a:t>  public:</a:t>
            </a:r>
          </a:p>
          <a:p>
            <a:pPr>
              <a:lnSpc>
                <a:spcPct val="80000"/>
              </a:lnSpc>
              <a:buFont typeface="Symbol" panose="05050102010706020507" pitchFamily="18" charset="2"/>
              <a:buNone/>
            </a:pPr>
            <a:r>
              <a:rPr lang="en-US" altLang="en-US" sz="1600">
                <a:latin typeface="Courier New" panose="02070309020205020404" pitchFamily="49" charset="0"/>
              </a:rPr>
              <a:t>    Derived(const std::string &amp;name);</a:t>
            </a:r>
          </a:p>
          <a:p>
            <a:pPr>
              <a:lnSpc>
                <a:spcPct val="80000"/>
              </a:lnSpc>
              <a:buFont typeface="Symbol" panose="05050102010706020507" pitchFamily="18" charset="2"/>
              <a:buNone/>
            </a:pPr>
            <a:r>
              <a:rPr lang="en-US" altLang="en-US" sz="1600">
                <a:latin typeface="Courier New" panose="02070309020205020404" pitchFamily="49" charset="0"/>
              </a:rPr>
              <a:t>    virtual void show();</a:t>
            </a:r>
          </a:p>
          <a:p>
            <a:pPr>
              <a:lnSpc>
                <a:spcPct val="80000"/>
              </a:lnSpc>
              <a:buFont typeface="Symbol" panose="05050102010706020507" pitchFamily="18" charset="2"/>
              <a:buNone/>
            </a:pPr>
            <a:endParaRPr lang="en-US" altLang="en-US" sz="1600">
              <a:latin typeface="Courier New" panose="02070309020205020404" pitchFamily="49" charset="0"/>
            </a:endParaRPr>
          </a:p>
          <a:p>
            <a:pPr>
              <a:lnSpc>
                <a:spcPct val="80000"/>
              </a:lnSpc>
              <a:buFont typeface="Symbol" panose="05050102010706020507" pitchFamily="18" charset="2"/>
              <a:buNone/>
            </a:pPr>
            <a:r>
              <a:rPr lang="en-US" altLang="en-US" sz="1600">
                <a:latin typeface="Courier New" panose="02070309020205020404" pitchFamily="49" charset="0"/>
              </a:rPr>
              <a:t>  private:</a:t>
            </a:r>
          </a:p>
          <a:p>
            <a:pPr>
              <a:lnSpc>
                <a:spcPct val="80000"/>
              </a:lnSpc>
              <a:buFont typeface="Symbol" panose="05050102010706020507" pitchFamily="18" charset="2"/>
              <a:buNone/>
            </a:pPr>
            <a:r>
              <a:rPr lang="en-US" altLang="en-US" sz="1600">
                <a:latin typeface="Courier New" panose="02070309020205020404" pitchFamily="49" charset="0"/>
              </a:rPr>
              <a:t>    std::string _name;</a:t>
            </a:r>
          </a:p>
          <a:p>
            <a:pPr>
              <a:lnSpc>
                <a:spcPct val="80000"/>
              </a:lnSpc>
              <a:buFont typeface="Symbol" panose="05050102010706020507" pitchFamily="18" charset="2"/>
              <a:buNone/>
            </a:pPr>
            <a:r>
              <a:rPr lang="en-US" altLang="en-US" sz="1600">
                <a:latin typeface="Courier New" panose="02070309020205020404" pitchFamily="49" charset="0"/>
              </a:rPr>
              <a:t>};</a:t>
            </a:r>
          </a:p>
          <a:p>
            <a:pPr>
              <a:lnSpc>
                <a:spcPct val="80000"/>
              </a:lnSpc>
              <a:buFont typeface="Symbol" panose="05050102010706020507" pitchFamily="18" charset="2"/>
              <a:buNone/>
            </a:pPr>
            <a:endParaRPr lang="en-US" altLang="en-US" sz="1600">
              <a:latin typeface="Courier New" panose="02070309020205020404" pitchFamily="49" charset="0"/>
            </a:endParaRPr>
          </a:p>
          <a:p>
            <a:pPr>
              <a:lnSpc>
                <a:spcPct val="80000"/>
              </a:lnSpc>
              <a:buFont typeface="Symbol" panose="05050102010706020507" pitchFamily="18" charset="2"/>
              <a:buNone/>
            </a:pPr>
            <a:endParaRPr lang="en-US" altLang="en-US" sz="1600">
              <a:latin typeface="Courier New" panose="02070309020205020404" pitchFamily="49" charset="0"/>
            </a:endParaRPr>
          </a:p>
        </p:txBody>
      </p:sp>
      <p:graphicFrame>
        <p:nvGraphicFramePr>
          <p:cNvPr id="20482" name="Object 22">
            <a:extLst>
              <a:ext uri="{FF2B5EF4-FFF2-40B4-BE49-F238E27FC236}">
                <a16:creationId xmlns:a16="http://schemas.microsoft.com/office/drawing/2014/main" id="{E743E356-6ECF-4130-B470-91D94939B36A}"/>
              </a:ext>
            </a:extLst>
          </p:cNvPr>
          <p:cNvGraphicFramePr>
            <a:graphicFrameLocks noChangeAspect="1"/>
          </p:cNvGraphicFramePr>
          <p:nvPr>
            <p:ph sz="half" idx="2"/>
          </p:nvPr>
        </p:nvGraphicFramePr>
        <p:xfrm>
          <a:off x="6276975" y="2827338"/>
          <a:ext cx="1408113" cy="2459037"/>
        </p:xfrm>
        <a:graphic>
          <a:graphicData uri="http://schemas.openxmlformats.org/presentationml/2006/ole">
            <mc:AlternateContent xmlns:mc="http://schemas.openxmlformats.org/markup-compatibility/2006">
              <mc:Choice xmlns:v="urn:schemas-microsoft-com:vml" Requires="v">
                <p:oleObj spid="_x0000_s20488" name="VISIO" r:id="rId5" imgW="1406160" imgH="2777760" progId="Visio.Drawing.6">
                  <p:embed/>
                </p:oleObj>
              </mc:Choice>
              <mc:Fallback>
                <p:oleObj name="VISIO" r:id="rId5" imgW="1406160" imgH="2777760" progId="Visio.Drawing.6">
                  <p:embed/>
                  <p:pic>
                    <p:nvPicPr>
                      <p:cNvPr id="0" name="Object 22"/>
                      <p:cNvPicPr>
                        <a:picLocks noChangeAspect="1" noChangeArrowheads="1"/>
                      </p:cNvPicPr>
                      <p:nvPr/>
                    </p:nvPicPr>
                    <p:blipFill>
                      <a:blip r:embed="rId6">
                        <a:extLst>
                          <a:ext uri="{28A0092B-C50C-407E-A947-70E740481C1C}">
                            <a14:useLocalDpi xmlns:a14="http://schemas.microsoft.com/office/drawing/2010/main" val="0"/>
                          </a:ext>
                        </a:extLst>
                      </a:blip>
                      <a:srcRect l="-6503" r="-6503"/>
                      <a:stretch>
                        <a:fillRect/>
                      </a:stretch>
                    </p:blipFill>
                    <p:spPr bwMode="auto">
                      <a:xfrm>
                        <a:off x="6276975" y="2827338"/>
                        <a:ext cx="1408113" cy="2459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Footer Placeholder 3">
            <a:extLst>
              <a:ext uri="{FF2B5EF4-FFF2-40B4-BE49-F238E27FC236}">
                <a16:creationId xmlns:a16="http://schemas.microsoft.com/office/drawing/2014/main" id="{B901EC77-4C6E-4012-8A41-77B99FDB4DB7}"/>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21508" name="Slide Number Placeholder 4">
            <a:extLst>
              <a:ext uri="{FF2B5EF4-FFF2-40B4-BE49-F238E27FC236}">
                <a16:creationId xmlns:a16="http://schemas.microsoft.com/office/drawing/2014/main" id="{C19A8824-D278-4648-8893-C2CB7FC8B671}"/>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D6657D6E-4DE0-4FEF-8BE6-FD7B36471135}" type="slidenum">
              <a:rPr lang="en-US" altLang="en-US" sz="1500">
                <a:solidFill>
                  <a:schemeClr val="accent2"/>
                </a:solidFill>
              </a:rPr>
              <a:pPr/>
              <a:t>37</a:t>
            </a:fld>
            <a:endParaRPr lang="en-US" altLang="en-US" sz="1500">
              <a:solidFill>
                <a:schemeClr val="accent2"/>
              </a:solidFill>
            </a:endParaRPr>
          </a:p>
        </p:txBody>
      </p:sp>
      <p:sp>
        <p:nvSpPr>
          <p:cNvPr id="21509" name="Rectangle 2">
            <a:extLst>
              <a:ext uri="{FF2B5EF4-FFF2-40B4-BE49-F238E27FC236}">
                <a16:creationId xmlns:a16="http://schemas.microsoft.com/office/drawing/2014/main" id="{FAD4FB31-C555-4B7B-9194-0AF07C60DBBF}"/>
              </a:ext>
            </a:extLst>
          </p:cNvPr>
          <p:cNvSpPr>
            <a:spLocks noGrp="1" noChangeArrowheads="1"/>
          </p:cNvSpPr>
          <p:nvPr>
            <p:ph type="title"/>
          </p:nvPr>
        </p:nvSpPr>
        <p:spPr>
          <a:solidFill>
            <a:schemeClr val="bg1"/>
          </a:solidFill>
        </p:spPr>
        <p:txBody>
          <a:bodyPr lIns="99995" tIns="49204" rIns="99995" bIns="49204"/>
          <a:lstStyle/>
          <a:p>
            <a:r>
              <a:rPr lang="en-US" altLang="en-US"/>
              <a:t>Inheritance Example </a:t>
            </a:r>
            <a:r>
              <a:rPr lang="en-US" altLang="en-US" sz="2300">
                <a:hlinkClick r:id="rId4" action="ppaction://hlinksldjump"/>
              </a:rPr>
              <a:t>Contents</a:t>
            </a:r>
            <a:endParaRPr lang="en-US" altLang="en-US" sz="2300"/>
          </a:p>
        </p:txBody>
      </p:sp>
      <p:sp>
        <p:nvSpPr>
          <p:cNvPr id="21510" name="Rectangle 3">
            <a:extLst>
              <a:ext uri="{FF2B5EF4-FFF2-40B4-BE49-F238E27FC236}">
                <a16:creationId xmlns:a16="http://schemas.microsoft.com/office/drawing/2014/main" id="{1B414BBE-FE8B-4D8E-B67F-FF56B560A09E}"/>
              </a:ext>
            </a:extLst>
          </p:cNvPr>
          <p:cNvSpPr>
            <a:spLocks noGrp="1" noChangeArrowheads="1"/>
          </p:cNvSpPr>
          <p:nvPr>
            <p:ph type="body" idx="1"/>
          </p:nvPr>
        </p:nvSpPr>
        <p:spPr>
          <a:noFill/>
        </p:spPr>
        <p:txBody>
          <a:bodyPr lIns="99995" tIns="49204" rIns="99995" bIns="49204"/>
          <a:lstStyle/>
          <a:p>
            <a:pPr>
              <a:buFont typeface="Symbol" panose="05050102010706020507" pitchFamily="18" charset="2"/>
              <a:buNone/>
            </a:pPr>
            <a:r>
              <a:rPr lang="en-US" altLang="en-US" sz="2000"/>
              <a:t>	The inheritance diagram below represents an architecture for a graphics editor.  The display list refers to graphics objects, which because of the “is-a” relationship, can be any of the derived objects.</a:t>
            </a:r>
            <a:br>
              <a:rPr lang="en-US" altLang="en-US" sz="2000"/>
            </a:br>
            <a:br>
              <a:rPr lang="en-US" altLang="en-US" sz="2000"/>
            </a:br>
            <a:br>
              <a:rPr lang="en-US" altLang="en-US" sz="2000"/>
            </a:br>
            <a:br>
              <a:rPr lang="en-US" altLang="en-US" sz="2000"/>
            </a:br>
            <a:br>
              <a:rPr lang="en-US" altLang="en-US" sz="2000"/>
            </a:br>
            <a:br>
              <a:rPr lang="en-US" altLang="en-US" sz="2000"/>
            </a:br>
            <a:br>
              <a:rPr lang="en-US" altLang="en-US" sz="2000"/>
            </a:br>
            <a:br>
              <a:rPr lang="en-US" altLang="en-US" sz="2000"/>
            </a:br>
            <a:br>
              <a:rPr lang="en-US" altLang="en-US" sz="2000"/>
            </a:br>
            <a:br>
              <a:rPr lang="en-US" altLang="en-US" sz="2000"/>
            </a:br>
            <a:endParaRPr lang="en-US" altLang="en-US" sz="2000"/>
          </a:p>
        </p:txBody>
      </p:sp>
      <p:graphicFrame>
        <p:nvGraphicFramePr>
          <p:cNvPr id="21506" name="Object 4">
            <a:hlinkClick r:id="" action="ppaction://ole?verb=0"/>
            <a:extLst>
              <a:ext uri="{FF2B5EF4-FFF2-40B4-BE49-F238E27FC236}">
                <a16:creationId xmlns:a16="http://schemas.microsoft.com/office/drawing/2014/main" id="{C47DD136-66E7-4D49-A58D-E95CC9DF7E47}"/>
              </a:ext>
            </a:extLst>
          </p:cNvPr>
          <p:cNvGraphicFramePr>
            <a:graphicFrameLocks/>
          </p:cNvGraphicFramePr>
          <p:nvPr/>
        </p:nvGraphicFramePr>
        <p:xfrm>
          <a:off x="1890713" y="2805113"/>
          <a:ext cx="6557962" cy="4175125"/>
        </p:xfrm>
        <a:graphic>
          <a:graphicData uri="http://schemas.openxmlformats.org/presentationml/2006/ole">
            <mc:AlternateContent xmlns:mc="http://schemas.openxmlformats.org/markup-compatibility/2006">
              <mc:Choice xmlns:v="urn:schemas-microsoft-com:vml" Requires="v">
                <p:oleObj spid="_x0000_s21512" name="VISIO" r:id="rId5" imgW="4600440" imgH="3076560" progId="Visio.Drawing.4">
                  <p:embed/>
                </p:oleObj>
              </mc:Choice>
              <mc:Fallback>
                <p:oleObj name="VISIO" r:id="rId5" imgW="4600440" imgH="3076560" progId="Visio.Drawing.4">
                  <p:embed/>
                  <p:pic>
                    <p:nvPicPr>
                      <p:cNvPr id="0"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0713" y="2805113"/>
                        <a:ext cx="6557962" cy="417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3">
            <a:extLst>
              <a:ext uri="{FF2B5EF4-FFF2-40B4-BE49-F238E27FC236}">
                <a16:creationId xmlns:a16="http://schemas.microsoft.com/office/drawing/2014/main" id="{1CAAD206-C453-4C11-90E1-9F72436C5968}"/>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52227" name="Slide Number Placeholder 4">
            <a:extLst>
              <a:ext uri="{FF2B5EF4-FFF2-40B4-BE49-F238E27FC236}">
                <a16:creationId xmlns:a16="http://schemas.microsoft.com/office/drawing/2014/main" id="{44C2B3B5-978A-43C5-97B6-D4350ABE117F}"/>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040FBF0B-7C99-47E7-B91F-7A180ADA20FE}" type="slidenum">
              <a:rPr lang="en-US" altLang="en-US" sz="1500">
                <a:solidFill>
                  <a:schemeClr val="accent2"/>
                </a:solidFill>
              </a:rPr>
              <a:pPr/>
              <a:t>38</a:t>
            </a:fld>
            <a:endParaRPr lang="en-US" altLang="en-US" sz="1500">
              <a:solidFill>
                <a:schemeClr val="accent2"/>
              </a:solidFill>
            </a:endParaRPr>
          </a:p>
        </p:txBody>
      </p:sp>
      <p:sp>
        <p:nvSpPr>
          <p:cNvPr id="52228" name="Rectangle 2">
            <a:extLst>
              <a:ext uri="{FF2B5EF4-FFF2-40B4-BE49-F238E27FC236}">
                <a16:creationId xmlns:a16="http://schemas.microsoft.com/office/drawing/2014/main" id="{25D7C642-CC32-420F-9979-286743847CCF}"/>
              </a:ext>
            </a:extLst>
          </p:cNvPr>
          <p:cNvSpPr>
            <a:spLocks noGrp="1" noChangeArrowheads="1"/>
          </p:cNvSpPr>
          <p:nvPr>
            <p:ph type="title"/>
          </p:nvPr>
        </p:nvSpPr>
        <p:spPr/>
        <p:txBody>
          <a:bodyPr/>
          <a:lstStyle/>
          <a:p>
            <a:r>
              <a:rPr lang="en-US" altLang="en-US"/>
              <a:t>Inheritance Example </a:t>
            </a:r>
            <a:r>
              <a:rPr lang="en-US" altLang="en-US" sz="2300">
                <a:hlinkClick r:id="rId3" action="ppaction://hlinksldjump"/>
              </a:rPr>
              <a:t>Contents</a:t>
            </a:r>
            <a:endParaRPr lang="en-US" altLang="en-US" sz="2300"/>
          </a:p>
        </p:txBody>
      </p:sp>
      <p:sp>
        <p:nvSpPr>
          <p:cNvPr id="52229" name="Rectangle 3">
            <a:extLst>
              <a:ext uri="{FF2B5EF4-FFF2-40B4-BE49-F238E27FC236}">
                <a16:creationId xmlns:a16="http://schemas.microsoft.com/office/drawing/2014/main" id="{90CE5A86-43CC-4125-9CFD-1F1BB19AA13D}"/>
              </a:ext>
            </a:extLst>
          </p:cNvPr>
          <p:cNvSpPr>
            <a:spLocks noGrp="1" noChangeArrowheads="1"/>
          </p:cNvSpPr>
          <p:nvPr>
            <p:ph type="body" idx="1"/>
          </p:nvPr>
        </p:nvSpPr>
        <p:spPr/>
        <p:txBody>
          <a:bodyPr/>
          <a:lstStyle/>
          <a:p>
            <a:pPr>
              <a:buFont typeface="Symbol" panose="05050102010706020507" pitchFamily="18" charset="2"/>
              <a:buNone/>
            </a:pPr>
            <a:r>
              <a:rPr lang="en-US" altLang="en-US"/>
              <a:t>	The base class graphicsObject provides a protocol for</a:t>
            </a:r>
            <a:br>
              <a:rPr lang="en-US" altLang="en-US"/>
            </a:br>
            <a:r>
              <a:rPr lang="en-US" altLang="en-US"/>
              <a:t>clients like the display list to use, e.g., draw(), erase(),</a:t>
            </a:r>
            <a:br>
              <a:rPr lang="en-US" altLang="en-US"/>
            </a:br>
            <a:r>
              <a:rPr lang="en-US" altLang="en-US"/>
              <a:t>move(), ...  Clients do not need to know any of the details that distinguish one of the derived class objects from another.</a:t>
            </a:r>
          </a:p>
          <a:p>
            <a:pPr>
              <a:buFont typeface="Symbol" panose="05050102010706020507" pitchFamily="18" charset="2"/>
              <a:buNone/>
            </a:pPr>
            <a:br>
              <a:rPr lang="en-US" altLang="en-US"/>
            </a:br>
            <a:r>
              <a:rPr lang="en-US" altLang="en-US"/>
              <a:t>In C++, the protocol functions are qualified as virtual.  This means that a derived class may override any base class definition to provide class specific semantics for this function.  Furthermore, this means that the list manager client can be ignorant of specific types of objects addressed, simply calling the base protocol on any one of them.</a:t>
            </a:r>
            <a:br>
              <a:rPr lang="en-US" altLang="en-US"/>
            </a:br>
            <a:br>
              <a:rPr lang="en-US" altLang="en-US"/>
            </a:br>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3">
            <a:extLst>
              <a:ext uri="{FF2B5EF4-FFF2-40B4-BE49-F238E27FC236}">
                <a16:creationId xmlns:a16="http://schemas.microsoft.com/office/drawing/2014/main" id="{5686B2C7-A125-41A8-BFA7-64DBC38FCFFA}"/>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53251" name="Slide Number Placeholder 4">
            <a:extLst>
              <a:ext uri="{FF2B5EF4-FFF2-40B4-BE49-F238E27FC236}">
                <a16:creationId xmlns:a16="http://schemas.microsoft.com/office/drawing/2014/main" id="{479502FA-44FA-40CF-903D-C007D60E8521}"/>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FC6FF810-F2A8-4473-84F0-68B9A2BA98D1}" type="slidenum">
              <a:rPr lang="en-US" altLang="en-US" sz="1500">
                <a:solidFill>
                  <a:schemeClr val="accent2"/>
                </a:solidFill>
              </a:rPr>
              <a:pPr/>
              <a:t>39</a:t>
            </a:fld>
            <a:endParaRPr lang="en-US" altLang="en-US" sz="1500">
              <a:solidFill>
                <a:schemeClr val="accent2"/>
              </a:solidFill>
            </a:endParaRPr>
          </a:p>
        </p:txBody>
      </p:sp>
      <p:sp>
        <p:nvSpPr>
          <p:cNvPr id="53252" name="Rectangle 2">
            <a:extLst>
              <a:ext uri="{FF2B5EF4-FFF2-40B4-BE49-F238E27FC236}">
                <a16:creationId xmlns:a16="http://schemas.microsoft.com/office/drawing/2014/main" id="{D87796E2-B135-488F-B389-796E28A86CAF}"/>
              </a:ext>
            </a:extLst>
          </p:cNvPr>
          <p:cNvSpPr>
            <a:spLocks noGrp="1" noChangeArrowheads="1"/>
          </p:cNvSpPr>
          <p:nvPr>
            <p:ph type="title"/>
          </p:nvPr>
        </p:nvSpPr>
        <p:spPr/>
        <p:txBody>
          <a:bodyPr/>
          <a:lstStyle/>
          <a:p>
            <a:r>
              <a:rPr lang="en-US" altLang="en-US"/>
              <a:t>Importance of Polymorphism </a:t>
            </a:r>
            <a:r>
              <a:rPr lang="en-US" altLang="en-US" sz="2300">
                <a:hlinkClick r:id="rId3" action="ppaction://hlinksldjump"/>
              </a:rPr>
              <a:t>Contents</a:t>
            </a:r>
            <a:endParaRPr lang="en-US" altLang="en-US" sz="2300"/>
          </a:p>
        </p:txBody>
      </p:sp>
      <p:sp>
        <p:nvSpPr>
          <p:cNvPr id="53253" name="Rectangle 3">
            <a:extLst>
              <a:ext uri="{FF2B5EF4-FFF2-40B4-BE49-F238E27FC236}">
                <a16:creationId xmlns:a16="http://schemas.microsoft.com/office/drawing/2014/main" id="{98269E84-180F-4B04-9A8E-F0C96BCA139D}"/>
              </a:ext>
            </a:extLst>
          </p:cNvPr>
          <p:cNvSpPr>
            <a:spLocks noGrp="1" noChangeArrowheads="1"/>
          </p:cNvSpPr>
          <p:nvPr>
            <p:ph type="body" idx="1"/>
          </p:nvPr>
        </p:nvSpPr>
        <p:spPr/>
        <p:txBody>
          <a:bodyPr/>
          <a:lstStyle/>
          <a:p>
            <a:r>
              <a:rPr lang="en-US" altLang="en-US" sz="2000"/>
              <a:t>When a base class provides a protocol by defining one or more virtual functions that are overridden by derived classes, clients can use the base protocol to interact with any of the derived classes and need not know the details that distinguish one derived class from another.  This is called </a:t>
            </a:r>
            <a:r>
              <a:rPr lang="en-US" altLang="en-US" sz="2000" b="1" i="1"/>
              <a:t>polymorphism</a:t>
            </a:r>
            <a:r>
              <a:rPr lang="en-US" altLang="en-US" sz="2000"/>
              <a:t>. </a:t>
            </a:r>
            <a:br>
              <a:rPr lang="en-US" altLang="en-US" sz="2000"/>
            </a:br>
            <a:endParaRPr lang="en-US" altLang="en-US" sz="2000"/>
          </a:p>
          <a:p>
            <a:r>
              <a:rPr lang="en-US" altLang="en-US" sz="2000"/>
              <a:t>Polymorphism lets us minimize coupling between clients and the objects they use.</a:t>
            </a:r>
            <a:br>
              <a:rPr lang="en-US" altLang="en-US" sz="2000"/>
            </a:br>
            <a:endParaRPr lang="en-US" altLang="en-US" sz="2000"/>
          </a:p>
          <a:p>
            <a:r>
              <a:rPr lang="en-US" altLang="en-US" sz="2000"/>
              <a:t>Polymorphism also allows us to extend a library to satisfy the needs of an application, provided that the library designer has defined a base protocol and allowed us to derive from that base.  The next example illustrates this.  A directory navigation object uses a base processing class that applications can derive from to insert their own processing into the computa-tional stream.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3">
            <a:extLst>
              <a:ext uri="{FF2B5EF4-FFF2-40B4-BE49-F238E27FC236}">
                <a16:creationId xmlns:a16="http://schemas.microsoft.com/office/drawing/2014/main" id="{268D0BD0-EC4C-4C27-A3DA-2FC979778C73}"/>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38915" name="Slide Number Placeholder 4">
            <a:extLst>
              <a:ext uri="{FF2B5EF4-FFF2-40B4-BE49-F238E27FC236}">
                <a16:creationId xmlns:a16="http://schemas.microsoft.com/office/drawing/2014/main" id="{8EE285A7-4984-45A7-8FD8-2894F35E4E2E}"/>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28585FB6-299A-4697-8BA3-83246C80B2A6}" type="slidenum">
              <a:rPr lang="en-US" altLang="en-US" sz="1500">
                <a:solidFill>
                  <a:schemeClr val="accent2"/>
                </a:solidFill>
              </a:rPr>
              <a:pPr/>
              <a:t>4</a:t>
            </a:fld>
            <a:endParaRPr lang="en-US" altLang="en-US" sz="1500">
              <a:solidFill>
                <a:schemeClr val="accent2"/>
              </a:solidFill>
            </a:endParaRPr>
          </a:p>
        </p:txBody>
      </p:sp>
      <p:sp>
        <p:nvSpPr>
          <p:cNvPr id="38916" name="Rectangle 2">
            <a:extLst>
              <a:ext uri="{FF2B5EF4-FFF2-40B4-BE49-F238E27FC236}">
                <a16:creationId xmlns:a16="http://schemas.microsoft.com/office/drawing/2014/main" id="{1D24DD93-1628-447D-BC44-5EDBDAEDD1CF}"/>
              </a:ext>
            </a:extLst>
          </p:cNvPr>
          <p:cNvSpPr>
            <a:spLocks noGrp="1" noChangeArrowheads="1"/>
          </p:cNvSpPr>
          <p:nvPr>
            <p:ph type="title"/>
          </p:nvPr>
        </p:nvSpPr>
        <p:spPr>
          <a:xfrm>
            <a:off x="747713" y="290513"/>
            <a:ext cx="8393112" cy="609600"/>
          </a:xfrm>
        </p:spPr>
        <p:txBody>
          <a:bodyPr/>
          <a:lstStyle/>
          <a:p>
            <a:pPr defTabSz="914400"/>
            <a:r>
              <a:rPr lang="en-US" altLang="en-US" sz="2700"/>
              <a:t>Architecture and Requirements      </a:t>
            </a:r>
            <a:r>
              <a:rPr lang="en-US" altLang="en-US" sz="2700">
                <a:hlinkClick r:id="rId3" action="ppaction://hlinksldjump"/>
              </a:rPr>
              <a:t>Contents</a:t>
            </a:r>
            <a:endParaRPr lang="en-US" altLang="en-US" sz="2700"/>
          </a:p>
        </p:txBody>
      </p:sp>
      <p:sp>
        <p:nvSpPr>
          <p:cNvPr id="38917" name="Rectangle 3">
            <a:extLst>
              <a:ext uri="{FF2B5EF4-FFF2-40B4-BE49-F238E27FC236}">
                <a16:creationId xmlns:a16="http://schemas.microsoft.com/office/drawing/2014/main" id="{47A5EE5A-C4B0-4A33-B9F2-B32E935DE69B}"/>
              </a:ext>
            </a:extLst>
          </p:cNvPr>
          <p:cNvSpPr>
            <a:spLocks noGrp="1" noChangeArrowheads="1"/>
          </p:cNvSpPr>
          <p:nvPr>
            <p:ph type="body" idx="1"/>
          </p:nvPr>
        </p:nvSpPr>
        <p:spPr>
          <a:xfrm>
            <a:off x="747713" y="1662113"/>
            <a:ext cx="8393112" cy="5257800"/>
          </a:xfrm>
          <a:solidFill>
            <a:schemeClr val="bg1"/>
          </a:solidFill>
        </p:spPr>
        <p:txBody>
          <a:bodyPr lIns="283416" rIns="283416"/>
          <a:lstStyle/>
          <a:p>
            <a:pPr marL="342900" indent="-342900" defTabSz="914400"/>
            <a:r>
              <a:rPr lang="en-US" altLang="en-US" sz="1600" b="1" i="1">
                <a:hlinkClick r:id="rId4" action="ppaction://hlinksldjump"/>
              </a:rPr>
              <a:t>Activity Diagram</a:t>
            </a:r>
            <a:br>
              <a:rPr lang="en-US" altLang="en-US" sz="1600" b="1" i="1"/>
            </a:br>
            <a:r>
              <a:rPr lang="en-US" altLang="en-US" sz="1600"/>
              <a:t>Used for high level descriptions of program behavior, often associated with software architecture.</a:t>
            </a:r>
          </a:p>
          <a:p>
            <a:pPr marL="742950" lvl="1" indent="-285750" defTabSz="914400"/>
            <a:r>
              <a:rPr lang="en-US" altLang="en-US" sz="1400"/>
              <a:t>shows the activities a program carries out</a:t>
            </a:r>
          </a:p>
          <a:p>
            <a:pPr marL="742950" lvl="1" indent="-285750" defTabSz="914400"/>
            <a:r>
              <a:rPr lang="en-US" altLang="en-US" sz="1400"/>
              <a:t>which activities may be conducted in parallel</a:t>
            </a:r>
          </a:p>
          <a:p>
            <a:pPr marL="742950" lvl="1" indent="-285750" defTabSz="914400"/>
            <a:r>
              <a:rPr lang="en-US" altLang="en-US" sz="1400"/>
              <a:t>which activities must be synchronized for correct operation</a:t>
            </a:r>
          </a:p>
          <a:p>
            <a:pPr marL="342900" indent="-342900" defTabSz="914400"/>
            <a:r>
              <a:rPr lang="en-US" altLang="en-US" sz="1600" b="1" i="1">
                <a:hlinkClick r:id="rId5" action="ppaction://hlinksldjump"/>
              </a:rPr>
              <a:t>Module diagram</a:t>
            </a:r>
            <a:r>
              <a:rPr lang="en-US" altLang="en-US" sz="1600">
                <a:hlinkClick r:id="rId5" action="ppaction://hlinksldjump"/>
              </a:rPr>
              <a:t> </a:t>
            </a:r>
            <a:br>
              <a:rPr lang="en-US" altLang="en-US" sz="1600"/>
            </a:br>
            <a:r>
              <a:rPr lang="en-US" altLang="en-US" sz="1600"/>
              <a:t>(variant of structure chart – see below)</a:t>
            </a:r>
            <a:br>
              <a:rPr lang="en-US" altLang="en-US" sz="1600"/>
            </a:br>
            <a:r>
              <a:rPr lang="en-US" altLang="en-US" sz="1600"/>
              <a:t>One of the main diagrams used to describe software architecture.</a:t>
            </a:r>
          </a:p>
          <a:p>
            <a:pPr marL="742950" lvl="1" indent="-285750" defTabSz="914400"/>
            <a:r>
              <a:rPr lang="en-US" altLang="en-US" sz="1400"/>
              <a:t>shows calling dependencies between modules</a:t>
            </a:r>
          </a:p>
          <a:p>
            <a:pPr marL="342900" indent="-342900" defTabSz="914400"/>
            <a:r>
              <a:rPr lang="en-US" altLang="en-US" sz="1600" b="1" i="1">
                <a:hlinkClick r:id="rId6" action="ppaction://hlinksldjump"/>
              </a:rPr>
              <a:t>Architectural Diagram</a:t>
            </a:r>
            <a:endParaRPr lang="en-US" altLang="en-US" sz="1600" b="1" i="1"/>
          </a:p>
          <a:p>
            <a:pPr marL="742950" lvl="1" indent="-285750" defTabSz="914400"/>
            <a:r>
              <a:rPr lang="en-US" altLang="en-US" sz="1400"/>
              <a:t>Like a module diagram but may show non-module files</a:t>
            </a:r>
          </a:p>
          <a:p>
            <a:pPr marL="342900" indent="-342900" defTabSz="914400"/>
            <a:r>
              <a:rPr lang="en-US" altLang="en-US" sz="1600" b="1" i="1">
                <a:hlinkClick r:id="rId7" action="ppaction://hlinksldjump"/>
              </a:rPr>
              <a:t>Context diagram</a:t>
            </a:r>
            <a:br>
              <a:rPr lang="en-US" altLang="en-US" sz="1600" b="1" i="1"/>
            </a:br>
            <a:r>
              <a:rPr lang="en-US" altLang="en-US" sz="1600"/>
              <a:t>Also a high level description, used in documentation of architecture.</a:t>
            </a:r>
            <a:endParaRPr lang="en-US" altLang="en-US" sz="1600" b="1" i="1"/>
          </a:p>
          <a:p>
            <a:pPr marL="742950" lvl="1" indent="-285750" defTabSz="914400"/>
            <a:r>
              <a:rPr lang="en-US" altLang="en-US" sz="1400"/>
              <a:t>used to show how a program interacts with its environment</a:t>
            </a:r>
          </a:p>
          <a:p>
            <a:pPr marL="342900" indent="-342900" defTabSz="914400"/>
            <a:r>
              <a:rPr lang="en-US" altLang="en-US" sz="1600" b="1" i="1">
                <a:hlinkClick r:id="rId8" action="ppaction://hlinksldjump"/>
              </a:rPr>
              <a:t>Data Flow diagram</a:t>
            </a:r>
            <a:br>
              <a:rPr lang="en-US" altLang="en-US" sz="1600" b="1" i="1"/>
            </a:br>
            <a:r>
              <a:rPr lang="en-US" altLang="en-US" sz="1600"/>
              <a:t>Used in requirements documents.</a:t>
            </a:r>
            <a:endParaRPr lang="en-US" altLang="en-US" sz="1600" b="1" i="1"/>
          </a:p>
          <a:p>
            <a:pPr marL="742950" lvl="1" indent="-285750" defTabSz="914400"/>
            <a:r>
              <a:rPr lang="en-US" altLang="en-US" sz="1400"/>
              <a:t>represents processing requirements and the information flows necessary to sustain them</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Footer Placeholder 2">
            <a:extLst>
              <a:ext uri="{FF2B5EF4-FFF2-40B4-BE49-F238E27FC236}">
                <a16:creationId xmlns:a16="http://schemas.microsoft.com/office/drawing/2014/main" id="{39996868-E34C-4963-95EF-4814C1FF7ACC}"/>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22532" name="Slide Number Placeholder 3">
            <a:extLst>
              <a:ext uri="{FF2B5EF4-FFF2-40B4-BE49-F238E27FC236}">
                <a16:creationId xmlns:a16="http://schemas.microsoft.com/office/drawing/2014/main" id="{869CC929-B5DE-4500-BE9C-F8EED74EB453}"/>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30F4AD40-BDA6-48A0-8CBA-630EF47D1FE6}" type="slidenum">
              <a:rPr lang="en-US" altLang="en-US" sz="1500">
                <a:solidFill>
                  <a:schemeClr val="accent2"/>
                </a:solidFill>
              </a:rPr>
              <a:pPr/>
              <a:t>40</a:t>
            </a:fld>
            <a:endParaRPr lang="en-US" altLang="en-US" sz="1500">
              <a:solidFill>
                <a:schemeClr val="accent2"/>
              </a:solidFill>
            </a:endParaRPr>
          </a:p>
        </p:txBody>
      </p:sp>
      <p:sp>
        <p:nvSpPr>
          <p:cNvPr id="22533" name="Rectangle 8">
            <a:extLst>
              <a:ext uri="{FF2B5EF4-FFF2-40B4-BE49-F238E27FC236}">
                <a16:creationId xmlns:a16="http://schemas.microsoft.com/office/drawing/2014/main" id="{69C68AEB-DFC0-41AC-B8C3-93CBEE7AB0AC}"/>
              </a:ext>
            </a:extLst>
          </p:cNvPr>
          <p:cNvSpPr>
            <a:spLocks noChangeArrowheads="1"/>
          </p:cNvSpPr>
          <p:nvPr/>
        </p:nvSpPr>
        <p:spPr bwMode="auto">
          <a:xfrm>
            <a:off x="366713" y="290513"/>
            <a:ext cx="9218612" cy="69342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useBgFill="1">
        <p:nvSpPr>
          <p:cNvPr id="100361" name="Rectangle 9">
            <a:extLst>
              <a:ext uri="{FF2B5EF4-FFF2-40B4-BE49-F238E27FC236}">
                <a16:creationId xmlns:a16="http://schemas.microsoft.com/office/drawing/2014/main" id="{065304C2-A68C-4839-A81D-790C87D64454}"/>
              </a:ext>
            </a:extLst>
          </p:cNvPr>
          <p:cNvSpPr>
            <a:spLocks noChangeArrowheads="1"/>
          </p:cNvSpPr>
          <p:nvPr/>
        </p:nvSpPr>
        <p:spPr bwMode="auto">
          <a:xfrm>
            <a:off x="5776913" y="442913"/>
            <a:ext cx="3657600" cy="1757362"/>
          </a:xfrm>
          <a:prstGeom prst="rect">
            <a:avLst/>
          </a:prstGeom>
          <a:ln w="12700">
            <a:solidFill>
              <a:schemeClr val="tx1"/>
            </a:solidFill>
            <a:miter lim="800000"/>
            <a:headEnd/>
            <a:tailEnd/>
          </a:ln>
          <a:effectLst>
            <a:outerShdw dist="107763" dir="2700000" algn="ctr" rotWithShape="0">
              <a:schemeClr val="bg2">
                <a:alpha val="50000"/>
              </a:schemeClr>
            </a:outerShdw>
          </a:effectLst>
        </p:spPr>
        <p:txBody>
          <a:bodyPr wrap="none" lIns="91424" tIns="45712" rIns="91424" bIns="45712" anchor="ctr"/>
          <a:lstStyle/>
          <a:p>
            <a:pPr algn="ctr">
              <a:defRPr/>
            </a:pPr>
            <a:r>
              <a:rPr lang="en-US" b="1">
                <a:solidFill>
                  <a:schemeClr val="accent2"/>
                </a:solidFill>
                <a:latin typeface="Book Antiqua" pitchFamily="18" charset="0"/>
              </a:rPr>
              <a:t>Class Diagram Example</a:t>
            </a:r>
          </a:p>
          <a:p>
            <a:pPr algn="ctr">
              <a:defRPr/>
            </a:pPr>
            <a:r>
              <a:rPr lang="en-US" sz="2000">
                <a:solidFill>
                  <a:schemeClr val="accent2"/>
                </a:solidFill>
                <a:latin typeface="Arial" charset="0"/>
              </a:rPr>
              <a:t>Logical and Physical</a:t>
            </a:r>
          </a:p>
          <a:p>
            <a:pPr algn="ctr">
              <a:defRPr/>
            </a:pPr>
            <a:r>
              <a:rPr lang="en-US" sz="2000">
                <a:solidFill>
                  <a:schemeClr val="accent2"/>
                </a:solidFill>
                <a:latin typeface="Arial" charset="0"/>
              </a:rPr>
              <a:t>Structures of the</a:t>
            </a:r>
          </a:p>
          <a:p>
            <a:pPr algn="ctr">
              <a:defRPr/>
            </a:pPr>
            <a:r>
              <a:rPr lang="en-US" sz="2000">
                <a:solidFill>
                  <a:schemeClr val="accent2"/>
                </a:solidFill>
                <a:latin typeface="Arial" charset="0"/>
              </a:rPr>
              <a:t>CATALOG program</a:t>
            </a:r>
          </a:p>
        </p:txBody>
      </p:sp>
      <p:graphicFrame>
        <p:nvGraphicFramePr>
          <p:cNvPr id="22530" name="Object 20">
            <a:extLst>
              <a:ext uri="{FF2B5EF4-FFF2-40B4-BE49-F238E27FC236}">
                <a16:creationId xmlns:a16="http://schemas.microsoft.com/office/drawing/2014/main" id="{C7009607-1C23-407A-9C33-520648845BAB}"/>
              </a:ext>
            </a:extLst>
          </p:cNvPr>
          <p:cNvGraphicFramePr>
            <a:graphicFrameLocks noChangeAspect="1"/>
          </p:cNvGraphicFramePr>
          <p:nvPr>
            <p:ph/>
          </p:nvPr>
        </p:nvGraphicFramePr>
        <p:xfrm>
          <a:off x="519113" y="747713"/>
          <a:ext cx="8915400" cy="6172200"/>
        </p:xfrm>
        <a:graphic>
          <a:graphicData uri="http://schemas.openxmlformats.org/presentationml/2006/ole">
            <mc:AlternateContent xmlns:mc="http://schemas.openxmlformats.org/markup-compatibility/2006">
              <mc:Choice xmlns:v="urn:schemas-microsoft-com:vml" Requires="v">
                <p:oleObj spid="_x0000_s22536" name="VISIO" r:id="rId4" imgW="9299160" imgH="5749560" progId="Visio.Drawing.6">
                  <p:embed/>
                </p:oleObj>
              </mc:Choice>
              <mc:Fallback>
                <p:oleObj name="VISIO" r:id="rId4" imgW="9299160" imgH="5749560" progId="Visio.Drawing.6">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113" y="747713"/>
                        <a:ext cx="8915400" cy="617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3">
            <a:extLst>
              <a:ext uri="{FF2B5EF4-FFF2-40B4-BE49-F238E27FC236}">
                <a16:creationId xmlns:a16="http://schemas.microsoft.com/office/drawing/2014/main" id="{0EDC154D-85BB-44A8-BFBE-EFBB6F37E992}"/>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54275" name="Slide Number Placeholder 4">
            <a:extLst>
              <a:ext uri="{FF2B5EF4-FFF2-40B4-BE49-F238E27FC236}">
                <a16:creationId xmlns:a16="http://schemas.microsoft.com/office/drawing/2014/main" id="{F434D65F-2A99-4FEF-9A96-29855B4B3D0F}"/>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3955F639-78E7-47C7-A758-B355D0EFABA3}" type="slidenum">
              <a:rPr lang="en-US" altLang="en-US" sz="1500">
                <a:solidFill>
                  <a:schemeClr val="accent2"/>
                </a:solidFill>
              </a:rPr>
              <a:pPr/>
              <a:t>41</a:t>
            </a:fld>
            <a:endParaRPr lang="en-US" altLang="en-US" sz="1500">
              <a:solidFill>
                <a:schemeClr val="accent2"/>
              </a:solidFill>
            </a:endParaRPr>
          </a:p>
        </p:txBody>
      </p:sp>
      <p:sp>
        <p:nvSpPr>
          <p:cNvPr id="54276" name="Rectangle 8">
            <a:extLst>
              <a:ext uri="{FF2B5EF4-FFF2-40B4-BE49-F238E27FC236}">
                <a16:creationId xmlns:a16="http://schemas.microsoft.com/office/drawing/2014/main" id="{7985F939-DEA5-4625-B876-9FA7ADB5A7B5}"/>
              </a:ext>
            </a:extLst>
          </p:cNvPr>
          <p:cNvSpPr>
            <a:spLocks noGrp="1" noChangeArrowheads="1"/>
          </p:cNvSpPr>
          <p:nvPr>
            <p:ph type="title"/>
          </p:nvPr>
        </p:nvSpPr>
        <p:spPr/>
        <p:txBody>
          <a:bodyPr/>
          <a:lstStyle/>
          <a:p>
            <a:r>
              <a:rPr lang="en-US" altLang="en-US"/>
              <a:t>Typical Output from CATALOG</a:t>
            </a:r>
          </a:p>
        </p:txBody>
      </p:sp>
      <p:pic>
        <p:nvPicPr>
          <p:cNvPr id="54277" name="Picture 7">
            <a:extLst>
              <a:ext uri="{FF2B5EF4-FFF2-40B4-BE49-F238E27FC236}">
                <a16:creationId xmlns:a16="http://schemas.microsoft.com/office/drawing/2014/main" id="{A3D58C2C-5066-4A01-8632-82EF0D4FA096}"/>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76575" y="1685925"/>
            <a:ext cx="3722688" cy="5060950"/>
          </a:xfr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Footer Placeholder 3">
            <a:extLst>
              <a:ext uri="{FF2B5EF4-FFF2-40B4-BE49-F238E27FC236}">
                <a16:creationId xmlns:a16="http://schemas.microsoft.com/office/drawing/2014/main" id="{6C4823F2-A85D-469A-84A0-86B18A51C5A1}"/>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23556" name="Slide Number Placeholder 4">
            <a:extLst>
              <a:ext uri="{FF2B5EF4-FFF2-40B4-BE49-F238E27FC236}">
                <a16:creationId xmlns:a16="http://schemas.microsoft.com/office/drawing/2014/main" id="{1781A326-6E38-4B6B-AB11-D594E0517A86}"/>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34EB6E2B-69F0-4E3A-A731-BE04FEF6CC07}" type="slidenum">
              <a:rPr lang="en-US" altLang="en-US" sz="1500">
                <a:solidFill>
                  <a:schemeClr val="accent2"/>
                </a:solidFill>
              </a:rPr>
              <a:pPr/>
              <a:t>42</a:t>
            </a:fld>
            <a:endParaRPr lang="en-US" altLang="en-US" sz="1500">
              <a:solidFill>
                <a:schemeClr val="accent2"/>
              </a:solidFill>
            </a:endParaRPr>
          </a:p>
        </p:txBody>
      </p:sp>
      <p:sp>
        <p:nvSpPr>
          <p:cNvPr id="23557" name="Rectangle 2">
            <a:extLst>
              <a:ext uri="{FF2B5EF4-FFF2-40B4-BE49-F238E27FC236}">
                <a16:creationId xmlns:a16="http://schemas.microsoft.com/office/drawing/2014/main" id="{FF4324BF-8135-4324-9DF2-5CC5C787248C}"/>
              </a:ext>
            </a:extLst>
          </p:cNvPr>
          <p:cNvSpPr>
            <a:spLocks noGrp="1" noChangeArrowheads="1"/>
          </p:cNvSpPr>
          <p:nvPr>
            <p:ph type="title"/>
          </p:nvPr>
        </p:nvSpPr>
        <p:spPr>
          <a:solidFill>
            <a:schemeClr val="bg1"/>
          </a:solidFill>
        </p:spPr>
        <p:txBody>
          <a:bodyPr lIns="99995" tIns="49204" rIns="99995" bIns="49204"/>
          <a:lstStyle/>
          <a:p>
            <a:r>
              <a:rPr lang="en-US" altLang="en-US"/>
              <a:t>Multiple Inheritance </a:t>
            </a:r>
            <a:r>
              <a:rPr lang="en-US" altLang="en-US" sz="2300">
                <a:hlinkClick r:id="rId4" action="ppaction://hlinksldjump"/>
              </a:rPr>
              <a:t>Contents</a:t>
            </a:r>
            <a:endParaRPr lang="en-US" altLang="en-US" sz="2300"/>
          </a:p>
        </p:txBody>
      </p:sp>
      <p:sp>
        <p:nvSpPr>
          <p:cNvPr id="23558" name="Rectangle 3">
            <a:extLst>
              <a:ext uri="{FF2B5EF4-FFF2-40B4-BE49-F238E27FC236}">
                <a16:creationId xmlns:a16="http://schemas.microsoft.com/office/drawing/2014/main" id="{7D126987-9188-4D77-A850-3B191462F23A}"/>
              </a:ext>
            </a:extLst>
          </p:cNvPr>
          <p:cNvSpPr>
            <a:spLocks noGrp="1" noChangeArrowheads="1"/>
          </p:cNvSpPr>
          <p:nvPr>
            <p:ph type="body" idx="1"/>
          </p:nvPr>
        </p:nvSpPr>
        <p:spPr>
          <a:noFill/>
        </p:spPr>
        <p:txBody>
          <a:bodyPr lIns="99995" tIns="49204" rIns="99995" bIns="49204"/>
          <a:lstStyle/>
          <a:p>
            <a:pPr>
              <a:buFont typeface="Symbol" panose="05050102010706020507" pitchFamily="18" charset="2"/>
              <a:buNone/>
            </a:pPr>
            <a:r>
              <a:rPr lang="en-US" altLang="en-US"/>
              <a:t>	A derived class may have more than one base class.  In this case we say that the design structure uses multiple inheritance.</a:t>
            </a:r>
          </a:p>
          <a:p>
            <a:pPr>
              <a:buFont typeface="Symbol" panose="05050102010706020507" pitchFamily="18" charset="2"/>
              <a:buNone/>
            </a:pPr>
            <a:endParaRPr lang="en-US" altLang="en-US"/>
          </a:p>
          <a:p>
            <a:pPr>
              <a:buFont typeface="Symbol" panose="05050102010706020507" pitchFamily="18" charset="2"/>
              <a:buNone/>
            </a:pPr>
            <a:endParaRPr lang="en-US" altLang="en-US"/>
          </a:p>
          <a:p>
            <a:pPr>
              <a:buFont typeface="Symbol" panose="05050102010706020507" pitchFamily="18" charset="2"/>
              <a:buNone/>
            </a:pPr>
            <a:endParaRPr lang="en-US" altLang="en-US"/>
          </a:p>
          <a:p>
            <a:pPr>
              <a:buFont typeface="Symbol" panose="05050102010706020507" pitchFamily="18" charset="2"/>
              <a:buNone/>
            </a:pPr>
            <a:endParaRPr lang="en-US" altLang="en-US"/>
          </a:p>
          <a:p>
            <a:pPr>
              <a:buFont typeface="Symbol" panose="05050102010706020507" pitchFamily="18" charset="2"/>
              <a:buNone/>
            </a:pPr>
            <a:endParaRPr lang="en-US" altLang="en-US"/>
          </a:p>
          <a:p>
            <a:pPr>
              <a:buFont typeface="Symbol" panose="05050102010706020507" pitchFamily="18" charset="2"/>
              <a:buNone/>
            </a:pPr>
            <a:endParaRPr lang="en-US" altLang="en-US"/>
          </a:p>
          <a:p>
            <a:pPr>
              <a:buFont typeface="Symbol" panose="05050102010706020507" pitchFamily="18" charset="2"/>
              <a:buNone/>
            </a:pPr>
            <a:endParaRPr lang="en-US" altLang="en-US"/>
          </a:p>
          <a:p>
            <a:pPr>
              <a:buFont typeface="Symbol" panose="05050102010706020507" pitchFamily="18" charset="2"/>
              <a:buNone/>
            </a:pPr>
            <a:endParaRPr lang="en-US" altLang="en-US"/>
          </a:p>
          <a:p>
            <a:pPr>
              <a:buFont typeface="Symbol" panose="05050102010706020507" pitchFamily="18" charset="2"/>
              <a:buNone/>
            </a:pPr>
            <a:endParaRPr lang="en-US" altLang="en-US"/>
          </a:p>
        </p:txBody>
      </p:sp>
      <p:graphicFrame>
        <p:nvGraphicFramePr>
          <p:cNvPr id="23554" name="Object 4">
            <a:hlinkClick r:id="" action="ppaction://ole?verb=0"/>
            <a:extLst>
              <a:ext uri="{FF2B5EF4-FFF2-40B4-BE49-F238E27FC236}">
                <a16:creationId xmlns:a16="http://schemas.microsoft.com/office/drawing/2014/main" id="{26B132E8-3365-45B6-BA0F-F537BB368939}"/>
              </a:ext>
            </a:extLst>
          </p:cNvPr>
          <p:cNvGraphicFramePr>
            <a:graphicFrameLocks/>
          </p:cNvGraphicFramePr>
          <p:nvPr/>
        </p:nvGraphicFramePr>
        <p:xfrm>
          <a:off x="2197100" y="3184525"/>
          <a:ext cx="5637213" cy="3201988"/>
        </p:xfrm>
        <a:graphic>
          <a:graphicData uri="http://schemas.openxmlformats.org/presentationml/2006/ole">
            <mc:AlternateContent xmlns:mc="http://schemas.openxmlformats.org/markup-compatibility/2006">
              <mc:Choice xmlns:v="urn:schemas-microsoft-com:vml" Requires="v">
                <p:oleObj spid="_x0000_s23560" name="VISIO" r:id="rId5" imgW="4598640" imgH="3074760" progId="Visio.Drawing.4">
                  <p:embed/>
                </p:oleObj>
              </mc:Choice>
              <mc:Fallback>
                <p:oleObj name="VISIO" r:id="rId5" imgW="4598640" imgH="3074760" progId="Visio.Drawing.4">
                  <p:embed/>
                  <p:pic>
                    <p:nvPicPr>
                      <p:cNvPr id="0"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7100" y="3184525"/>
                        <a:ext cx="5637213" cy="320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a:extLst>
              <a:ext uri="{FF2B5EF4-FFF2-40B4-BE49-F238E27FC236}">
                <a16:creationId xmlns:a16="http://schemas.microsoft.com/office/drawing/2014/main" id="{3B63EB4D-9DF7-445B-A966-3E77676B4641}"/>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55299" name="Slide Number Placeholder 4">
            <a:extLst>
              <a:ext uri="{FF2B5EF4-FFF2-40B4-BE49-F238E27FC236}">
                <a16:creationId xmlns:a16="http://schemas.microsoft.com/office/drawing/2014/main" id="{EDF075DF-A408-4A27-BEAB-582BEE82AB77}"/>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12C5944F-2688-4DED-A74E-F78B2F3ED84E}" type="slidenum">
              <a:rPr lang="en-US" altLang="en-US" sz="1500">
                <a:solidFill>
                  <a:schemeClr val="accent2"/>
                </a:solidFill>
              </a:rPr>
              <a:pPr/>
              <a:t>43</a:t>
            </a:fld>
            <a:endParaRPr lang="en-US" altLang="en-US" sz="1500">
              <a:solidFill>
                <a:schemeClr val="accent2"/>
              </a:solidFill>
            </a:endParaRPr>
          </a:p>
        </p:txBody>
      </p:sp>
      <p:sp>
        <p:nvSpPr>
          <p:cNvPr id="55300" name="Rectangle 2">
            <a:extLst>
              <a:ext uri="{FF2B5EF4-FFF2-40B4-BE49-F238E27FC236}">
                <a16:creationId xmlns:a16="http://schemas.microsoft.com/office/drawing/2014/main" id="{829CAB3B-20FD-4A30-9F3F-A679B1D9E17F}"/>
              </a:ext>
            </a:extLst>
          </p:cNvPr>
          <p:cNvSpPr>
            <a:spLocks noGrp="1" noChangeArrowheads="1"/>
          </p:cNvSpPr>
          <p:nvPr>
            <p:ph type="title"/>
          </p:nvPr>
        </p:nvSpPr>
        <p:spPr/>
        <p:txBody>
          <a:bodyPr/>
          <a:lstStyle/>
          <a:p>
            <a:r>
              <a:rPr lang="en-US" altLang="en-US"/>
              <a:t>Multiple Inheritance </a:t>
            </a:r>
            <a:r>
              <a:rPr lang="en-US" altLang="en-US" sz="2300">
                <a:hlinkClick r:id="rId3" action="ppaction://hlinksldjump"/>
              </a:rPr>
              <a:t>Contents</a:t>
            </a:r>
            <a:endParaRPr lang="en-US" altLang="en-US" sz="2300"/>
          </a:p>
        </p:txBody>
      </p:sp>
      <p:sp>
        <p:nvSpPr>
          <p:cNvPr id="55301" name="Rectangle 3">
            <a:extLst>
              <a:ext uri="{FF2B5EF4-FFF2-40B4-BE49-F238E27FC236}">
                <a16:creationId xmlns:a16="http://schemas.microsoft.com/office/drawing/2014/main" id="{F14F879C-4F2A-4E8E-A79D-9A720516DAF8}"/>
              </a:ext>
            </a:extLst>
          </p:cNvPr>
          <p:cNvSpPr>
            <a:spLocks noGrp="1" noChangeArrowheads="1"/>
          </p:cNvSpPr>
          <p:nvPr>
            <p:ph type="body" idx="1"/>
          </p:nvPr>
        </p:nvSpPr>
        <p:spPr>
          <a:xfrm>
            <a:off x="741363" y="1814513"/>
            <a:ext cx="8393112" cy="4932362"/>
          </a:xfrm>
        </p:spPr>
        <p:txBody>
          <a:bodyPr/>
          <a:lstStyle/>
          <a:p>
            <a:pPr>
              <a:buFont typeface="Symbol" panose="05050102010706020507" pitchFamily="18" charset="2"/>
              <a:buNone/>
            </a:pPr>
            <a:r>
              <a:rPr lang="en-US" altLang="en-US"/>
              <a:t>	The derived “is-a” base 1 and “is-a” base 2.  Multiple inheritance is appropriate when the two base classes are orthogonal, e.g., have no common attributes or behaviors, and the derived class is logically the union of the two base classes. </a:t>
            </a:r>
            <a:br>
              <a:rPr lang="en-US" altLang="en-US"/>
            </a:br>
            <a:br>
              <a:rPr lang="en-US" altLang="en-US"/>
            </a:br>
            <a:r>
              <a:rPr lang="en-US" altLang="en-US"/>
              <a:t>The next page shows an example of multiple inheritance taken from the C++ Standard Library iostream module.  The classes iostream, ifstream, and ofstream all use multiple inheritance to provide their behaviors.</a:t>
            </a:r>
          </a:p>
          <a:p>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Footer Placeholder 3">
            <a:extLst>
              <a:ext uri="{FF2B5EF4-FFF2-40B4-BE49-F238E27FC236}">
                <a16:creationId xmlns:a16="http://schemas.microsoft.com/office/drawing/2014/main" id="{532C2193-E709-4D01-80E9-F8E5F36246DC}"/>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24580" name="Slide Number Placeholder 4">
            <a:extLst>
              <a:ext uri="{FF2B5EF4-FFF2-40B4-BE49-F238E27FC236}">
                <a16:creationId xmlns:a16="http://schemas.microsoft.com/office/drawing/2014/main" id="{7EA70265-B2A4-4169-BA53-3150372F640F}"/>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CB41FD83-AF2A-46D0-ADBC-AF89BA20E7AA}" type="slidenum">
              <a:rPr lang="en-US" altLang="en-US" sz="1500">
                <a:solidFill>
                  <a:schemeClr val="accent2"/>
                </a:solidFill>
              </a:rPr>
              <a:pPr/>
              <a:t>44</a:t>
            </a:fld>
            <a:endParaRPr lang="en-US" altLang="en-US" sz="1500">
              <a:solidFill>
                <a:schemeClr val="accent2"/>
              </a:solidFill>
            </a:endParaRPr>
          </a:p>
        </p:txBody>
      </p:sp>
      <p:sp>
        <p:nvSpPr>
          <p:cNvPr id="24581" name="Rectangle 57">
            <a:extLst>
              <a:ext uri="{FF2B5EF4-FFF2-40B4-BE49-F238E27FC236}">
                <a16:creationId xmlns:a16="http://schemas.microsoft.com/office/drawing/2014/main" id="{8B171ED6-2344-4642-86B6-D237F3B917FF}"/>
              </a:ext>
            </a:extLst>
          </p:cNvPr>
          <p:cNvSpPr>
            <a:spLocks noChangeArrowheads="1"/>
          </p:cNvSpPr>
          <p:nvPr/>
        </p:nvSpPr>
        <p:spPr bwMode="auto">
          <a:xfrm>
            <a:off x="290513" y="214313"/>
            <a:ext cx="9294812" cy="72390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386" name="Rectangle 2">
            <a:extLst>
              <a:ext uri="{FF2B5EF4-FFF2-40B4-BE49-F238E27FC236}">
                <a16:creationId xmlns:a16="http://schemas.microsoft.com/office/drawing/2014/main" id="{2AE7AE77-1715-45A9-9BAD-7AB9A68F2C6F}"/>
              </a:ext>
            </a:extLst>
          </p:cNvPr>
          <p:cNvSpPr>
            <a:spLocks noGrp="1" noChangeArrowheads="1"/>
          </p:cNvSpPr>
          <p:nvPr>
            <p:ph type="title"/>
          </p:nvPr>
        </p:nvSpPr>
        <p:spPr>
          <a:xfrm>
            <a:off x="747713" y="900113"/>
            <a:ext cx="2438400" cy="1295400"/>
          </a:xfrm>
          <a:solidFill>
            <a:schemeClr val="bg1"/>
          </a:solidFill>
          <a:ln cap="flat">
            <a:solidFill>
              <a:schemeClr val="tx1"/>
            </a:solidFill>
          </a:ln>
          <a:effectLst>
            <a:outerShdw dist="107763" dir="2700000" algn="ctr" rotWithShape="0">
              <a:schemeClr val="bg2"/>
            </a:outerShdw>
          </a:effectLst>
        </p:spPr>
        <p:txBody>
          <a:bodyPr lIns="99995" tIns="49204" rIns="99995" bIns="49204"/>
          <a:lstStyle/>
          <a:p>
            <a:pPr>
              <a:defRPr/>
            </a:pPr>
            <a:r>
              <a:rPr lang="en-US" sz="2000"/>
              <a:t>IOSTREAM Hierarchy</a:t>
            </a:r>
          </a:p>
        </p:txBody>
      </p:sp>
      <p:sp>
        <p:nvSpPr>
          <p:cNvPr id="24583" name="Rectangle 3">
            <a:extLst>
              <a:ext uri="{FF2B5EF4-FFF2-40B4-BE49-F238E27FC236}">
                <a16:creationId xmlns:a16="http://schemas.microsoft.com/office/drawing/2014/main" id="{EEB5489D-8DE6-4E3E-ABE2-2ABA0659B79E}"/>
              </a:ext>
            </a:extLst>
          </p:cNvPr>
          <p:cNvSpPr>
            <a:spLocks noGrp="1" noChangeArrowheads="1"/>
          </p:cNvSpPr>
          <p:nvPr>
            <p:ph type="body" idx="1"/>
          </p:nvPr>
        </p:nvSpPr>
        <p:spPr>
          <a:xfrm>
            <a:off x="1055688" y="1090613"/>
            <a:ext cx="7735887" cy="5545137"/>
          </a:xfrm>
          <a:noFill/>
        </p:spPr>
        <p:txBody>
          <a:bodyPr lIns="99995" tIns="49204" rIns="99995" bIns="49204"/>
          <a:lstStyle/>
          <a:p>
            <a:pPr>
              <a:buFont typeface="Symbol" panose="05050102010706020507" pitchFamily="18" charset="2"/>
              <a:buNone/>
            </a:pPr>
            <a:r>
              <a:rPr lang="en-US" altLang="en-US"/>
              <a:t> </a:t>
            </a:r>
          </a:p>
        </p:txBody>
      </p:sp>
      <p:sp>
        <p:nvSpPr>
          <p:cNvPr id="24584" name="Rectangle 28">
            <a:extLst>
              <a:ext uri="{FF2B5EF4-FFF2-40B4-BE49-F238E27FC236}">
                <a16:creationId xmlns:a16="http://schemas.microsoft.com/office/drawing/2014/main" id="{078AB7BC-A1BD-4A4D-917A-5B684812961F}"/>
              </a:ext>
            </a:extLst>
          </p:cNvPr>
          <p:cNvSpPr>
            <a:spLocks noChangeArrowheads="1"/>
          </p:cNvSpPr>
          <p:nvPr/>
        </p:nvSpPr>
        <p:spPr bwMode="auto">
          <a:xfrm>
            <a:off x="1069975" y="1217613"/>
            <a:ext cx="7735888"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9995" tIns="49204" rIns="99995" bIns="49204"/>
          <a:lstStyle>
            <a:lvl1pPr defTabSz="987425">
              <a:defRPr sz="2400">
                <a:solidFill>
                  <a:schemeClr val="tx1"/>
                </a:solidFill>
                <a:latin typeface="Times New Roman" panose="02020603050405020304" pitchFamily="18" charset="0"/>
              </a:defRPr>
            </a:lvl1pPr>
            <a:lvl2pPr marL="742950" indent="-285750" defTabSz="987425">
              <a:defRPr sz="2400">
                <a:solidFill>
                  <a:schemeClr val="tx1"/>
                </a:solidFill>
                <a:latin typeface="Times New Roman" panose="02020603050405020304" pitchFamily="18" charset="0"/>
              </a:defRPr>
            </a:lvl2pPr>
            <a:lvl3pPr marL="1143000" indent="-228600" defTabSz="987425">
              <a:defRPr sz="2400">
                <a:solidFill>
                  <a:schemeClr val="tx1"/>
                </a:solidFill>
                <a:latin typeface="Times New Roman" panose="02020603050405020304" pitchFamily="18" charset="0"/>
              </a:defRPr>
            </a:lvl3pPr>
            <a:lvl4pPr marL="1600200" indent="-228600" defTabSz="987425">
              <a:defRPr sz="2400">
                <a:solidFill>
                  <a:schemeClr val="tx1"/>
                </a:solidFill>
                <a:latin typeface="Times New Roman" panose="02020603050405020304" pitchFamily="18" charset="0"/>
              </a:defRPr>
            </a:lvl4pPr>
            <a:lvl5pPr marL="2057400" indent="-228600" defTabSz="987425">
              <a:defRPr sz="2400">
                <a:solidFill>
                  <a:schemeClr val="tx1"/>
                </a:solidFill>
                <a:latin typeface="Times New Roman" panose="02020603050405020304" pitchFamily="18" charset="0"/>
              </a:defRPr>
            </a:lvl5pPr>
            <a:lvl6pPr marL="2514600" indent="-228600" defTabSz="98742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8742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8742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87425"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500">
                <a:latin typeface="Arial" panose="020B0604020202020204" pitchFamily="34" charset="0"/>
              </a:rPr>
              <a:t> </a:t>
            </a:r>
          </a:p>
        </p:txBody>
      </p:sp>
      <p:graphicFrame>
        <p:nvGraphicFramePr>
          <p:cNvPr id="24578" name="Object 56">
            <a:extLst>
              <a:ext uri="{FF2B5EF4-FFF2-40B4-BE49-F238E27FC236}">
                <a16:creationId xmlns:a16="http://schemas.microsoft.com/office/drawing/2014/main" id="{7C0D8D36-0921-4779-B142-E94A57DD84A6}"/>
              </a:ext>
            </a:extLst>
          </p:cNvPr>
          <p:cNvGraphicFramePr>
            <a:graphicFrameLocks noChangeAspect="1"/>
          </p:cNvGraphicFramePr>
          <p:nvPr/>
        </p:nvGraphicFramePr>
        <p:xfrm>
          <a:off x="1090613" y="290513"/>
          <a:ext cx="8191500" cy="7010400"/>
        </p:xfrm>
        <a:graphic>
          <a:graphicData uri="http://schemas.openxmlformats.org/presentationml/2006/ole">
            <mc:AlternateContent xmlns:mc="http://schemas.openxmlformats.org/markup-compatibility/2006">
              <mc:Choice xmlns:v="urn:schemas-microsoft-com:vml" Requires="v">
                <p:oleObj spid="_x0000_s24587" name="VISIO" r:id="rId4" imgW="6435360" imgH="8737200" progId="Visio.Drawing.6">
                  <p:embed/>
                </p:oleObj>
              </mc:Choice>
              <mc:Fallback>
                <p:oleObj name="VISIO" r:id="rId4" imgW="6435360" imgH="8737200" progId="Visio.Drawing.6">
                  <p:embed/>
                  <p:pic>
                    <p:nvPicPr>
                      <p:cNvPr id="0" name="Object 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0613" y="290513"/>
                        <a:ext cx="8191500" cy="701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5" name="Text Box 59">
            <a:extLst>
              <a:ext uri="{FF2B5EF4-FFF2-40B4-BE49-F238E27FC236}">
                <a16:creationId xmlns:a16="http://schemas.microsoft.com/office/drawing/2014/main" id="{01EBE2E3-141F-428E-9343-76F58B50528F}"/>
              </a:ext>
            </a:extLst>
          </p:cNvPr>
          <p:cNvSpPr txBox="1">
            <a:spLocks noChangeArrowheads="1"/>
          </p:cNvSpPr>
          <p:nvPr/>
        </p:nvSpPr>
        <p:spPr bwMode="auto">
          <a:xfrm>
            <a:off x="1128713" y="2578100"/>
            <a:ext cx="13716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4" tIns="45712" rIns="91424" bIns="45712">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a:solidFill>
                  <a:schemeClr val="accent2"/>
                </a:solidFill>
                <a:hlinkClick r:id="rId6" action="ppaction://hlinksldjump"/>
              </a:rPr>
              <a:t>Contents</a:t>
            </a:r>
            <a:endParaRPr lang="en-US" altLang="en-US" b="1">
              <a:solidFill>
                <a:schemeClr val="accent2"/>
              </a:solidFill>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3">
            <a:extLst>
              <a:ext uri="{FF2B5EF4-FFF2-40B4-BE49-F238E27FC236}">
                <a16:creationId xmlns:a16="http://schemas.microsoft.com/office/drawing/2014/main" id="{0374E575-07AF-49B4-B1B5-0D5C8639F52B}"/>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56323" name="Slide Number Placeholder 4">
            <a:extLst>
              <a:ext uri="{FF2B5EF4-FFF2-40B4-BE49-F238E27FC236}">
                <a16:creationId xmlns:a16="http://schemas.microsoft.com/office/drawing/2014/main" id="{C1DEC9B8-0AEF-4ABD-B878-8B999CD8655A}"/>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0CE2AB52-2959-4EF2-9D67-712FC8AA4E86}" type="slidenum">
              <a:rPr lang="en-US" altLang="en-US" sz="1500">
                <a:solidFill>
                  <a:schemeClr val="accent2"/>
                </a:solidFill>
              </a:rPr>
              <a:pPr/>
              <a:t>45</a:t>
            </a:fld>
            <a:endParaRPr lang="en-US" altLang="en-US" sz="1500">
              <a:solidFill>
                <a:schemeClr val="accent2"/>
              </a:solidFill>
            </a:endParaRPr>
          </a:p>
        </p:txBody>
      </p:sp>
      <p:sp>
        <p:nvSpPr>
          <p:cNvPr id="56324" name="Rectangle 2">
            <a:extLst>
              <a:ext uri="{FF2B5EF4-FFF2-40B4-BE49-F238E27FC236}">
                <a16:creationId xmlns:a16="http://schemas.microsoft.com/office/drawing/2014/main" id="{FB668B5D-D5E8-4C90-BB5A-C14BB2E8735C}"/>
              </a:ext>
            </a:extLst>
          </p:cNvPr>
          <p:cNvSpPr>
            <a:spLocks noGrp="1" noChangeArrowheads="1"/>
          </p:cNvSpPr>
          <p:nvPr>
            <p:ph type="title"/>
          </p:nvPr>
        </p:nvSpPr>
        <p:spPr/>
        <p:txBody>
          <a:bodyPr/>
          <a:lstStyle/>
          <a:p>
            <a:pPr defTabSz="914400"/>
            <a:r>
              <a:rPr lang="en-US" altLang="en-US"/>
              <a:t>Event Trace Diagram </a:t>
            </a:r>
            <a:r>
              <a:rPr lang="en-US" altLang="en-US" sz="2300">
                <a:hlinkClick r:id="rId3" action="ppaction://hlinksldjump"/>
              </a:rPr>
              <a:t>Contents</a:t>
            </a:r>
            <a:endParaRPr lang="en-US" altLang="en-US" sz="2300"/>
          </a:p>
        </p:txBody>
      </p:sp>
      <p:sp>
        <p:nvSpPr>
          <p:cNvPr id="56325" name="Rectangle 3">
            <a:extLst>
              <a:ext uri="{FF2B5EF4-FFF2-40B4-BE49-F238E27FC236}">
                <a16:creationId xmlns:a16="http://schemas.microsoft.com/office/drawing/2014/main" id="{5A16C492-3E04-4D95-971E-26122843D72C}"/>
              </a:ext>
            </a:extLst>
          </p:cNvPr>
          <p:cNvSpPr>
            <a:spLocks noGrp="1" noChangeArrowheads="1"/>
          </p:cNvSpPr>
          <p:nvPr>
            <p:ph type="body" idx="1"/>
          </p:nvPr>
        </p:nvSpPr>
        <p:spPr/>
        <p:txBody>
          <a:bodyPr/>
          <a:lstStyle/>
          <a:p>
            <a:pPr marL="342900" indent="-342900" defTabSz="914400">
              <a:lnSpc>
                <a:spcPct val="110000"/>
              </a:lnSpc>
            </a:pPr>
            <a:r>
              <a:rPr lang="en-US" altLang="en-US" sz="1700"/>
              <a:t>An Event Trace diagram illustrates the timing of important messages (member function invocations) between objects in a program.</a:t>
            </a:r>
          </a:p>
          <a:p>
            <a:pPr marL="742950" lvl="1" indent="-285750" defTabSz="914400">
              <a:lnSpc>
                <a:spcPct val="110000"/>
              </a:lnSpc>
            </a:pPr>
            <a:r>
              <a:rPr lang="en-US" altLang="en-US" sz="1600"/>
              <a:t>Each object is shown by a vertical bar</a:t>
            </a:r>
          </a:p>
          <a:p>
            <a:pPr marL="742950" lvl="1" indent="-285750" defTabSz="914400">
              <a:lnSpc>
                <a:spcPct val="110000"/>
              </a:lnSpc>
            </a:pPr>
            <a:r>
              <a:rPr lang="en-US" altLang="en-US" sz="1600"/>
              <a:t>Message traffic is shown by labeled horizontal lines flowing toward the object on which a method was invoked.</a:t>
            </a:r>
          </a:p>
          <a:p>
            <a:pPr marL="742950" lvl="1" indent="-285750" defTabSz="914400">
              <a:lnSpc>
                <a:spcPct val="110000"/>
              </a:lnSpc>
            </a:pPr>
            <a:r>
              <a:rPr lang="en-US" altLang="en-US" sz="1600"/>
              <a:t>Time progresses downward in the diagram, but note that the diagram does not attempt to show iteration loops or calling options.  If one of two calls may be made depending on some condition they are either both shown or neither is shown.</a:t>
            </a:r>
          </a:p>
          <a:p>
            <a:pPr marL="742950" lvl="1" indent="-285750" defTabSz="914400">
              <a:lnSpc>
                <a:spcPct val="110000"/>
              </a:lnSpc>
            </a:pPr>
            <a:r>
              <a:rPr lang="en-US" altLang="en-US" sz="1600"/>
              <a:t>Iterations are sometimes hinted by preceding a method name with a * symbol indicating that that method will be invoked multiple times in succession.</a:t>
            </a:r>
          </a:p>
          <a:p>
            <a:pPr marL="342900" indent="-342900" defTabSz="914400">
              <a:lnSpc>
                <a:spcPct val="110000"/>
              </a:lnSpc>
            </a:pPr>
            <a:r>
              <a:rPr lang="en-US" altLang="en-US" sz="1700"/>
              <a:t>These diagrams usually show the major events, but don’t try to capture all little details - there may be hundreds of messages flowing, but perhaps only a few are important enough to show.</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a:extLst>
              <a:ext uri="{FF2B5EF4-FFF2-40B4-BE49-F238E27FC236}">
                <a16:creationId xmlns:a16="http://schemas.microsoft.com/office/drawing/2014/main" id="{85E6CF0A-F593-47F5-AB23-3A3877EB2276}"/>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25604" name="Slide Number Placeholder 4">
            <a:extLst>
              <a:ext uri="{FF2B5EF4-FFF2-40B4-BE49-F238E27FC236}">
                <a16:creationId xmlns:a16="http://schemas.microsoft.com/office/drawing/2014/main" id="{44BBF358-3B59-4271-A17D-F40A555EC460}"/>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F695E21F-2B11-4D01-9277-5AEE62E02FD8}" type="slidenum">
              <a:rPr lang="en-US" altLang="en-US" sz="1500">
                <a:solidFill>
                  <a:schemeClr val="accent2"/>
                </a:solidFill>
              </a:rPr>
              <a:pPr/>
              <a:t>46</a:t>
            </a:fld>
            <a:endParaRPr lang="en-US" altLang="en-US" sz="1500">
              <a:solidFill>
                <a:schemeClr val="accent2"/>
              </a:solidFill>
            </a:endParaRPr>
          </a:p>
        </p:txBody>
      </p:sp>
      <p:sp>
        <p:nvSpPr>
          <p:cNvPr id="25605" name="Rectangle 6">
            <a:extLst>
              <a:ext uri="{FF2B5EF4-FFF2-40B4-BE49-F238E27FC236}">
                <a16:creationId xmlns:a16="http://schemas.microsoft.com/office/drawing/2014/main" id="{26EEBAE9-1581-47B6-A0AA-4DD2B35909BA}"/>
              </a:ext>
            </a:extLst>
          </p:cNvPr>
          <p:cNvSpPr>
            <a:spLocks noGrp="1" noChangeArrowheads="1"/>
          </p:cNvSpPr>
          <p:nvPr>
            <p:ph type="title"/>
          </p:nvPr>
        </p:nvSpPr>
        <p:spPr/>
        <p:txBody>
          <a:bodyPr/>
          <a:lstStyle/>
          <a:p>
            <a:r>
              <a:rPr lang="en-US" altLang="en-US"/>
              <a:t>Event Trace Diagram </a:t>
            </a:r>
            <a:r>
              <a:rPr lang="en-US" altLang="en-US" sz="2300">
                <a:hlinkClick r:id="rId4" action="ppaction://hlinksldjump"/>
              </a:rPr>
              <a:t>Contents</a:t>
            </a:r>
            <a:endParaRPr lang="en-US" altLang="en-US" sz="2300"/>
          </a:p>
        </p:txBody>
      </p:sp>
      <p:graphicFrame>
        <p:nvGraphicFramePr>
          <p:cNvPr id="25602" name="Object 5">
            <a:extLst>
              <a:ext uri="{FF2B5EF4-FFF2-40B4-BE49-F238E27FC236}">
                <a16:creationId xmlns:a16="http://schemas.microsoft.com/office/drawing/2014/main" id="{0EAF458C-6112-4EA7-9CC2-F0BDFB1470BD}"/>
              </a:ext>
            </a:extLst>
          </p:cNvPr>
          <p:cNvGraphicFramePr>
            <a:graphicFrameLocks noChangeAspect="1"/>
          </p:cNvGraphicFramePr>
          <p:nvPr>
            <p:ph idx="1"/>
          </p:nvPr>
        </p:nvGraphicFramePr>
        <p:xfrm>
          <a:off x="1339850" y="1747838"/>
          <a:ext cx="7194550" cy="4937125"/>
        </p:xfrm>
        <a:graphic>
          <a:graphicData uri="http://schemas.openxmlformats.org/presentationml/2006/ole">
            <mc:AlternateContent xmlns:mc="http://schemas.openxmlformats.org/markup-compatibility/2006">
              <mc:Choice xmlns:v="urn:schemas-microsoft-com:vml" Requires="v">
                <p:oleObj spid="_x0000_s25607" name="VISIO" r:id="rId5" imgW="8378640" imgH="5749560" progId="Visio.Drawing.6">
                  <p:embed/>
                </p:oleObj>
              </mc:Choice>
              <mc:Fallback>
                <p:oleObj name="VISIO" r:id="rId5" imgW="8378640" imgH="5749560" progId="Visio.Drawing.6">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9850" y="1747838"/>
                        <a:ext cx="7194550" cy="493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Footer Placeholder 3">
            <a:extLst>
              <a:ext uri="{FF2B5EF4-FFF2-40B4-BE49-F238E27FC236}">
                <a16:creationId xmlns:a16="http://schemas.microsoft.com/office/drawing/2014/main" id="{AF8657E6-AA4E-458F-8BE8-865A5675FB24}"/>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26628" name="Slide Number Placeholder 4">
            <a:extLst>
              <a:ext uri="{FF2B5EF4-FFF2-40B4-BE49-F238E27FC236}">
                <a16:creationId xmlns:a16="http://schemas.microsoft.com/office/drawing/2014/main" id="{7BA8BA34-4859-48E8-AFC2-F34CDEC4FD22}"/>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43DA530F-E473-4C4F-8859-875F3DC4BB6F}" type="slidenum">
              <a:rPr lang="en-US" altLang="en-US" sz="1500">
                <a:solidFill>
                  <a:schemeClr val="accent2"/>
                </a:solidFill>
              </a:rPr>
              <a:pPr/>
              <a:t>47</a:t>
            </a:fld>
            <a:endParaRPr lang="en-US" altLang="en-US" sz="1500">
              <a:solidFill>
                <a:schemeClr val="accent2"/>
              </a:solidFill>
            </a:endParaRPr>
          </a:p>
        </p:txBody>
      </p:sp>
      <p:sp>
        <p:nvSpPr>
          <p:cNvPr id="26629" name="Rectangle 2">
            <a:extLst>
              <a:ext uri="{FF2B5EF4-FFF2-40B4-BE49-F238E27FC236}">
                <a16:creationId xmlns:a16="http://schemas.microsoft.com/office/drawing/2014/main" id="{DEC4B50B-E899-4CAA-B9C7-DB8D717528EB}"/>
              </a:ext>
            </a:extLst>
          </p:cNvPr>
          <p:cNvSpPr>
            <a:spLocks noGrp="1" noChangeArrowheads="1"/>
          </p:cNvSpPr>
          <p:nvPr>
            <p:ph type="title"/>
          </p:nvPr>
        </p:nvSpPr>
        <p:spPr/>
        <p:txBody>
          <a:bodyPr/>
          <a:lstStyle/>
          <a:p>
            <a:r>
              <a:rPr lang="en-US" altLang="en-US" sz="3100"/>
              <a:t>Event Trace Diagram Example </a:t>
            </a:r>
            <a:r>
              <a:rPr lang="en-US" altLang="en-US" sz="2100">
                <a:hlinkClick r:id="rId4" action="ppaction://hlinksldjump"/>
              </a:rPr>
              <a:t>Contents</a:t>
            </a:r>
            <a:endParaRPr lang="en-US" altLang="en-US" sz="2100"/>
          </a:p>
        </p:txBody>
      </p:sp>
      <p:sp>
        <p:nvSpPr>
          <p:cNvPr id="26630" name="Rectangle 3">
            <a:extLst>
              <a:ext uri="{FF2B5EF4-FFF2-40B4-BE49-F238E27FC236}">
                <a16:creationId xmlns:a16="http://schemas.microsoft.com/office/drawing/2014/main" id="{EF3EE7B6-1B5A-4B41-86F4-52C178A3A249}"/>
              </a:ext>
            </a:extLst>
          </p:cNvPr>
          <p:cNvSpPr>
            <a:spLocks noGrp="1" noChangeArrowheads="1"/>
          </p:cNvSpPr>
          <p:nvPr>
            <p:ph type="body" idx="1"/>
          </p:nvPr>
        </p:nvSpPr>
        <p:spPr/>
        <p:txBody>
          <a:bodyPr/>
          <a:lstStyle/>
          <a:p>
            <a:pPr>
              <a:buFont typeface="Symbol" panose="05050102010706020507" pitchFamily="18" charset="2"/>
              <a:buNone/>
            </a:pPr>
            <a:r>
              <a:rPr lang="en-US" altLang="en-US"/>
              <a:t>This example is from the Duplicates program.</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p:txBody>
      </p:sp>
      <p:graphicFrame>
        <p:nvGraphicFramePr>
          <p:cNvPr id="26626" name="Object 5">
            <a:extLst>
              <a:ext uri="{FF2B5EF4-FFF2-40B4-BE49-F238E27FC236}">
                <a16:creationId xmlns:a16="http://schemas.microsoft.com/office/drawing/2014/main" id="{F5053156-B3B8-422C-96C5-430C567D0470}"/>
              </a:ext>
            </a:extLst>
          </p:cNvPr>
          <p:cNvGraphicFramePr>
            <a:graphicFrameLocks noChangeAspect="1"/>
          </p:cNvGraphicFramePr>
          <p:nvPr/>
        </p:nvGraphicFramePr>
        <p:xfrm>
          <a:off x="366713" y="2195513"/>
          <a:ext cx="9144000" cy="4800600"/>
        </p:xfrm>
        <a:graphic>
          <a:graphicData uri="http://schemas.openxmlformats.org/presentationml/2006/ole">
            <mc:AlternateContent xmlns:mc="http://schemas.openxmlformats.org/markup-compatibility/2006">
              <mc:Choice xmlns:v="urn:schemas-microsoft-com:vml" Requires="v">
                <p:oleObj spid="_x0000_s26632" name="VISIO" r:id="rId5" imgW="8485920" imgH="5493600" progId="Visio.Drawing.6">
                  <p:embed/>
                </p:oleObj>
              </mc:Choice>
              <mc:Fallback>
                <p:oleObj name="VISIO" r:id="rId5" imgW="8485920" imgH="5493600" progId="Visio.Drawing.6">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713" y="2195513"/>
                        <a:ext cx="91440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3">
            <a:extLst>
              <a:ext uri="{FF2B5EF4-FFF2-40B4-BE49-F238E27FC236}">
                <a16:creationId xmlns:a16="http://schemas.microsoft.com/office/drawing/2014/main" id="{CD4F5BC2-D038-4987-85E9-EFC94C4A835E}"/>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57347" name="Slide Number Placeholder 4">
            <a:extLst>
              <a:ext uri="{FF2B5EF4-FFF2-40B4-BE49-F238E27FC236}">
                <a16:creationId xmlns:a16="http://schemas.microsoft.com/office/drawing/2014/main" id="{337561EE-1BAE-44D7-BBFB-119408522D53}"/>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1E9AC345-7B56-4712-96CF-4F88B9BB2380}" type="slidenum">
              <a:rPr lang="en-US" altLang="en-US" sz="1500">
                <a:solidFill>
                  <a:schemeClr val="accent2"/>
                </a:solidFill>
              </a:rPr>
              <a:pPr/>
              <a:t>48</a:t>
            </a:fld>
            <a:endParaRPr lang="en-US" altLang="en-US" sz="1500">
              <a:solidFill>
                <a:schemeClr val="accent2"/>
              </a:solidFill>
            </a:endParaRPr>
          </a:p>
        </p:txBody>
      </p:sp>
      <p:sp>
        <p:nvSpPr>
          <p:cNvPr id="57348" name="Rectangle 2">
            <a:extLst>
              <a:ext uri="{FF2B5EF4-FFF2-40B4-BE49-F238E27FC236}">
                <a16:creationId xmlns:a16="http://schemas.microsoft.com/office/drawing/2014/main" id="{41B686C8-D873-4BD0-961F-B7E2F72278D5}"/>
              </a:ext>
            </a:extLst>
          </p:cNvPr>
          <p:cNvSpPr>
            <a:spLocks noGrp="1" noChangeArrowheads="1"/>
          </p:cNvSpPr>
          <p:nvPr>
            <p:ph type="title"/>
          </p:nvPr>
        </p:nvSpPr>
        <p:spPr/>
        <p:txBody>
          <a:bodyPr/>
          <a:lstStyle/>
          <a:p>
            <a:pPr defTabSz="914400"/>
            <a:r>
              <a:rPr lang="en-US" altLang="en-US"/>
              <a:t>Module Diagram </a:t>
            </a:r>
            <a:r>
              <a:rPr lang="en-US" altLang="en-US" sz="2300">
                <a:hlinkClick r:id="rId3" action="ppaction://hlinksldjump"/>
              </a:rPr>
              <a:t>Contents</a:t>
            </a:r>
            <a:endParaRPr lang="en-US" altLang="en-US" sz="2300"/>
          </a:p>
        </p:txBody>
      </p:sp>
      <p:sp>
        <p:nvSpPr>
          <p:cNvPr id="57349" name="Rectangle 3">
            <a:extLst>
              <a:ext uri="{FF2B5EF4-FFF2-40B4-BE49-F238E27FC236}">
                <a16:creationId xmlns:a16="http://schemas.microsoft.com/office/drawing/2014/main" id="{323C7A7C-F036-4BE3-A363-DD63B53F0D8E}"/>
              </a:ext>
            </a:extLst>
          </p:cNvPr>
          <p:cNvSpPr>
            <a:spLocks noGrp="1" noChangeArrowheads="1"/>
          </p:cNvSpPr>
          <p:nvPr>
            <p:ph type="body" idx="1"/>
          </p:nvPr>
        </p:nvSpPr>
        <p:spPr>
          <a:xfrm>
            <a:off x="747713" y="1662113"/>
            <a:ext cx="8393112" cy="5076825"/>
          </a:xfrm>
        </p:spPr>
        <p:txBody>
          <a:bodyPr/>
          <a:lstStyle/>
          <a:p>
            <a:pPr marL="342900" indent="-342900" defTabSz="914400"/>
            <a:r>
              <a:rPr lang="en-US" altLang="en-US" sz="2000"/>
              <a:t>Module diagrams show function calling dependencies between modules in a program.</a:t>
            </a:r>
          </a:p>
          <a:p>
            <a:pPr marL="742950" lvl="1" indent="-285750" defTabSz="914400"/>
            <a:r>
              <a:rPr lang="en-US" altLang="en-US" sz="1700"/>
              <a:t>Each module is represented by a labeled rectangle.  Calling modules are shown above the modules they call.</a:t>
            </a:r>
          </a:p>
          <a:p>
            <a:pPr marL="742950" lvl="1" indent="-285750" defTabSz="914400"/>
            <a:r>
              <a:rPr lang="en-US" altLang="en-US" sz="1700"/>
              <a:t>A program should be decomposed into a single executive module which directs the activities of the program and one or more server modules that provide processing necessary to implement the program’s requirements.</a:t>
            </a:r>
          </a:p>
          <a:p>
            <a:pPr marL="742950" lvl="1" indent="-285750" defTabSz="914400"/>
            <a:r>
              <a:rPr lang="en-US" altLang="en-US" sz="1700"/>
              <a:t>If we use a relatively large number of cohesive small server modules it is quite likely that we will be able to reuse some of the lower level modules in other programs we develop.</a:t>
            </a:r>
          </a:p>
          <a:p>
            <a:pPr marL="742950" lvl="1" indent="-285750" defTabSz="914400"/>
            <a:r>
              <a:rPr lang="en-US" altLang="en-US" sz="1700"/>
              <a:t>An executive module usually is composed of a single file containing manual page, maintenance page, and implementation.</a:t>
            </a:r>
          </a:p>
          <a:p>
            <a:pPr marL="742950" lvl="1" indent="-285750" defTabSz="914400"/>
            <a:r>
              <a:rPr lang="en-US" altLang="en-US" sz="1700"/>
              <a:t>A server module is composed of two files</a:t>
            </a:r>
          </a:p>
          <a:p>
            <a:pPr marL="1143000" lvl="2" indent="-228600" defTabSz="914400"/>
            <a:r>
              <a:rPr lang="en-US" altLang="en-US" sz="1600"/>
              <a:t>header file with manual and maintenance pages</a:t>
            </a:r>
          </a:p>
          <a:p>
            <a:pPr marL="1143000" lvl="2" indent="-228600" defTabSz="914400"/>
            <a:r>
              <a:rPr lang="en-US" altLang="en-US" sz="1600"/>
              <a:t>implementation file with function bodies and test stub</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Footer Placeholder 3">
            <a:extLst>
              <a:ext uri="{FF2B5EF4-FFF2-40B4-BE49-F238E27FC236}">
                <a16:creationId xmlns:a16="http://schemas.microsoft.com/office/drawing/2014/main" id="{A4C0DCED-A86D-4F0A-A6CA-1F92C670C6ED}"/>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27652" name="Slide Number Placeholder 4">
            <a:extLst>
              <a:ext uri="{FF2B5EF4-FFF2-40B4-BE49-F238E27FC236}">
                <a16:creationId xmlns:a16="http://schemas.microsoft.com/office/drawing/2014/main" id="{40DBC035-5A26-4B7C-94BD-6847E71958C7}"/>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2FF67A1B-8050-4E71-A498-B282C1ABD3D6}" type="slidenum">
              <a:rPr lang="en-US" altLang="en-US" sz="1500">
                <a:solidFill>
                  <a:schemeClr val="accent2"/>
                </a:solidFill>
              </a:rPr>
              <a:pPr/>
              <a:t>49</a:t>
            </a:fld>
            <a:endParaRPr lang="en-US" altLang="en-US" sz="1500">
              <a:solidFill>
                <a:schemeClr val="accent2"/>
              </a:solidFill>
            </a:endParaRPr>
          </a:p>
        </p:txBody>
      </p:sp>
      <p:sp>
        <p:nvSpPr>
          <p:cNvPr id="27653" name="Rectangle 2">
            <a:extLst>
              <a:ext uri="{FF2B5EF4-FFF2-40B4-BE49-F238E27FC236}">
                <a16:creationId xmlns:a16="http://schemas.microsoft.com/office/drawing/2014/main" id="{5604FAEB-717C-475F-AEA6-FAFD9785CEB4}"/>
              </a:ext>
            </a:extLst>
          </p:cNvPr>
          <p:cNvSpPr>
            <a:spLocks noGrp="1" noChangeArrowheads="1"/>
          </p:cNvSpPr>
          <p:nvPr>
            <p:ph type="title"/>
          </p:nvPr>
        </p:nvSpPr>
        <p:spPr/>
        <p:txBody>
          <a:bodyPr/>
          <a:lstStyle/>
          <a:p>
            <a:r>
              <a:rPr lang="en-US" altLang="en-US" sz="3200"/>
              <a:t>Hypothetical Module Diagram </a:t>
            </a:r>
            <a:r>
              <a:rPr lang="en-US" altLang="en-US" sz="2100">
                <a:hlinkClick r:id="rId4" action="ppaction://hlinksldjump"/>
              </a:rPr>
              <a:t>Contents</a:t>
            </a:r>
            <a:endParaRPr lang="en-US" altLang="en-US" sz="2100"/>
          </a:p>
        </p:txBody>
      </p:sp>
      <p:graphicFrame>
        <p:nvGraphicFramePr>
          <p:cNvPr id="27650" name="Object 5">
            <a:extLst>
              <a:ext uri="{FF2B5EF4-FFF2-40B4-BE49-F238E27FC236}">
                <a16:creationId xmlns:a16="http://schemas.microsoft.com/office/drawing/2014/main" id="{5482D0DF-8261-4532-B7CA-9A7915C8825F}"/>
              </a:ext>
            </a:extLst>
          </p:cNvPr>
          <p:cNvGraphicFramePr>
            <a:graphicFrameLocks noChangeAspect="1"/>
          </p:cNvGraphicFramePr>
          <p:nvPr>
            <p:ph idx="1"/>
          </p:nvPr>
        </p:nvGraphicFramePr>
        <p:xfrm>
          <a:off x="2347913" y="2233613"/>
          <a:ext cx="5410200" cy="3467100"/>
        </p:xfrm>
        <a:graphic>
          <a:graphicData uri="http://schemas.openxmlformats.org/presentationml/2006/ole">
            <mc:AlternateContent xmlns:mc="http://schemas.openxmlformats.org/markup-compatibility/2006">
              <mc:Choice xmlns:v="urn:schemas-microsoft-com:vml" Requires="v">
                <p:oleObj spid="_x0000_s27655" name="VISIO" r:id="rId5" imgW="4263840" imgH="2435040" progId="Visio.Drawing.6">
                  <p:embed/>
                </p:oleObj>
              </mc:Choice>
              <mc:Fallback>
                <p:oleObj name="VISIO" r:id="rId5" imgW="4263840" imgH="2435040" progId="Visio.Drawing.6">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7913" y="2233613"/>
                        <a:ext cx="5410200" cy="346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3">
            <a:extLst>
              <a:ext uri="{FF2B5EF4-FFF2-40B4-BE49-F238E27FC236}">
                <a16:creationId xmlns:a16="http://schemas.microsoft.com/office/drawing/2014/main" id="{A744BFF9-CDA7-4671-8D47-136E7866998F}"/>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39939" name="Slide Number Placeholder 4">
            <a:extLst>
              <a:ext uri="{FF2B5EF4-FFF2-40B4-BE49-F238E27FC236}">
                <a16:creationId xmlns:a16="http://schemas.microsoft.com/office/drawing/2014/main" id="{6FEF87DE-2825-41B0-A16D-E745958AB61B}"/>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43CE8260-5662-4332-AA6E-99148F72189E}" type="slidenum">
              <a:rPr lang="en-US" altLang="en-US" sz="1500">
                <a:solidFill>
                  <a:schemeClr val="accent2"/>
                </a:solidFill>
              </a:rPr>
              <a:pPr/>
              <a:t>5</a:t>
            </a:fld>
            <a:endParaRPr lang="en-US" altLang="en-US" sz="1500">
              <a:solidFill>
                <a:schemeClr val="accent2"/>
              </a:solidFill>
            </a:endParaRPr>
          </a:p>
        </p:txBody>
      </p:sp>
      <p:sp>
        <p:nvSpPr>
          <p:cNvPr id="39940" name="Rectangle 2">
            <a:extLst>
              <a:ext uri="{FF2B5EF4-FFF2-40B4-BE49-F238E27FC236}">
                <a16:creationId xmlns:a16="http://schemas.microsoft.com/office/drawing/2014/main" id="{6ACE8231-6621-464F-92C4-3FE3388BC973}"/>
              </a:ext>
            </a:extLst>
          </p:cNvPr>
          <p:cNvSpPr>
            <a:spLocks noGrp="1" noChangeArrowheads="1"/>
          </p:cNvSpPr>
          <p:nvPr>
            <p:ph type="title"/>
          </p:nvPr>
        </p:nvSpPr>
        <p:spPr/>
        <p:txBody>
          <a:bodyPr/>
          <a:lstStyle/>
          <a:p>
            <a:r>
              <a:rPr lang="en-US" altLang="en-US"/>
              <a:t>Design Documentation       </a:t>
            </a:r>
            <a:r>
              <a:rPr lang="en-US" altLang="en-US" sz="3100">
                <a:hlinkClick r:id="rId3" action="ppaction://hlinksldjump"/>
              </a:rPr>
              <a:t>Contents</a:t>
            </a:r>
            <a:endParaRPr lang="en-US" altLang="en-US" sz="3100"/>
          </a:p>
        </p:txBody>
      </p:sp>
      <p:sp>
        <p:nvSpPr>
          <p:cNvPr id="39941" name="Rectangle 3">
            <a:extLst>
              <a:ext uri="{FF2B5EF4-FFF2-40B4-BE49-F238E27FC236}">
                <a16:creationId xmlns:a16="http://schemas.microsoft.com/office/drawing/2014/main" id="{5E36D957-5A56-4C0A-ADE9-B7755AF8EB71}"/>
              </a:ext>
            </a:extLst>
          </p:cNvPr>
          <p:cNvSpPr>
            <a:spLocks noGrp="1" noChangeArrowheads="1"/>
          </p:cNvSpPr>
          <p:nvPr>
            <p:ph type="body" idx="1"/>
          </p:nvPr>
        </p:nvSpPr>
        <p:spPr/>
        <p:txBody>
          <a:bodyPr/>
          <a:lstStyle/>
          <a:p>
            <a:r>
              <a:rPr lang="en-US" altLang="en-US" sz="1700" b="1" i="1">
                <a:hlinkClick r:id="rId4" action="ppaction://hlinksldjump"/>
              </a:rPr>
              <a:t>Class diagram </a:t>
            </a:r>
            <a:r>
              <a:rPr lang="en-US" altLang="en-US" sz="1700" b="1" i="1"/>
              <a:t>(OMT diagram)</a:t>
            </a:r>
          </a:p>
          <a:p>
            <a:pPr lvl="1"/>
            <a:r>
              <a:rPr lang="en-US" altLang="en-US" sz="1600"/>
              <a:t>shows classes that are used in a program along with their </a:t>
            </a:r>
            <a:r>
              <a:rPr lang="en-US" altLang="en-US" sz="1600">
                <a:hlinkClick r:id="rId5" action="ppaction://hlinksldjump"/>
              </a:rPr>
              <a:t>relationships</a:t>
            </a:r>
            <a:endParaRPr lang="en-US" altLang="en-US" sz="1600"/>
          </a:p>
          <a:p>
            <a:pPr lvl="1"/>
            <a:r>
              <a:rPr lang="en-US" altLang="en-US" sz="1600"/>
              <a:t>sometimes also shows their physical packaging into modules</a:t>
            </a:r>
          </a:p>
          <a:p>
            <a:r>
              <a:rPr lang="en-US" altLang="en-US" sz="1700" b="1" i="1">
                <a:hlinkClick r:id="rId6" action="ppaction://hlinksldjump"/>
              </a:rPr>
              <a:t>Event Trace diagram</a:t>
            </a:r>
            <a:endParaRPr lang="en-US" altLang="en-US" sz="1700"/>
          </a:p>
          <a:p>
            <a:pPr lvl="1"/>
            <a:r>
              <a:rPr lang="en-US" altLang="en-US" sz="1600"/>
              <a:t>illustrates the timing of important messages (member function invocations) between objects in the program</a:t>
            </a:r>
          </a:p>
          <a:p>
            <a:r>
              <a:rPr lang="en-US" altLang="en-US" sz="1700" b="1" i="1">
                <a:hlinkClick r:id="rId7" action="ppaction://hlinksldjump"/>
              </a:rPr>
              <a:t>Structure Chart</a:t>
            </a:r>
            <a:endParaRPr lang="en-US" altLang="en-US" sz="1700" b="1" i="1"/>
          </a:p>
          <a:p>
            <a:pPr lvl="1"/>
            <a:r>
              <a:rPr lang="en-US" altLang="en-US" sz="1600"/>
              <a:t>shows calling relationships between every function in a module and the calls into and out of the module</a:t>
            </a:r>
          </a:p>
          <a:p>
            <a:r>
              <a:rPr lang="en-US" altLang="en-US" sz="1700" b="1" i="1">
                <a:hlinkClick r:id="rId8" action="ppaction://hlinksldjump"/>
              </a:rPr>
              <a:t>State Diagram</a:t>
            </a:r>
            <a:endParaRPr lang="en-US" altLang="en-US" sz="1700" b="1" i="1"/>
          </a:p>
          <a:p>
            <a:pPr lvl="1"/>
            <a:r>
              <a:rPr lang="en-US" altLang="en-US" sz="1600"/>
              <a:t>shows how program navigates through its states</a:t>
            </a:r>
          </a:p>
          <a:p>
            <a:r>
              <a:rPr lang="en-US" altLang="en-US" sz="1700" b="1" i="1">
                <a:hlinkClick r:id="rId9" action="ppaction://hlinksldjump"/>
              </a:rPr>
              <a:t>Data structure diagram</a:t>
            </a:r>
            <a:endParaRPr lang="en-US" altLang="en-US" sz="1700" b="1" i="1"/>
          </a:p>
          <a:p>
            <a:pPr lvl="1"/>
            <a:r>
              <a:rPr lang="en-US" altLang="en-US" sz="1600"/>
              <a:t>illustrates the layout and relationships between important pieces of data in the program</a:t>
            </a:r>
          </a:p>
          <a:p>
            <a:endParaRPr lang="en-US" altLang="en-US" sz="1600"/>
          </a:p>
          <a:p>
            <a:endParaRPr lang="en-US" altLang="en-US" sz="16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AC11ADF6-D173-4E0A-9655-4496DDBFF776}"/>
              </a:ext>
            </a:extLst>
          </p:cNvPr>
          <p:cNvSpPr>
            <a:spLocks noGrp="1"/>
          </p:cNvSpPr>
          <p:nvPr>
            <p:ph type="title"/>
          </p:nvPr>
        </p:nvSpPr>
        <p:spPr/>
        <p:txBody>
          <a:bodyPr/>
          <a:lstStyle/>
          <a:p>
            <a:r>
              <a:rPr lang="en-US" altLang="en-US"/>
              <a:t>Package Diagram</a:t>
            </a:r>
          </a:p>
        </p:txBody>
      </p:sp>
      <p:sp>
        <p:nvSpPr>
          <p:cNvPr id="58371" name="Content Placeholder 2">
            <a:extLst>
              <a:ext uri="{FF2B5EF4-FFF2-40B4-BE49-F238E27FC236}">
                <a16:creationId xmlns:a16="http://schemas.microsoft.com/office/drawing/2014/main" id="{B1788FD9-E4A9-423B-83F7-D806134F4DBF}"/>
              </a:ext>
            </a:extLst>
          </p:cNvPr>
          <p:cNvSpPr>
            <a:spLocks noGrp="1"/>
          </p:cNvSpPr>
          <p:nvPr>
            <p:ph idx="1"/>
          </p:nvPr>
        </p:nvSpPr>
        <p:spPr/>
        <p:txBody>
          <a:bodyPr/>
          <a:lstStyle/>
          <a:p>
            <a:r>
              <a:rPr lang="en-US" altLang="en-US"/>
              <a:t>Package Diagrams serve the same purpose as Module Diagrams.  They represent the calling relationships between packages.</a:t>
            </a:r>
          </a:p>
          <a:p>
            <a:pPr lvl="1"/>
            <a:r>
              <a:rPr lang="en-US" altLang="en-US"/>
              <a:t>Package is a synonym for Module, e.g., means the same thing</a:t>
            </a:r>
          </a:p>
          <a:p>
            <a:r>
              <a:rPr lang="en-US" altLang="en-US"/>
              <a:t>Their structure is a bit more free form however.  Instead of showing calling relationships by above/below positioning, the package diagram uses arrows to show the direction of the call.</a:t>
            </a:r>
          </a:p>
          <a:p>
            <a:r>
              <a:rPr lang="en-US" altLang="en-US"/>
              <a:t>The package icon is slightly different as well, as shown on the next slide.</a:t>
            </a:r>
          </a:p>
          <a:p>
            <a:r>
              <a:rPr lang="en-US" altLang="en-US"/>
              <a:t>I use module diagrams when there are just a few – the diagram is simpler.</a:t>
            </a:r>
          </a:p>
          <a:p>
            <a:r>
              <a:rPr lang="en-US" altLang="en-US"/>
              <a:t>I use package diagrams when there are many packages.  It’s easier to draw the diagram accurately.</a:t>
            </a:r>
          </a:p>
        </p:txBody>
      </p:sp>
      <p:sp>
        <p:nvSpPr>
          <p:cNvPr id="58372" name="Footer Placeholder 3">
            <a:extLst>
              <a:ext uri="{FF2B5EF4-FFF2-40B4-BE49-F238E27FC236}">
                <a16:creationId xmlns:a16="http://schemas.microsoft.com/office/drawing/2014/main" id="{272C7A2A-3354-4DCD-9381-5D07DA094E12}"/>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58373" name="Slide Number Placeholder 4">
            <a:extLst>
              <a:ext uri="{FF2B5EF4-FFF2-40B4-BE49-F238E27FC236}">
                <a16:creationId xmlns:a16="http://schemas.microsoft.com/office/drawing/2014/main" id="{C55E0342-21D4-4CAA-B6DE-C9B035D3E412}"/>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8D7F0051-1507-4D7F-993E-8DE53C4EA30E}" type="slidenum">
              <a:rPr lang="en-US" altLang="en-US" sz="1500">
                <a:solidFill>
                  <a:schemeClr val="accent2"/>
                </a:solidFill>
              </a:rPr>
              <a:pPr/>
              <a:t>50</a:t>
            </a:fld>
            <a:endParaRPr lang="en-US" altLang="en-US" sz="1500">
              <a:solidFill>
                <a:schemeClr val="accent2"/>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5">
            <a:extLst>
              <a:ext uri="{FF2B5EF4-FFF2-40B4-BE49-F238E27FC236}">
                <a16:creationId xmlns:a16="http://schemas.microsoft.com/office/drawing/2014/main" id="{4893F6B9-EE50-4572-8A09-B0B37350CDC3}"/>
              </a:ext>
            </a:extLst>
          </p:cNvPr>
          <p:cNvSpPr>
            <a:spLocks noGrp="1"/>
          </p:cNvSpPr>
          <p:nvPr>
            <p:ph type="title"/>
          </p:nvPr>
        </p:nvSpPr>
        <p:spPr/>
        <p:txBody>
          <a:bodyPr/>
          <a:lstStyle/>
          <a:p>
            <a:r>
              <a:rPr lang="en-US" altLang="en-US"/>
              <a:t>Package Diagram</a:t>
            </a:r>
          </a:p>
        </p:txBody>
      </p:sp>
      <p:sp>
        <p:nvSpPr>
          <p:cNvPr id="59395" name="Footer Placeholder 3">
            <a:extLst>
              <a:ext uri="{FF2B5EF4-FFF2-40B4-BE49-F238E27FC236}">
                <a16:creationId xmlns:a16="http://schemas.microsoft.com/office/drawing/2014/main" id="{338489D9-9FDD-40C6-83AD-71A152FB2F26}"/>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59396" name="Slide Number Placeholder 4">
            <a:extLst>
              <a:ext uri="{FF2B5EF4-FFF2-40B4-BE49-F238E27FC236}">
                <a16:creationId xmlns:a16="http://schemas.microsoft.com/office/drawing/2014/main" id="{CBDD6FFF-DEB2-4241-8D03-6AD58CE7F8C8}"/>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DE72EB66-2116-4A00-85FF-8FB8BD76F0E2}" type="slidenum">
              <a:rPr lang="en-US" altLang="en-US" sz="1500">
                <a:solidFill>
                  <a:schemeClr val="accent2"/>
                </a:solidFill>
              </a:rPr>
              <a:pPr/>
              <a:t>51</a:t>
            </a:fld>
            <a:endParaRPr lang="en-US" altLang="en-US" sz="1500">
              <a:solidFill>
                <a:schemeClr val="accent2"/>
              </a:solidFill>
            </a:endParaRPr>
          </a:p>
        </p:txBody>
      </p:sp>
      <p:pic>
        <p:nvPicPr>
          <p:cNvPr id="59397" name="Picture 4">
            <a:extLst>
              <a:ext uri="{FF2B5EF4-FFF2-40B4-BE49-F238E27FC236}">
                <a16:creationId xmlns:a16="http://schemas.microsoft.com/office/drawing/2014/main" id="{2D3C9662-26C0-4A95-A7CF-791361EEF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509713"/>
            <a:ext cx="65341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6803A858-CB1B-41F9-ACEE-DEA8732EB8A8}"/>
              </a:ext>
            </a:extLst>
          </p:cNvPr>
          <p:cNvSpPr>
            <a:spLocks noGrp="1"/>
          </p:cNvSpPr>
          <p:nvPr>
            <p:ph type="title"/>
          </p:nvPr>
        </p:nvSpPr>
        <p:spPr/>
        <p:txBody>
          <a:bodyPr/>
          <a:lstStyle/>
          <a:p>
            <a:r>
              <a:rPr lang="en-US" altLang="en-US"/>
              <a:t>Package Diagram for Real System</a:t>
            </a:r>
          </a:p>
        </p:txBody>
      </p:sp>
      <p:sp>
        <p:nvSpPr>
          <p:cNvPr id="60419" name="Footer Placeholder 2">
            <a:extLst>
              <a:ext uri="{FF2B5EF4-FFF2-40B4-BE49-F238E27FC236}">
                <a16:creationId xmlns:a16="http://schemas.microsoft.com/office/drawing/2014/main" id="{5F57B5FF-37B6-4AAE-83EF-A3DE44754EA7}"/>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60420" name="Slide Number Placeholder 3">
            <a:extLst>
              <a:ext uri="{FF2B5EF4-FFF2-40B4-BE49-F238E27FC236}">
                <a16:creationId xmlns:a16="http://schemas.microsoft.com/office/drawing/2014/main" id="{350EFF48-F2DD-4072-A4C5-3E5A9685BEFA}"/>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CD3C92A-8B42-485C-9FA2-5A8CD1335792}" type="slidenum">
              <a:rPr lang="en-US" altLang="en-US" sz="1500">
                <a:solidFill>
                  <a:schemeClr val="accent2"/>
                </a:solidFill>
              </a:rPr>
              <a:pPr/>
              <a:t>52</a:t>
            </a:fld>
            <a:endParaRPr lang="en-US" altLang="en-US" sz="1500">
              <a:solidFill>
                <a:schemeClr val="accent2"/>
              </a:solidFill>
            </a:endParaRPr>
          </a:p>
        </p:txBody>
      </p:sp>
      <p:pic>
        <p:nvPicPr>
          <p:cNvPr id="60421" name="Picture 2">
            <a:extLst>
              <a:ext uri="{FF2B5EF4-FFF2-40B4-BE49-F238E27FC236}">
                <a16:creationId xmlns:a16="http://schemas.microsoft.com/office/drawing/2014/main" id="{7C6A788A-50F6-4852-B648-EDBAE7FB5C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863" y="976313"/>
            <a:ext cx="7791450"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3">
            <a:extLst>
              <a:ext uri="{FF2B5EF4-FFF2-40B4-BE49-F238E27FC236}">
                <a16:creationId xmlns:a16="http://schemas.microsoft.com/office/drawing/2014/main" id="{AFAA3C93-8E3E-4064-87C3-006BCDC93482}"/>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61443" name="Slide Number Placeholder 4">
            <a:extLst>
              <a:ext uri="{FF2B5EF4-FFF2-40B4-BE49-F238E27FC236}">
                <a16:creationId xmlns:a16="http://schemas.microsoft.com/office/drawing/2014/main" id="{B829E485-B1AA-4897-B068-EFC6240CC727}"/>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7C09C577-614E-4BFD-BFFA-54321B9C6487}" type="slidenum">
              <a:rPr lang="en-US" altLang="en-US" sz="1500">
                <a:solidFill>
                  <a:schemeClr val="accent2"/>
                </a:solidFill>
              </a:rPr>
              <a:pPr/>
              <a:t>53</a:t>
            </a:fld>
            <a:endParaRPr lang="en-US" altLang="en-US" sz="1500">
              <a:solidFill>
                <a:schemeClr val="accent2"/>
              </a:solidFill>
            </a:endParaRPr>
          </a:p>
        </p:txBody>
      </p:sp>
      <p:sp>
        <p:nvSpPr>
          <p:cNvPr id="61444" name="Rectangle 2">
            <a:extLst>
              <a:ext uri="{FF2B5EF4-FFF2-40B4-BE49-F238E27FC236}">
                <a16:creationId xmlns:a16="http://schemas.microsoft.com/office/drawing/2014/main" id="{CBAF1EA1-7B86-421F-8EAA-150FF86DD7A9}"/>
              </a:ext>
            </a:extLst>
          </p:cNvPr>
          <p:cNvSpPr>
            <a:spLocks noGrp="1" noChangeArrowheads="1"/>
          </p:cNvSpPr>
          <p:nvPr>
            <p:ph type="title"/>
          </p:nvPr>
        </p:nvSpPr>
        <p:spPr/>
        <p:txBody>
          <a:bodyPr/>
          <a:lstStyle/>
          <a:p>
            <a:pPr defTabSz="914400"/>
            <a:r>
              <a:rPr lang="en-US" altLang="en-US"/>
              <a:t>Architectural Diagram </a:t>
            </a:r>
            <a:r>
              <a:rPr lang="en-US" altLang="en-US" sz="2300">
                <a:hlinkClick r:id="rId3" action="ppaction://hlinksldjump"/>
              </a:rPr>
              <a:t>Contents</a:t>
            </a:r>
            <a:endParaRPr lang="en-US" altLang="en-US" sz="2300"/>
          </a:p>
        </p:txBody>
      </p:sp>
      <p:sp>
        <p:nvSpPr>
          <p:cNvPr id="61445" name="Rectangle 3">
            <a:extLst>
              <a:ext uri="{FF2B5EF4-FFF2-40B4-BE49-F238E27FC236}">
                <a16:creationId xmlns:a16="http://schemas.microsoft.com/office/drawing/2014/main" id="{B0308C53-B71E-43A4-B7E3-A239159D4B62}"/>
              </a:ext>
            </a:extLst>
          </p:cNvPr>
          <p:cNvSpPr>
            <a:spLocks noGrp="1" noChangeArrowheads="1"/>
          </p:cNvSpPr>
          <p:nvPr>
            <p:ph type="body" idx="1"/>
          </p:nvPr>
        </p:nvSpPr>
        <p:spPr/>
        <p:txBody>
          <a:bodyPr/>
          <a:lstStyle/>
          <a:p>
            <a:pPr marL="342900" indent="-342900" defTabSz="914400"/>
            <a:r>
              <a:rPr lang="en-US" altLang="en-US"/>
              <a:t>For some programs we may wish to provide additional details in the module diagram.</a:t>
            </a:r>
          </a:p>
          <a:p>
            <a:pPr marL="742950" lvl="1" indent="-285750" defTabSz="914400"/>
            <a:r>
              <a:rPr lang="en-US" altLang="en-US"/>
              <a:t>If we use code generators like the Microsoft Founctation Classes (MFC) and resource editors (Visual C++ IDE) some files will be generated which do not fit nicely in the standard modular structure, e.g., resource headers and scripts.  In this case we may wish to show these additional files on an extended Module Diagram that we shall call an Architectural Diagram.</a:t>
            </a:r>
          </a:p>
          <a:p>
            <a:pPr marL="742950" lvl="1" indent="-285750" defTabSz="914400"/>
            <a:r>
              <a:rPr lang="en-US" altLang="en-US"/>
              <a:t>This diagram is a module diagram to which we add the generated files and may annotate with brief statements about processing required of each component.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Footer Placeholder 3">
            <a:extLst>
              <a:ext uri="{FF2B5EF4-FFF2-40B4-BE49-F238E27FC236}">
                <a16:creationId xmlns:a16="http://schemas.microsoft.com/office/drawing/2014/main" id="{D3E67208-DBD6-4205-8B50-C943B4F428EE}"/>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28676" name="Slide Number Placeholder 4">
            <a:extLst>
              <a:ext uri="{FF2B5EF4-FFF2-40B4-BE49-F238E27FC236}">
                <a16:creationId xmlns:a16="http://schemas.microsoft.com/office/drawing/2014/main" id="{92F48CA5-B954-478E-BBE7-7E0AAC089030}"/>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A934D861-513F-47D7-90C7-8EC557FC6CE2}" type="slidenum">
              <a:rPr lang="en-US" altLang="en-US" sz="1500">
                <a:solidFill>
                  <a:schemeClr val="accent2"/>
                </a:solidFill>
              </a:rPr>
              <a:pPr/>
              <a:t>54</a:t>
            </a:fld>
            <a:endParaRPr lang="en-US" altLang="en-US" sz="1500">
              <a:solidFill>
                <a:schemeClr val="accent2"/>
              </a:solidFill>
            </a:endParaRPr>
          </a:p>
        </p:txBody>
      </p:sp>
      <p:sp>
        <p:nvSpPr>
          <p:cNvPr id="53255" name="Rectangle 7">
            <a:extLst>
              <a:ext uri="{FF2B5EF4-FFF2-40B4-BE49-F238E27FC236}">
                <a16:creationId xmlns:a16="http://schemas.microsoft.com/office/drawing/2014/main" id="{E7032E44-6D30-4FAB-A999-F0C6038B98A4}"/>
              </a:ext>
            </a:extLst>
          </p:cNvPr>
          <p:cNvSpPr>
            <a:spLocks noChangeArrowheads="1"/>
          </p:cNvSpPr>
          <p:nvPr/>
        </p:nvSpPr>
        <p:spPr bwMode="auto">
          <a:xfrm>
            <a:off x="290513" y="2500313"/>
            <a:ext cx="3352800" cy="1905000"/>
          </a:xfrm>
          <a:prstGeom prst="rect">
            <a:avLst/>
          </a:prstGeom>
          <a:solidFill>
            <a:schemeClr val="bg1"/>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8678" name="Rectangle 2">
            <a:extLst>
              <a:ext uri="{FF2B5EF4-FFF2-40B4-BE49-F238E27FC236}">
                <a16:creationId xmlns:a16="http://schemas.microsoft.com/office/drawing/2014/main" id="{2F90551C-677A-4891-9645-DBD86657C9F2}"/>
              </a:ext>
            </a:extLst>
          </p:cNvPr>
          <p:cNvSpPr>
            <a:spLocks noGrp="1" noChangeArrowheads="1"/>
          </p:cNvSpPr>
          <p:nvPr>
            <p:ph type="title"/>
          </p:nvPr>
        </p:nvSpPr>
        <p:spPr>
          <a:xfrm>
            <a:off x="519113" y="2805113"/>
            <a:ext cx="2971800" cy="1181100"/>
          </a:xfrm>
        </p:spPr>
        <p:txBody>
          <a:bodyPr/>
          <a:lstStyle/>
          <a:p>
            <a:r>
              <a:rPr lang="en-US" altLang="en-US" sz="3100"/>
              <a:t>Architectural</a:t>
            </a:r>
            <a:br>
              <a:rPr lang="en-US" altLang="en-US" sz="3100"/>
            </a:br>
            <a:r>
              <a:rPr lang="en-US" altLang="en-US" sz="3100"/>
              <a:t>Diagram</a:t>
            </a:r>
          </a:p>
        </p:txBody>
      </p:sp>
      <p:graphicFrame>
        <p:nvGraphicFramePr>
          <p:cNvPr id="28674" name="Object 5">
            <a:extLst>
              <a:ext uri="{FF2B5EF4-FFF2-40B4-BE49-F238E27FC236}">
                <a16:creationId xmlns:a16="http://schemas.microsoft.com/office/drawing/2014/main" id="{A50A5643-F642-45EE-9347-B8AD1D7727FE}"/>
              </a:ext>
            </a:extLst>
          </p:cNvPr>
          <p:cNvGraphicFramePr>
            <a:graphicFrameLocks noChangeAspect="1"/>
          </p:cNvGraphicFramePr>
          <p:nvPr/>
        </p:nvGraphicFramePr>
        <p:xfrm>
          <a:off x="2728913" y="-549275"/>
          <a:ext cx="6629400" cy="7697788"/>
        </p:xfrm>
        <a:graphic>
          <a:graphicData uri="http://schemas.openxmlformats.org/presentationml/2006/ole">
            <mc:AlternateContent xmlns:mc="http://schemas.openxmlformats.org/markup-compatibility/2006">
              <mc:Choice xmlns:v="urn:schemas-microsoft-com:vml" Requires="v">
                <p:oleObj spid="_x0000_s28680" name="VISIO" r:id="rId4" imgW="6676920" imgH="8727480" progId="Visio.Drawing.6">
                  <p:embed/>
                </p:oleObj>
              </mc:Choice>
              <mc:Fallback>
                <p:oleObj name="VISIO" r:id="rId4" imgW="6676920" imgH="8727480" progId="Visio.Drawing.6">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8913" y="-549275"/>
                        <a:ext cx="6629400" cy="7697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3">
            <a:extLst>
              <a:ext uri="{FF2B5EF4-FFF2-40B4-BE49-F238E27FC236}">
                <a16:creationId xmlns:a16="http://schemas.microsoft.com/office/drawing/2014/main" id="{3C1D06A1-A8D2-46DD-93C9-883378972E3F}"/>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62467" name="Slide Number Placeholder 4">
            <a:extLst>
              <a:ext uri="{FF2B5EF4-FFF2-40B4-BE49-F238E27FC236}">
                <a16:creationId xmlns:a16="http://schemas.microsoft.com/office/drawing/2014/main" id="{5BFEBF44-3F73-4A28-A3A0-62FF3486BB48}"/>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84C4FE5B-F45B-46DC-BBA6-89C9A3F792F8}" type="slidenum">
              <a:rPr lang="en-US" altLang="en-US" sz="1500">
                <a:solidFill>
                  <a:schemeClr val="accent2"/>
                </a:solidFill>
              </a:rPr>
              <a:pPr/>
              <a:t>55</a:t>
            </a:fld>
            <a:endParaRPr lang="en-US" altLang="en-US" sz="1500">
              <a:solidFill>
                <a:schemeClr val="accent2"/>
              </a:solidFill>
            </a:endParaRPr>
          </a:p>
        </p:txBody>
      </p:sp>
      <p:sp>
        <p:nvSpPr>
          <p:cNvPr id="62468" name="Rectangle 2">
            <a:extLst>
              <a:ext uri="{FF2B5EF4-FFF2-40B4-BE49-F238E27FC236}">
                <a16:creationId xmlns:a16="http://schemas.microsoft.com/office/drawing/2014/main" id="{170819E9-47CA-4A64-8C8B-3FBDACF60D58}"/>
              </a:ext>
            </a:extLst>
          </p:cNvPr>
          <p:cNvSpPr>
            <a:spLocks noGrp="1" noChangeArrowheads="1"/>
          </p:cNvSpPr>
          <p:nvPr>
            <p:ph type="title"/>
          </p:nvPr>
        </p:nvSpPr>
        <p:spPr/>
        <p:txBody>
          <a:bodyPr/>
          <a:lstStyle/>
          <a:p>
            <a:pPr defTabSz="914400"/>
            <a:r>
              <a:rPr lang="en-US" altLang="en-US"/>
              <a:t>Structure Chart </a:t>
            </a:r>
            <a:r>
              <a:rPr lang="en-US" altLang="en-US" sz="2300">
                <a:hlinkClick r:id="rId3" action="ppaction://hlinksldjump"/>
              </a:rPr>
              <a:t>Contents</a:t>
            </a:r>
            <a:endParaRPr lang="en-US" altLang="en-US" sz="2300"/>
          </a:p>
        </p:txBody>
      </p:sp>
      <p:sp>
        <p:nvSpPr>
          <p:cNvPr id="62469" name="Rectangle 3">
            <a:extLst>
              <a:ext uri="{FF2B5EF4-FFF2-40B4-BE49-F238E27FC236}">
                <a16:creationId xmlns:a16="http://schemas.microsoft.com/office/drawing/2014/main" id="{40A63C78-9470-48C1-B3AA-38A093E8644B}"/>
              </a:ext>
            </a:extLst>
          </p:cNvPr>
          <p:cNvSpPr>
            <a:spLocks noGrp="1" noChangeArrowheads="1"/>
          </p:cNvSpPr>
          <p:nvPr>
            <p:ph type="body" idx="1"/>
          </p:nvPr>
        </p:nvSpPr>
        <p:spPr>
          <a:xfrm>
            <a:off x="741363" y="1517650"/>
            <a:ext cx="8393112" cy="5229225"/>
          </a:xfrm>
        </p:spPr>
        <p:txBody>
          <a:bodyPr/>
          <a:lstStyle/>
          <a:p>
            <a:pPr marL="342900" indent="-342900" defTabSz="914400">
              <a:lnSpc>
                <a:spcPct val="110000"/>
              </a:lnSpc>
            </a:pPr>
            <a:r>
              <a:rPr lang="en-US" altLang="en-US" sz="1700"/>
              <a:t>The structure chart shows calling relationships between every function in a module and calls made into and out of the module.</a:t>
            </a:r>
          </a:p>
          <a:p>
            <a:pPr marL="742950" lvl="1" indent="-285750" defTabSz="914400">
              <a:lnSpc>
                <a:spcPct val="110000"/>
              </a:lnSpc>
            </a:pPr>
            <a:r>
              <a:rPr lang="en-US" altLang="en-US" sz="1600"/>
              <a:t>Callers are </a:t>
            </a:r>
            <a:r>
              <a:rPr lang="en-US" altLang="en-US" sz="1600" u="sng"/>
              <a:t>always</a:t>
            </a:r>
            <a:r>
              <a:rPr lang="en-US" altLang="en-US" sz="1600"/>
              <a:t> shown above callees.</a:t>
            </a:r>
          </a:p>
          <a:p>
            <a:pPr marL="742950" lvl="1" indent="-285750" defTabSz="914400">
              <a:lnSpc>
                <a:spcPct val="110000"/>
              </a:lnSpc>
            </a:pPr>
            <a:r>
              <a:rPr lang="en-US" altLang="en-US" sz="1600"/>
              <a:t>Lines without arrow heads are drawn from the caller to the callee.</a:t>
            </a:r>
          </a:p>
          <a:p>
            <a:pPr marL="742950" lvl="1" indent="-285750" defTabSz="914400">
              <a:lnSpc>
                <a:spcPct val="110000"/>
              </a:lnSpc>
            </a:pPr>
            <a:r>
              <a:rPr lang="en-US" altLang="en-US" sz="1600"/>
              <a:t>All data flowing between the invoking and invoked function are shown with labeled arrows.</a:t>
            </a:r>
          </a:p>
          <a:p>
            <a:pPr marL="742950" lvl="1" indent="-285750" defTabSz="914400">
              <a:lnSpc>
                <a:spcPct val="110000"/>
              </a:lnSpc>
            </a:pPr>
            <a:r>
              <a:rPr lang="en-US" altLang="en-US" sz="1600"/>
              <a:t>These arrows are called data couples and are usually labeled with the name shown in the argument list of the called function.</a:t>
            </a:r>
          </a:p>
          <a:p>
            <a:pPr marL="742950" lvl="1" indent="-285750" defTabSz="914400">
              <a:lnSpc>
                <a:spcPct val="110000"/>
              </a:lnSpc>
            </a:pPr>
            <a:r>
              <a:rPr lang="en-US" altLang="en-US" sz="1600"/>
              <a:t>If a control signal is passed between functions it is shown with a hollow ball.  Note however, that what one function may consider data another function may consider control, e.g., used to make a decision.  If in doubt about how to draw a couple show it as data.</a:t>
            </a:r>
          </a:p>
          <a:p>
            <a:pPr marL="742950" lvl="1" indent="-285750" defTabSz="914400">
              <a:lnSpc>
                <a:spcPct val="110000"/>
              </a:lnSpc>
            </a:pPr>
            <a:r>
              <a:rPr lang="en-US" altLang="en-US" sz="1600"/>
              <a:t>Recursive calls or calls which would result in many crossing lines are shown with lettered circles instead.</a:t>
            </a:r>
          </a:p>
          <a:p>
            <a:pPr marL="342900" indent="-342900" defTabSz="914400">
              <a:lnSpc>
                <a:spcPct val="110000"/>
              </a:lnSpc>
              <a:buFontTx/>
              <a:buChar char=" "/>
            </a:pPr>
            <a:r>
              <a:rPr lang="en-US" altLang="en-US" sz="1700"/>
              <a:t>Often one Structure Chart is made for each module in a program.  The gray boxes are calls to, or by, functions outside the module.</a:t>
            </a:r>
          </a:p>
          <a:p>
            <a:pPr marL="342900" indent="-342900" defTabSz="914400">
              <a:lnSpc>
                <a:spcPct val="110000"/>
              </a:lnSpc>
            </a:pPr>
            <a:endParaRPr lang="en-US" altLang="en-US" sz="1700"/>
          </a:p>
          <a:p>
            <a:pPr marL="342900" indent="-342900" defTabSz="914400">
              <a:lnSpc>
                <a:spcPct val="110000"/>
              </a:lnSpc>
            </a:pPr>
            <a:endParaRPr lang="en-US" altLang="en-US" sz="17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Footer Placeholder 3">
            <a:extLst>
              <a:ext uri="{FF2B5EF4-FFF2-40B4-BE49-F238E27FC236}">
                <a16:creationId xmlns:a16="http://schemas.microsoft.com/office/drawing/2014/main" id="{C6A30C61-E2E1-44B7-9E69-93CC87E76001}"/>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29700" name="Slide Number Placeholder 4">
            <a:extLst>
              <a:ext uri="{FF2B5EF4-FFF2-40B4-BE49-F238E27FC236}">
                <a16:creationId xmlns:a16="http://schemas.microsoft.com/office/drawing/2014/main" id="{AAD305BC-EAAC-43EC-848D-3B68C4FAC902}"/>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C6707FF2-7A2E-4F89-B5BB-D135633A3A28}" type="slidenum">
              <a:rPr lang="en-US" altLang="en-US" sz="1500">
                <a:solidFill>
                  <a:schemeClr val="accent2"/>
                </a:solidFill>
              </a:rPr>
              <a:pPr/>
              <a:t>56</a:t>
            </a:fld>
            <a:endParaRPr lang="en-US" altLang="en-US" sz="1500">
              <a:solidFill>
                <a:schemeClr val="accent2"/>
              </a:solidFill>
            </a:endParaRPr>
          </a:p>
        </p:txBody>
      </p:sp>
      <p:sp>
        <p:nvSpPr>
          <p:cNvPr id="29701" name="Rectangle 2">
            <a:extLst>
              <a:ext uri="{FF2B5EF4-FFF2-40B4-BE49-F238E27FC236}">
                <a16:creationId xmlns:a16="http://schemas.microsoft.com/office/drawing/2014/main" id="{98F88985-844C-4E75-B61B-C60D9D9E63F3}"/>
              </a:ext>
            </a:extLst>
          </p:cNvPr>
          <p:cNvSpPr>
            <a:spLocks noGrp="1" noChangeArrowheads="1"/>
          </p:cNvSpPr>
          <p:nvPr>
            <p:ph type="title"/>
          </p:nvPr>
        </p:nvSpPr>
        <p:spPr/>
        <p:txBody>
          <a:bodyPr/>
          <a:lstStyle/>
          <a:p>
            <a:r>
              <a:rPr lang="en-US" altLang="en-US"/>
              <a:t>Structure Chart </a:t>
            </a:r>
            <a:r>
              <a:rPr lang="en-US" altLang="en-US" sz="2300">
                <a:hlinkClick r:id="rId4" action="ppaction://hlinksldjump"/>
              </a:rPr>
              <a:t>Contents</a:t>
            </a:r>
            <a:endParaRPr lang="en-US" altLang="en-US" sz="2300"/>
          </a:p>
        </p:txBody>
      </p:sp>
      <p:sp>
        <p:nvSpPr>
          <p:cNvPr id="29702" name="Rectangle 3">
            <a:extLst>
              <a:ext uri="{FF2B5EF4-FFF2-40B4-BE49-F238E27FC236}">
                <a16:creationId xmlns:a16="http://schemas.microsoft.com/office/drawing/2014/main" id="{CAADF9FE-289B-4587-BE94-4075D383DC05}"/>
              </a:ext>
            </a:extLst>
          </p:cNvPr>
          <p:cNvSpPr>
            <a:spLocks noGrp="1" noChangeArrowheads="1"/>
          </p:cNvSpPr>
          <p:nvPr>
            <p:ph type="body" idx="1"/>
          </p:nvPr>
        </p:nvSpPr>
        <p:spPr/>
        <p:txBody>
          <a:bodyPr/>
          <a:lstStyle/>
          <a:p>
            <a:pPr>
              <a:buFontTx/>
              <a:buChar char=" "/>
            </a:pPr>
            <a:endParaRPr lang="en-US" altLang="en-US"/>
          </a:p>
          <a:p>
            <a:pPr>
              <a:buFontTx/>
              <a:buChar char=" "/>
            </a:pPr>
            <a:endParaRPr lang="en-US" altLang="en-US"/>
          </a:p>
          <a:p>
            <a:pPr>
              <a:buFontTx/>
              <a:buChar char=" "/>
            </a:pPr>
            <a:endParaRPr lang="en-US" altLang="en-US"/>
          </a:p>
          <a:p>
            <a:pPr>
              <a:buFontTx/>
              <a:buChar char=" "/>
            </a:pPr>
            <a:endParaRPr lang="en-US" altLang="en-US"/>
          </a:p>
          <a:p>
            <a:pPr>
              <a:buFontTx/>
              <a:buChar char=" "/>
            </a:pPr>
            <a:endParaRPr lang="en-US" altLang="en-US"/>
          </a:p>
          <a:p>
            <a:pPr>
              <a:buFontTx/>
              <a:buChar char=" "/>
            </a:pPr>
            <a:endParaRPr lang="en-US" altLang="en-US"/>
          </a:p>
          <a:p>
            <a:pPr>
              <a:buFontTx/>
              <a:buChar char=" "/>
            </a:pPr>
            <a:endParaRPr lang="en-US" altLang="en-US"/>
          </a:p>
          <a:p>
            <a:pPr>
              <a:buFontTx/>
              <a:buChar char=" "/>
            </a:pPr>
            <a:endParaRPr lang="en-US" altLang="en-US"/>
          </a:p>
          <a:p>
            <a:pPr>
              <a:buFontTx/>
              <a:buChar char=" "/>
            </a:pPr>
            <a:endParaRPr lang="en-US" altLang="en-US"/>
          </a:p>
          <a:p>
            <a:pPr>
              <a:buFontTx/>
              <a:buChar char=" "/>
            </a:pPr>
            <a:endParaRPr lang="en-US" altLang="en-US"/>
          </a:p>
          <a:p>
            <a:pPr>
              <a:buFontTx/>
              <a:buChar char=" "/>
            </a:pPr>
            <a:endParaRPr lang="en-US" altLang="en-US"/>
          </a:p>
          <a:p>
            <a:pPr>
              <a:buFontTx/>
              <a:buChar char=" "/>
            </a:pPr>
            <a:endParaRPr lang="en-US" altLang="en-US"/>
          </a:p>
          <a:p>
            <a:pPr>
              <a:buFontTx/>
              <a:buChar char=" "/>
            </a:pPr>
            <a:endParaRPr lang="en-US" altLang="en-US"/>
          </a:p>
        </p:txBody>
      </p:sp>
      <p:graphicFrame>
        <p:nvGraphicFramePr>
          <p:cNvPr id="29698" name="Object 7">
            <a:extLst>
              <a:ext uri="{FF2B5EF4-FFF2-40B4-BE49-F238E27FC236}">
                <a16:creationId xmlns:a16="http://schemas.microsoft.com/office/drawing/2014/main" id="{3A5FAFB8-D39E-46D2-98E4-D5B270B713AC}"/>
              </a:ext>
            </a:extLst>
          </p:cNvPr>
          <p:cNvGraphicFramePr>
            <a:graphicFrameLocks noChangeAspect="1"/>
          </p:cNvGraphicFramePr>
          <p:nvPr/>
        </p:nvGraphicFramePr>
        <p:xfrm>
          <a:off x="1052513" y="1585913"/>
          <a:ext cx="8001000" cy="5257800"/>
        </p:xfrm>
        <a:graphic>
          <a:graphicData uri="http://schemas.openxmlformats.org/presentationml/2006/ole">
            <mc:AlternateContent xmlns:mc="http://schemas.openxmlformats.org/markup-compatibility/2006">
              <mc:Choice xmlns:v="urn:schemas-microsoft-com:vml" Requires="v">
                <p:oleObj spid="_x0000_s29704" name="VISIO" r:id="rId5" imgW="6898680" imgH="4155480" progId="Visio.Drawing.6">
                  <p:embed/>
                </p:oleObj>
              </mc:Choice>
              <mc:Fallback>
                <p:oleObj name="VISIO" r:id="rId5" imgW="6898680" imgH="4155480" progId="Visio.Drawing.6">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2513" y="1585913"/>
                        <a:ext cx="80010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oter Placeholder 3">
            <a:extLst>
              <a:ext uri="{FF2B5EF4-FFF2-40B4-BE49-F238E27FC236}">
                <a16:creationId xmlns:a16="http://schemas.microsoft.com/office/drawing/2014/main" id="{104722EB-5693-4289-B82B-D161E4523AEA}"/>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30724" name="Slide Number Placeholder 4">
            <a:extLst>
              <a:ext uri="{FF2B5EF4-FFF2-40B4-BE49-F238E27FC236}">
                <a16:creationId xmlns:a16="http://schemas.microsoft.com/office/drawing/2014/main" id="{9FBF0A31-9EA7-4B6A-88BF-528AF4F5BA83}"/>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BDDA33CF-3464-4CE4-B7D7-F94E5DB14FC5}" type="slidenum">
              <a:rPr lang="en-US" altLang="en-US" sz="1500">
                <a:solidFill>
                  <a:schemeClr val="accent2"/>
                </a:solidFill>
              </a:rPr>
              <a:pPr/>
              <a:t>57</a:t>
            </a:fld>
            <a:endParaRPr lang="en-US" altLang="en-US" sz="1500">
              <a:solidFill>
                <a:schemeClr val="accent2"/>
              </a:solidFill>
            </a:endParaRPr>
          </a:p>
        </p:txBody>
      </p:sp>
      <p:sp>
        <p:nvSpPr>
          <p:cNvPr id="30725" name="Rectangle 2">
            <a:extLst>
              <a:ext uri="{FF2B5EF4-FFF2-40B4-BE49-F238E27FC236}">
                <a16:creationId xmlns:a16="http://schemas.microsoft.com/office/drawing/2014/main" id="{57767DA7-9F9C-47C4-9161-88C392151D56}"/>
              </a:ext>
            </a:extLst>
          </p:cNvPr>
          <p:cNvSpPr>
            <a:spLocks noGrp="1" noChangeArrowheads="1"/>
          </p:cNvSpPr>
          <p:nvPr>
            <p:ph type="title"/>
          </p:nvPr>
        </p:nvSpPr>
        <p:spPr/>
        <p:txBody>
          <a:bodyPr/>
          <a:lstStyle/>
          <a:p>
            <a:r>
              <a:rPr lang="en-US" altLang="en-US"/>
              <a:t>An Example Structure Chart </a:t>
            </a:r>
            <a:r>
              <a:rPr lang="en-US" altLang="en-US" sz="2300">
                <a:hlinkClick r:id="rId4" action="ppaction://hlinksldjump"/>
              </a:rPr>
              <a:t>Contents</a:t>
            </a:r>
            <a:endParaRPr lang="en-US" altLang="en-US" sz="2300"/>
          </a:p>
        </p:txBody>
      </p:sp>
      <p:graphicFrame>
        <p:nvGraphicFramePr>
          <p:cNvPr id="30722" name="Object 4">
            <a:extLst>
              <a:ext uri="{FF2B5EF4-FFF2-40B4-BE49-F238E27FC236}">
                <a16:creationId xmlns:a16="http://schemas.microsoft.com/office/drawing/2014/main" id="{4B573F34-C81C-4E7B-B51B-242C1BE4CBDC}"/>
              </a:ext>
            </a:extLst>
          </p:cNvPr>
          <p:cNvGraphicFramePr>
            <a:graphicFrameLocks noChangeAspect="1"/>
          </p:cNvGraphicFramePr>
          <p:nvPr>
            <p:ph type="body" idx="1"/>
          </p:nvPr>
        </p:nvGraphicFramePr>
        <p:xfrm>
          <a:off x="1511300" y="1585913"/>
          <a:ext cx="6932613" cy="5638800"/>
        </p:xfrm>
        <a:graphic>
          <a:graphicData uri="http://schemas.openxmlformats.org/presentationml/2006/ole">
            <mc:AlternateContent xmlns:mc="http://schemas.openxmlformats.org/markup-compatibility/2006">
              <mc:Choice xmlns:v="urn:schemas-microsoft-com:vml" Requires="v">
                <p:oleObj spid="_x0000_s30727" name="VISIO" r:id="rId5" imgW="6441480" imgH="7127280" progId="Visio.Drawing.6">
                  <p:embed/>
                </p:oleObj>
              </mc:Choice>
              <mc:Fallback>
                <p:oleObj name="VISIO" r:id="rId5" imgW="6441480" imgH="7127280" progId="Visio.Drawing.6">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1300" y="1585913"/>
                        <a:ext cx="6932613" cy="563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3">
            <a:extLst>
              <a:ext uri="{FF2B5EF4-FFF2-40B4-BE49-F238E27FC236}">
                <a16:creationId xmlns:a16="http://schemas.microsoft.com/office/drawing/2014/main" id="{8B2D10EF-DC33-41CF-8751-FD99D85D88C9}"/>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63491" name="Slide Number Placeholder 4">
            <a:extLst>
              <a:ext uri="{FF2B5EF4-FFF2-40B4-BE49-F238E27FC236}">
                <a16:creationId xmlns:a16="http://schemas.microsoft.com/office/drawing/2014/main" id="{D0257F0B-2246-448F-A72F-28A858D0882B}"/>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B239A231-AF03-40CF-9077-DF8A0D0A7480}" type="slidenum">
              <a:rPr lang="en-US" altLang="en-US" sz="1500">
                <a:solidFill>
                  <a:schemeClr val="accent2"/>
                </a:solidFill>
              </a:rPr>
              <a:pPr/>
              <a:t>58</a:t>
            </a:fld>
            <a:endParaRPr lang="en-US" altLang="en-US" sz="1500">
              <a:solidFill>
                <a:schemeClr val="accent2"/>
              </a:solidFill>
            </a:endParaRPr>
          </a:p>
        </p:txBody>
      </p:sp>
      <p:sp>
        <p:nvSpPr>
          <p:cNvPr id="63492" name="Rectangle 2">
            <a:extLst>
              <a:ext uri="{FF2B5EF4-FFF2-40B4-BE49-F238E27FC236}">
                <a16:creationId xmlns:a16="http://schemas.microsoft.com/office/drawing/2014/main" id="{26DD6CCB-0023-4E13-B722-D2D3F1989732}"/>
              </a:ext>
            </a:extLst>
          </p:cNvPr>
          <p:cNvSpPr>
            <a:spLocks noGrp="1" noChangeArrowheads="1"/>
          </p:cNvSpPr>
          <p:nvPr>
            <p:ph type="title"/>
          </p:nvPr>
        </p:nvSpPr>
        <p:spPr/>
        <p:txBody>
          <a:bodyPr/>
          <a:lstStyle/>
          <a:p>
            <a:pPr defTabSz="914400"/>
            <a:r>
              <a:rPr lang="en-US" altLang="en-US"/>
              <a:t>State Diagram </a:t>
            </a:r>
            <a:r>
              <a:rPr lang="en-US" altLang="en-US" sz="2300">
                <a:hlinkClick r:id="rId3" action="ppaction://hlinksldjump"/>
              </a:rPr>
              <a:t>Contents</a:t>
            </a:r>
            <a:endParaRPr lang="en-US" altLang="en-US" sz="2300"/>
          </a:p>
        </p:txBody>
      </p:sp>
      <p:sp>
        <p:nvSpPr>
          <p:cNvPr id="63493" name="Rectangle 3">
            <a:extLst>
              <a:ext uri="{FF2B5EF4-FFF2-40B4-BE49-F238E27FC236}">
                <a16:creationId xmlns:a16="http://schemas.microsoft.com/office/drawing/2014/main" id="{01EFE934-2975-4223-9586-0BB939C16FBC}"/>
              </a:ext>
            </a:extLst>
          </p:cNvPr>
          <p:cNvSpPr>
            <a:spLocks noGrp="1" noChangeArrowheads="1"/>
          </p:cNvSpPr>
          <p:nvPr>
            <p:ph type="body" idx="1"/>
          </p:nvPr>
        </p:nvSpPr>
        <p:spPr>
          <a:xfrm>
            <a:off x="747713" y="1509713"/>
            <a:ext cx="8393112" cy="5060950"/>
          </a:xfrm>
        </p:spPr>
        <p:txBody>
          <a:bodyPr/>
          <a:lstStyle/>
          <a:p>
            <a:pPr marL="342900" indent="-342900" defTabSz="914400"/>
            <a:r>
              <a:rPr lang="en-US" altLang="en-US"/>
              <a:t>A State diagram shows the dynamic behavior of a finite state machine.  Programs which incorporate language grammar processing or controller activities are often represented by state diagrams.</a:t>
            </a:r>
          </a:p>
          <a:p>
            <a:pPr marL="742950" lvl="1" indent="-285750" defTabSz="914400"/>
            <a:r>
              <a:rPr lang="en-US" altLang="en-US"/>
              <a:t>A state diagram contains a set of labeled bubbles, one for each state of the machine.</a:t>
            </a:r>
          </a:p>
          <a:p>
            <a:pPr marL="742950" lvl="1" indent="-285750" defTabSz="914400"/>
            <a:r>
              <a:rPr lang="en-US" altLang="en-US"/>
              <a:t>Labeled lines are drawn between states showing transitions from state to state.  The labels indicate the event that triggered a transition from the source state to the destination state.</a:t>
            </a:r>
          </a:p>
          <a:p>
            <a:pPr marL="742950" lvl="1" indent="-285750" defTabSz="914400"/>
            <a:r>
              <a:rPr lang="en-US" altLang="en-US"/>
              <a:t>start and terminal states are shown with filled circles.</a:t>
            </a:r>
          </a:p>
          <a:p>
            <a:pPr marL="342900" indent="-342900" defTabSz="914400"/>
            <a:r>
              <a:rPr lang="en-US" altLang="en-US"/>
              <a:t>In a sense, state diagrams are activity diagrams where the transition conditions have been emphasized and no synchronization or parallel activities are shown.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Footer Placeholder 3">
            <a:extLst>
              <a:ext uri="{FF2B5EF4-FFF2-40B4-BE49-F238E27FC236}">
                <a16:creationId xmlns:a16="http://schemas.microsoft.com/office/drawing/2014/main" id="{F90EBCB5-8FDD-4E61-9977-3D6FD388A995}"/>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31748" name="Slide Number Placeholder 4">
            <a:extLst>
              <a:ext uri="{FF2B5EF4-FFF2-40B4-BE49-F238E27FC236}">
                <a16:creationId xmlns:a16="http://schemas.microsoft.com/office/drawing/2014/main" id="{54D72C91-8DDC-4F6E-8439-A1340E5401F9}"/>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B65F95F6-A248-4D54-B8A1-E0277710C4E6}" type="slidenum">
              <a:rPr lang="en-US" altLang="en-US" sz="1500">
                <a:solidFill>
                  <a:schemeClr val="accent2"/>
                </a:solidFill>
              </a:rPr>
              <a:pPr/>
              <a:t>59</a:t>
            </a:fld>
            <a:endParaRPr lang="en-US" altLang="en-US" sz="1500">
              <a:solidFill>
                <a:schemeClr val="accent2"/>
              </a:solidFill>
            </a:endParaRPr>
          </a:p>
        </p:txBody>
      </p:sp>
      <p:sp>
        <p:nvSpPr>
          <p:cNvPr id="31749" name="Rectangle 2">
            <a:extLst>
              <a:ext uri="{FF2B5EF4-FFF2-40B4-BE49-F238E27FC236}">
                <a16:creationId xmlns:a16="http://schemas.microsoft.com/office/drawing/2014/main" id="{C66CF503-EDBE-42D6-81B9-1736147E42FD}"/>
              </a:ext>
            </a:extLst>
          </p:cNvPr>
          <p:cNvSpPr>
            <a:spLocks noGrp="1" noChangeArrowheads="1"/>
          </p:cNvSpPr>
          <p:nvPr>
            <p:ph type="title"/>
          </p:nvPr>
        </p:nvSpPr>
        <p:spPr/>
        <p:txBody>
          <a:bodyPr/>
          <a:lstStyle/>
          <a:p>
            <a:r>
              <a:rPr lang="en-US" altLang="en-US"/>
              <a:t>State Diagram </a:t>
            </a:r>
            <a:r>
              <a:rPr lang="en-US" altLang="en-US" sz="2300">
                <a:hlinkClick r:id="rId4" action="ppaction://hlinksldjump"/>
              </a:rPr>
              <a:t>Contents</a:t>
            </a:r>
            <a:endParaRPr lang="en-US" altLang="en-US" sz="2300"/>
          </a:p>
        </p:txBody>
      </p:sp>
      <p:sp>
        <p:nvSpPr>
          <p:cNvPr id="31750" name="Rectangle 3">
            <a:extLst>
              <a:ext uri="{FF2B5EF4-FFF2-40B4-BE49-F238E27FC236}">
                <a16:creationId xmlns:a16="http://schemas.microsoft.com/office/drawing/2014/main" id="{4E456853-2F44-4E65-ABBE-DBB2FDF24264}"/>
              </a:ext>
            </a:extLst>
          </p:cNvPr>
          <p:cNvSpPr>
            <a:spLocks noGrp="1" noChangeArrowheads="1"/>
          </p:cNvSpPr>
          <p:nvPr>
            <p:ph type="body" idx="1"/>
          </p:nvPr>
        </p:nvSpPr>
        <p:spPr/>
        <p:txBody>
          <a:bodyPr/>
          <a:lstStyle/>
          <a:p>
            <a:pPr>
              <a:buFontTx/>
              <a:buChar char=" "/>
            </a:pPr>
            <a:endParaRPr lang="en-US" altLang="en-US"/>
          </a:p>
          <a:p>
            <a:pPr>
              <a:buFontTx/>
              <a:buChar char=" "/>
            </a:pPr>
            <a:endParaRPr lang="en-US" altLang="en-US"/>
          </a:p>
          <a:p>
            <a:pPr>
              <a:buFontTx/>
              <a:buChar char=" "/>
            </a:pPr>
            <a:endParaRPr lang="en-US" altLang="en-US"/>
          </a:p>
          <a:p>
            <a:pPr>
              <a:buFontTx/>
              <a:buChar char=" "/>
            </a:pPr>
            <a:endParaRPr lang="en-US" altLang="en-US"/>
          </a:p>
          <a:p>
            <a:pPr>
              <a:buFontTx/>
              <a:buChar char=" "/>
            </a:pPr>
            <a:endParaRPr lang="en-US" altLang="en-US"/>
          </a:p>
          <a:p>
            <a:pPr>
              <a:buFontTx/>
              <a:buChar char=" "/>
            </a:pPr>
            <a:endParaRPr lang="en-US" altLang="en-US"/>
          </a:p>
          <a:p>
            <a:pPr>
              <a:buFontTx/>
              <a:buChar char=" "/>
            </a:pPr>
            <a:endParaRPr lang="en-US" altLang="en-US"/>
          </a:p>
          <a:p>
            <a:pPr>
              <a:buFontTx/>
              <a:buChar char=" "/>
            </a:pPr>
            <a:endParaRPr lang="en-US" altLang="en-US"/>
          </a:p>
          <a:p>
            <a:pPr>
              <a:buFontTx/>
              <a:buChar char=" "/>
            </a:pPr>
            <a:endParaRPr lang="en-US" altLang="en-US"/>
          </a:p>
          <a:p>
            <a:pPr>
              <a:buFontTx/>
              <a:buChar char=" "/>
            </a:pPr>
            <a:endParaRPr lang="en-US" altLang="en-US"/>
          </a:p>
          <a:p>
            <a:pPr>
              <a:buFontTx/>
              <a:buChar char=" "/>
            </a:pPr>
            <a:endParaRPr lang="en-US" altLang="en-US"/>
          </a:p>
          <a:p>
            <a:pPr>
              <a:buFontTx/>
              <a:buChar char=" "/>
            </a:pPr>
            <a:endParaRPr lang="en-US" altLang="en-US"/>
          </a:p>
          <a:p>
            <a:pPr>
              <a:buFontTx/>
              <a:buChar char=" "/>
            </a:pPr>
            <a:endParaRPr lang="en-US" altLang="en-US"/>
          </a:p>
          <a:p>
            <a:pPr>
              <a:buFontTx/>
              <a:buChar char=" "/>
            </a:pPr>
            <a:endParaRPr lang="en-US" altLang="en-US"/>
          </a:p>
        </p:txBody>
      </p:sp>
      <p:graphicFrame>
        <p:nvGraphicFramePr>
          <p:cNvPr id="31746" name="Object 4">
            <a:extLst>
              <a:ext uri="{FF2B5EF4-FFF2-40B4-BE49-F238E27FC236}">
                <a16:creationId xmlns:a16="http://schemas.microsoft.com/office/drawing/2014/main" id="{41E13668-8A41-41B3-A746-7549E9140016}"/>
              </a:ext>
            </a:extLst>
          </p:cNvPr>
          <p:cNvGraphicFramePr>
            <a:graphicFrameLocks noChangeAspect="1"/>
          </p:cNvGraphicFramePr>
          <p:nvPr/>
        </p:nvGraphicFramePr>
        <p:xfrm>
          <a:off x="1090613" y="1738313"/>
          <a:ext cx="8191500" cy="5257800"/>
        </p:xfrm>
        <a:graphic>
          <a:graphicData uri="http://schemas.openxmlformats.org/presentationml/2006/ole">
            <mc:AlternateContent xmlns:mc="http://schemas.openxmlformats.org/markup-compatibility/2006">
              <mc:Choice xmlns:v="urn:schemas-microsoft-com:vml" Requires="v">
                <p:oleObj spid="_x0000_s31752" name="VISIO" r:id="rId5" imgW="8477640" imgH="4914720" progId="Visio.Drawing.6">
                  <p:embed/>
                </p:oleObj>
              </mc:Choice>
              <mc:Fallback>
                <p:oleObj name="VISIO" r:id="rId5" imgW="8477640" imgH="4914720" progId="Visio.Drawing.6">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0613" y="1738313"/>
                        <a:ext cx="81915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a:extLst>
              <a:ext uri="{FF2B5EF4-FFF2-40B4-BE49-F238E27FC236}">
                <a16:creationId xmlns:a16="http://schemas.microsoft.com/office/drawing/2014/main" id="{ECBFD8BB-B787-44CC-90DC-FDD7312DB5F7}"/>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40963" name="Slide Number Placeholder 4">
            <a:extLst>
              <a:ext uri="{FF2B5EF4-FFF2-40B4-BE49-F238E27FC236}">
                <a16:creationId xmlns:a16="http://schemas.microsoft.com/office/drawing/2014/main" id="{368B14C7-CEBF-4AE9-ADE9-32350F9A7112}"/>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B8544DEE-D7CF-4655-BB05-E5CBE5D1E475}" type="slidenum">
              <a:rPr lang="en-US" altLang="en-US" sz="1500">
                <a:solidFill>
                  <a:schemeClr val="accent2"/>
                </a:solidFill>
              </a:rPr>
              <a:pPr/>
              <a:t>6</a:t>
            </a:fld>
            <a:endParaRPr lang="en-US" altLang="en-US" sz="1500">
              <a:solidFill>
                <a:schemeClr val="accent2"/>
              </a:solidFill>
            </a:endParaRPr>
          </a:p>
        </p:txBody>
      </p:sp>
      <p:sp>
        <p:nvSpPr>
          <p:cNvPr id="40964" name="Rectangle 2">
            <a:extLst>
              <a:ext uri="{FF2B5EF4-FFF2-40B4-BE49-F238E27FC236}">
                <a16:creationId xmlns:a16="http://schemas.microsoft.com/office/drawing/2014/main" id="{B3F24507-3E9A-4EF8-8E03-D9DAA3C112FB}"/>
              </a:ext>
            </a:extLst>
          </p:cNvPr>
          <p:cNvSpPr>
            <a:spLocks noGrp="1" noChangeArrowheads="1"/>
          </p:cNvSpPr>
          <p:nvPr>
            <p:ph type="title"/>
          </p:nvPr>
        </p:nvSpPr>
        <p:spPr>
          <a:xfrm>
            <a:off x="438150" y="252413"/>
            <a:ext cx="9109075" cy="844550"/>
          </a:xfrm>
        </p:spPr>
        <p:txBody>
          <a:bodyPr/>
          <a:lstStyle/>
          <a:p>
            <a:pPr defTabSz="914400"/>
            <a:r>
              <a:rPr lang="en-US" altLang="en-US" sz="3100"/>
              <a:t>Activity Diagram (Petri Net)        </a:t>
            </a:r>
            <a:r>
              <a:rPr lang="en-US" altLang="en-US" sz="2700">
                <a:hlinkClick r:id="rId3" action="ppaction://hlinksldjump"/>
              </a:rPr>
              <a:t>Contents</a:t>
            </a:r>
            <a:endParaRPr lang="en-US" altLang="en-US" sz="2700"/>
          </a:p>
        </p:txBody>
      </p:sp>
      <p:sp>
        <p:nvSpPr>
          <p:cNvPr id="40965" name="Rectangle 3">
            <a:extLst>
              <a:ext uri="{FF2B5EF4-FFF2-40B4-BE49-F238E27FC236}">
                <a16:creationId xmlns:a16="http://schemas.microsoft.com/office/drawing/2014/main" id="{09A97231-C415-4275-B3D4-B7CC4338E17E}"/>
              </a:ext>
            </a:extLst>
          </p:cNvPr>
          <p:cNvSpPr>
            <a:spLocks noGrp="1" noChangeArrowheads="1"/>
          </p:cNvSpPr>
          <p:nvPr>
            <p:ph type="body" idx="1"/>
          </p:nvPr>
        </p:nvSpPr>
        <p:spPr>
          <a:xfrm>
            <a:off x="741363" y="1433513"/>
            <a:ext cx="8585200" cy="5313362"/>
          </a:xfrm>
        </p:spPr>
        <p:txBody>
          <a:bodyPr/>
          <a:lstStyle/>
          <a:p>
            <a:pPr marL="342900" indent="-342900" defTabSz="914400"/>
            <a:r>
              <a:rPr lang="en-US" altLang="en-US"/>
              <a:t>An Activity diagram shows:</a:t>
            </a:r>
          </a:p>
          <a:p>
            <a:pPr marL="742950" lvl="1" indent="-285750" defTabSz="914400"/>
            <a:r>
              <a:rPr lang="en-US" altLang="en-US"/>
              <a:t> activities a program carries out</a:t>
            </a:r>
          </a:p>
          <a:p>
            <a:pPr marL="742950" lvl="1" indent="-285750" defTabSz="914400"/>
            <a:r>
              <a:rPr lang="en-US" altLang="en-US"/>
              <a:t>which activities may be conducted in parallel</a:t>
            </a:r>
          </a:p>
          <a:p>
            <a:pPr marL="742950" lvl="1" indent="-285750" defTabSz="914400"/>
            <a:r>
              <a:rPr lang="en-US" altLang="en-US"/>
              <a:t>which activities must be synchronized for correct operation</a:t>
            </a:r>
          </a:p>
          <a:p>
            <a:pPr marL="342900" indent="-342900" defTabSz="914400"/>
            <a:r>
              <a:rPr lang="en-US" altLang="en-US"/>
              <a:t>Each activity is shown by a labeled bubble.</a:t>
            </a:r>
          </a:p>
          <a:p>
            <a:pPr marL="342900" indent="-342900" defTabSz="914400"/>
            <a:r>
              <a:rPr lang="en-US" altLang="en-US"/>
              <a:t>Start and stop activities are shown by darkened circles.</a:t>
            </a:r>
          </a:p>
          <a:p>
            <a:pPr marL="342900" indent="-342900" defTabSz="914400"/>
            <a:r>
              <a:rPr lang="en-US" altLang="en-US"/>
              <a:t>Two or more activities which can be conducted in any order or in parallel are shown starting after a synchronizing bar.</a:t>
            </a:r>
          </a:p>
          <a:p>
            <a:pPr marL="342900" indent="-342900" defTabSz="914400"/>
            <a:r>
              <a:rPr lang="en-US" altLang="en-US"/>
              <a:t>If two or more activities must </a:t>
            </a:r>
            <a:r>
              <a:rPr lang="en-US" altLang="en-US" u="sng"/>
              <a:t>all</a:t>
            </a:r>
            <a:r>
              <a:rPr lang="en-US" altLang="en-US"/>
              <a:t> be completed before another activity begins, the synchronized activities are shown flowing into a synchronizing bar.</a:t>
            </a:r>
          </a:p>
          <a:p>
            <a:pPr marL="342900" indent="-342900" defTabSz="914400"/>
            <a:r>
              <a:rPr lang="en-US" altLang="en-US"/>
              <a:t>Activities shown in series must be completed in the order shown.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3">
            <a:extLst>
              <a:ext uri="{FF2B5EF4-FFF2-40B4-BE49-F238E27FC236}">
                <a16:creationId xmlns:a16="http://schemas.microsoft.com/office/drawing/2014/main" id="{85E80275-ADA9-46AB-AF82-54FFDFB8EA96}"/>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64515" name="Slide Number Placeholder 4">
            <a:extLst>
              <a:ext uri="{FF2B5EF4-FFF2-40B4-BE49-F238E27FC236}">
                <a16:creationId xmlns:a16="http://schemas.microsoft.com/office/drawing/2014/main" id="{ED709371-BF54-4C4F-B8A0-354ABBF63195}"/>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465D25D5-9392-49CC-B4E3-26D9DCCEE606}" type="slidenum">
              <a:rPr lang="en-US" altLang="en-US" sz="1500">
                <a:solidFill>
                  <a:schemeClr val="accent2"/>
                </a:solidFill>
              </a:rPr>
              <a:pPr/>
              <a:t>60</a:t>
            </a:fld>
            <a:endParaRPr lang="en-US" altLang="en-US" sz="1500">
              <a:solidFill>
                <a:schemeClr val="accent2"/>
              </a:solidFill>
            </a:endParaRPr>
          </a:p>
        </p:txBody>
      </p:sp>
      <p:sp>
        <p:nvSpPr>
          <p:cNvPr id="64516" name="Rectangle 2">
            <a:extLst>
              <a:ext uri="{FF2B5EF4-FFF2-40B4-BE49-F238E27FC236}">
                <a16:creationId xmlns:a16="http://schemas.microsoft.com/office/drawing/2014/main" id="{E10BFB79-E2ED-4E8E-B6A6-86E00F750740}"/>
              </a:ext>
            </a:extLst>
          </p:cNvPr>
          <p:cNvSpPr>
            <a:spLocks noGrp="1" noChangeArrowheads="1"/>
          </p:cNvSpPr>
          <p:nvPr>
            <p:ph type="title"/>
          </p:nvPr>
        </p:nvSpPr>
        <p:spPr/>
        <p:txBody>
          <a:bodyPr/>
          <a:lstStyle/>
          <a:p>
            <a:r>
              <a:rPr lang="en-US" altLang="en-US"/>
              <a:t>State Transition Diagrams </a:t>
            </a:r>
            <a:r>
              <a:rPr lang="en-US" altLang="en-US" sz="2300">
                <a:hlinkClick r:id="rId3" action="ppaction://hlinksldjump"/>
              </a:rPr>
              <a:t>Contents</a:t>
            </a:r>
            <a:endParaRPr lang="en-US" altLang="en-US" sz="2300"/>
          </a:p>
        </p:txBody>
      </p:sp>
      <p:sp>
        <p:nvSpPr>
          <p:cNvPr id="64517" name="Rectangle 3">
            <a:extLst>
              <a:ext uri="{FF2B5EF4-FFF2-40B4-BE49-F238E27FC236}">
                <a16:creationId xmlns:a16="http://schemas.microsoft.com/office/drawing/2014/main" id="{DC408819-ADB0-4C36-80C1-8D495E2C7C43}"/>
              </a:ext>
            </a:extLst>
          </p:cNvPr>
          <p:cNvSpPr>
            <a:spLocks noGrp="1" noChangeArrowheads="1"/>
          </p:cNvSpPr>
          <p:nvPr>
            <p:ph type="body" idx="1"/>
          </p:nvPr>
        </p:nvSpPr>
        <p:spPr>
          <a:xfrm>
            <a:off x="741363" y="1890713"/>
            <a:ext cx="8393112" cy="4856162"/>
          </a:xfrm>
        </p:spPr>
        <p:txBody>
          <a:bodyPr/>
          <a:lstStyle/>
          <a:p>
            <a:pPr>
              <a:buFontTx/>
              <a:buChar char=" "/>
            </a:pPr>
            <a:r>
              <a:rPr lang="en-US" altLang="en-US"/>
              <a:t>State transition diagrams are usually used to represent low level design details, particularly when representing the processing of a grammar.</a:t>
            </a:r>
          </a:p>
          <a:p>
            <a:pPr>
              <a:buFontTx/>
              <a:buChar char=" "/>
            </a:pPr>
            <a:endParaRPr lang="en-US" altLang="en-US"/>
          </a:p>
          <a:p>
            <a:pPr>
              <a:buFontTx/>
              <a:buChar char=" "/>
            </a:pPr>
            <a:r>
              <a:rPr lang="en-US" altLang="en-US"/>
              <a:t>I have used them to represent the operation of a tokenizer and to show how code analysis grammar works.</a:t>
            </a:r>
          </a:p>
          <a:p>
            <a:endParaRPr lang="en-US"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Footer Placeholder 3">
            <a:extLst>
              <a:ext uri="{FF2B5EF4-FFF2-40B4-BE49-F238E27FC236}">
                <a16:creationId xmlns:a16="http://schemas.microsoft.com/office/drawing/2014/main" id="{1FB1BD01-2750-4762-8C48-B5ABA254D47A}"/>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32772" name="Slide Number Placeholder 4">
            <a:extLst>
              <a:ext uri="{FF2B5EF4-FFF2-40B4-BE49-F238E27FC236}">
                <a16:creationId xmlns:a16="http://schemas.microsoft.com/office/drawing/2014/main" id="{FE64F9E2-D96C-40FC-98E1-09B45DBDEEF2}"/>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0DABF27E-A7F5-4163-9301-CA6811C08B07}" type="slidenum">
              <a:rPr lang="en-US" altLang="en-US" sz="1500">
                <a:solidFill>
                  <a:schemeClr val="accent2"/>
                </a:solidFill>
              </a:rPr>
              <a:pPr/>
              <a:t>61</a:t>
            </a:fld>
            <a:endParaRPr lang="en-US" altLang="en-US" sz="1500">
              <a:solidFill>
                <a:schemeClr val="accent2"/>
              </a:solidFill>
            </a:endParaRPr>
          </a:p>
        </p:txBody>
      </p:sp>
      <p:sp>
        <p:nvSpPr>
          <p:cNvPr id="32773" name="Rectangle 2">
            <a:extLst>
              <a:ext uri="{FF2B5EF4-FFF2-40B4-BE49-F238E27FC236}">
                <a16:creationId xmlns:a16="http://schemas.microsoft.com/office/drawing/2014/main" id="{0F0F1DE6-4A71-4CB4-A1C2-BAA2B1B1B5EC}"/>
              </a:ext>
            </a:extLst>
          </p:cNvPr>
          <p:cNvSpPr>
            <a:spLocks noGrp="1" noChangeArrowheads="1"/>
          </p:cNvSpPr>
          <p:nvPr>
            <p:ph type="title"/>
          </p:nvPr>
        </p:nvSpPr>
        <p:spPr/>
        <p:txBody>
          <a:bodyPr/>
          <a:lstStyle/>
          <a:p>
            <a:r>
              <a:rPr lang="en-US" altLang="en-US"/>
              <a:t>State Diagram Example </a:t>
            </a:r>
            <a:r>
              <a:rPr lang="en-US" altLang="en-US" sz="2300">
                <a:hlinkClick r:id="rId4" action="ppaction://hlinksldjump"/>
              </a:rPr>
              <a:t>Contents</a:t>
            </a:r>
            <a:endParaRPr lang="en-US" altLang="en-US" sz="2300"/>
          </a:p>
        </p:txBody>
      </p:sp>
      <p:sp>
        <p:nvSpPr>
          <p:cNvPr id="32774" name="Rectangle 3">
            <a:extLst>
              <a:ext uri="{FF2B5EF4-FFF2-40B4-BE49-F238E27FC236}">
                <a16:creationId xmlns:a16="http://schemas.microsoft.com/office/drawing/2014/main" id="{E8F60B6B-148C-4A14-8D6A-D1DC96D40986}"/>
              </a:ext>
            </a:extLst>
          </p:cNvPr>
          <p:cNvSpPr>
            <a:spLocks noGrp="1" noChangeArrowheads="1"/>
          </p:cNvSpPr>
          <p:nvPr>
            <p:ph type="body" idx="1"/>
          </p:nvPr>
        </p:nvSpPr>
        <p:spPr/>
        <p:txBody>
          <a:bodyPr/>
          <a:lstStyle/>
          <a:p>
            <a:r>
              <a:rPr lang="en-US" altLang="en-US"/>
              <a:t>This diagram represents processing required to analyze C or C++ source code, looking for function definitions, class or struct declarations, typedefs, and global data declarations.</a:t>
            </a:r>
          </a:p>
        </p:txBody>
      </p:sp>
      <p:graphicFrame>
        <p:nvGraphicFramePr>
          <p:cNvPr id="32770" name="Object 4">
            <a:extLst>
              <a:ext uri="{FF2B5EF4-FFF2-40B4-BE49-F238E27FC236}">
                <a16:creationId xmlns:a16="http://schemas.microsoft.com/office/drawing/2014/main" id="{C2F8ECA6-3E6F-480A-8667-9F176E850527}"/>
              </a:ext>
            </a:extLst>
          </p:cNvPr>
          <p:cNvGraphicFramePr>
            <a:graphicFrameLocks noChangeAspect="1"/>
          </p:cNvGraphicFramePr>
          <p:nvPr/>
        </p:nvGraphicFramePr>
        <p:xfrm>
          <a:off x="1585913" y="1493838"/>
          <a:ext cx="8031162" cy="6096000"/>
        </p:xfrm>
        <a:graphic>
          <a:graphicData uri="http://schemas.openxmlformats.org/presentationml/2006/ole">
            <mc:AlternateContent xmlns:mc="http://schemas.openxmlformats.org/markup-compatibility/2006">
              <mc:Choice xmlns:v="urn:schemas-microsoft-com:vml" Requires="v">
                <p:oleObj spid="_x0000_s32776" name="VISIO" r:id="rId5" imgW="10568880" imgH="8961840" progId="Visio.Drawing.4">
                  <p:embed/>
                </p:oleObj>
              </mc:Choice>
              <mc:Fallback>
                <p:oleObj name="VISIO" r:id="rId5" imgW="10568880" imgH="8961840" progId="Visio.Drawing.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5913" y="1493838"/>
                        <a:ext cx="8031162" cy="609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3">
            <a:extLst>
              <a:ext uri="{FF2B5EF4-FFF2-40B4-BE49-F238E27FC236}">
                <a16:creationId xmlns:a16="http://schemas.microsoft.com/office/drawing/2014/main" id="{799E0C36-A69C-4C35-A1CA-AA86F2A6AD99}"/>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65539" name="Slide Number Placeholder 4">
            <a:extLst>
              <a:ext uri="{FF2B5EF4-FFF2-40B4-BE49-F238E27FC236}">
                <a16:creationId xmlns:a16="http://schemas.microsoft.com/office/drawing/2014/main" id="{3B2E870B-50C3-41A0-9353-B228819588B9}"/>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1882397F-8FFC-4B53-BFA0-5093EDD69D0A}" type="slidenum">
              <a:rPr lang="en-US" altLang="en-US" sz="1500">
                <a:solidFill>
                  <a:schemeClr val="accent2"/>
                </a:solidFill>
              </a:rPr>
              <a:pPr/>
              <a:t>62</a:t>
            </a:fld>
            <a:endParaRPr lang="en-US" altLang="en-US" sz="1500">
              <a:solidFill>
                <a:schemeClr val="accent2"/>
              </a:solidFill>
            </a:endParaRPr>
          </a:p>
        </p:txBody>
      </p:sp>
      <p:sp>
        <p:nvSpPr>
          <p:cNvPr id="65540" name="Rectangle 2">
            <a:extLst>
              <a:ext uri="{FF2B5EF4-FFF2-40B4-BE49-F238E27FC236}">
                <a16:creationId xmlns:a16="http://schemas.microsoft.com/office/drawing/2014/main" id="{3A956661-2044-475C-B246-C7D501382B6D}"/>
              </a:ext>
            </a:extLst>
          </p:cNvPr>
          <p:cNvSpPr>
            <a:spLocks noGrp="1" noChangeArrowheads="1"/>
          </p:cNvSpPr>
          <p:nvPr>
            <p:ph type="title"/>
          </p:nvPr>
        </p:nvSpPr>
        <p:spPr/>
        <p:txBody>
          <a:bodyPr/>
          <a:lstStyle/>
          <a:p>
            <a:pPr defTabSz="914400"/>
            <a:r>
              <a:rPr lang="en-US" altLang="en-US"/>
              <a:t>Data Structure Diagrams </a:t>
            </a:r>
            <a:r>
              <a:rPr lang="en-US" altLang="en-US" sz="2300">
                <a:hlinkClick r:id="rId3" action="ppaction://hlinksldjump"/>
              </a:rPr>
              <a:t>Contents</a:t>
            </a:r>
            <a:endParaRPr lang="en-US" altLang="en-US" sz="2300"/>
          </a:p>
        </p:txBody>
      </p:sp>
      <p:sp>
        <p:nvSpPr>
          <p:cNvPr id="65541" name="Rectangle 3">
            <a:extLst>
              <a:ext uri="{FF2B5EF4-FFF2-40B4-BE49-F238E27FC236}">
                <a16:creationId xmlns:a16="http://schemas.microsoft.com/office/drawing/2014/main" id="{14127934-BE64-4397-915D-A8B15FD1CB04}"/>
              </a:ext>
            </a:extLst>
          </p:cNvPr>
          <p:cNvSpPr>
            <a:spLocks noGrp="1" noChangeArrowheads="1"/>
          </p:cNvSpPr>
          <p:nvPr>
            <p:ph type="body" idx="1"/>
          </p:nvPr>
        </p:nvSpPr>
        <p:spPr/>
        <p:txBody>
          <a:bodyPr/>
          <a:lstStyle/>
          <a:p>
            <a:pPr marL="342900" indent="-342900" defTabSz="914400"/>
            <a:r>
              <a:rPr lang="en-US" altLang="en-US"/>
              <a:t>Data structure diagrams have no special syntax.</a:t>
            </a:r>
          </a:p>
          <a:p>
            <a:pPr marL="742950" lvl="1" indent="-285750" defTabSz="914400"/>
            <a:r>
              <a:rPr lang="en-US" altLang="en-US"/>
              <a:t>Their structure is defined to show the layout and relationships between data items in a program.</a:t>
            </a:r>
          </a:p>
          <a:p>
            <a:pPr marL="742950" lvl="1" indent="-285750" defTabSz="914400"/>
            <a:r>
              <a:rPr lang="en-US" altLang="en-US"/>
              <a:t>There are diagrams used for data base design called entity-relationship diagrams which do have a syntax formalism.  We shall not be concerned with them in this course.</a:t>
            </a:r>
          </a:p>
          <a:p>
            <a:pPr marL="342900" indent="-342900" defTabSz="914400"/>
            <a:r>
              <a:rPr lang="en-US" altLang="en-US"/>
              <a:t>Data Structure diagrams are often used to document the design of modules and classes which manage complex data for a program.</a:t>
            </a:r>
          </a:p>
          <a:p>
            <a:pPr marL="342900" indent="-342900" defTabSz="914400"/>
            <a:endParaRPr lang="en-US" alt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Footer Placeholder 2">
            <a:extLst>
              <a:ext uri="{FF2B5EF4-FFF2-40B4-BE49-F238E27FC236}">
                <a16:creationId xmlns:a16="http://schemas.microsoft.com/office/drawing/2014/main" id="{625C17FE-BDCA-483D-BBA8-0CD1189AF352}"/>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33796" name="Slide Number Placeholder 3">
            <a:extLst>
              <a:ext uri="{FF2B5EF4-FFF2-40B4-BE49-F238E27FC236}">
                <a16:creationId xmlns:a16="http://schemas.microsoft.com/office/drawing/2014/main" id="{A4065939-5315-4D8F-8F15-B88916FABD72}"/>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ACB25BF0-1119-4CA1-9012-3EE30F1572AE}" type="slidenum">
              <a:rPr lang="en-US" altLang="en-US" sz="1500">
                <a:solidFill>
                  <a:schemeClr val="accent2"/>
                </a:solidFill>
              </a:rPr>
              <a:pPr/>
              <a:t>63</a:t>
            </a:fld>
            <a:endParaRPr lang="en-US" altLang="en-US" sz="1500">
              <a:solidFill>
                <a:schemeClr val="accent2"/>
              </a:solidFill>
            </a:endParaRPr>
          </a:p>
        </p:txBody>
      </p:sp>
      <p:sp>
        <p:nvSpPr>
          <p:cNvPr id="33797" name="Rectangle 2">
            <a:extLst>
              <a:ext uri="{FF2B5EF4-FFF2-40B4-BE49-F238E27FC236}">
                <a16:creationId xmlns:a16="http://schemas.microsoft.com/office/drawing/2014/main" id="{CF393745-EFC3-4711-879D-D9FBC59152F4}"/>
              </a:ext>
            </a:extLst>
          </p:cNvPr>
          <p:cNvSpPr>
            <a:spLocks noGrp="1" noChangeArrowheads="1"/>
          </p:cNvSpPr>
          <p:nvPr>
            <p:ph type="title"/>
          </p:nvPr>
        </p:nvSpPr>
        <p:spPr>
          <a:xfrm>
            <a:off x="741363" y="252413"/>
            <a:ext cx="8393112" cy="1028700"/>
          </a:xfrm>
        </p:spPr>
        <p:txBody>
          <a:bodyPr/>
          <a:lstStyle/>
          <a:p>
            <a:r>
              <a:rPr lang="en-US" altLang="en-US" sz="2700"/>
              <a:t>Duplicates Program</a:t>
            </a:r>
            <a:br>
              <a:rPr lang="en-US" altLang="en-US" sz="2700"/>
            </a:br>
            <a:r>
              <a:rPr lang="en-US" altLang="en-US" sz="2700"/>
              <a:t>Data Structure Diagram </a:t>
            </a:r>
            <a:r>
              <a:rPr lang="en-US" altLang="en-US" sz="2100">
                <a:hlinkClick r:id="rId4" action="ppaction://hlinksldjump"/>
              </a:rPr>
              <a:t>Contents</a:t>
            </a:r>
            <a:endParaRPr lang="en-US" altLang="en-US" sz="2100"/>
          </a:p>
        </p:txBody>
      </p:sp>
      <p:graphicFrame>
        <p:nvGraphicFramePr>
          <p:cNvPr id="33794" name="Object 3">
            <a:extLst>
              <a:ext uri="{FF2B5EF4-FFF2-40B4-BE49-F238E27FC236}">
                <a16:creationId xmlns:a16="http://schemas.microsoft.com/office/drawing/2014/main" id="{62FBBFA0-3A9E-42C7-A150-7D7C3BCC56D0}"/>
              </a:ext>
            </a:extLst>
          </p:cNvPr>
          <p:cNvGraphicFramePr>
            <a:graphicFrameLocks noChangeAspect="1"/>
          </p:cNvGraphicFramePr>
          <p:nvPr/>
        </p:nvGraphicFramePr>
        <p:xfrm>
          <a:off x="442913" y="1771650"/>
          <a:ext cx="9220200" cy="5148263"/>
        </p:xfrm>
        <a:graphic>
          <a:graphicData uri="http://schemas.openxmlformats.org/presentationml/2006/ole">
            <mc:AlternateContent xmlns:mc="http://schemas.openxmlformats.org/markup-compatibility/2006">
              <mc:Choice xmlns:v="urn:schemas-microsoft-com:vml" Requires="v">
                <p:oleObj spid="_x0000_s33799" name="VISIO" r:id="rId5" imgW="8780400" imgH="5678640" progId="Visio.Drawing.4">
                  <p:embed/>
                </p:oleObj>
              </mc:Choice>
              <mc:Fallback>
                <p:oleObj name="VISIO" r:id="rId5" imgW="8780400" imgH="5678640" progId="Visio.Drawing.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913" y="1771650"/>
                        <a:ext cx="9220200" cy="514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a:extLst>
              <a:ext uri="{FF2B5EF4-FFF2-40B4-BE49-F238E27FC236}">
                <a16:creationId xmlns:a16="http://schemas.microsoft.com/office/drawing/2014/main" id="{F63893BB-F68B-4D49-BB41-528C5E06FA6C}"/>
              </a:ext>
            </a:extLst>
          </p:cNvPr>
          <p:cNvSpPr>
            <a:spLocks noGrp="1" noChangeArrowheads="1"/>
          </p:cNvSpPr>
          <p:nvPr>
            <p:ph type="ctrTitle"/>
          </p:nvPr>
        </p:nvSpPr>
        <p:spPr/>
        <p:txBody>
          <a:bodyPr/>
          <a:lstStyle/>
          <a:p>
            <a:r>
              <a:rPr lang="en-US" altLang="en-US"/>
              <a:t>End of Presentation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3">
            <a:extLst>
              <a:ext uri="{FF2B5EF4-FFF2-40B4-BE49-F238E27FC236}">
                <a16:creationId xmlns:a16="http://schemas.microsoft.com/office/drawing/2014/main" id="{88C1187E-3D42-4E3C-8FE8-FB169CAB30EF}"/>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1028" name="Slide Number Placeholder 4">
            <a:extLst>
              <a:ext uri="{FF2B5EF4-FFF2-40B4-BE49-F238E27FC236}">
                <a16:creationId xmlns:a16="http://schemas.microsoft.com/office/drawing/2014/main" id="{902EA37B-6F59-4BD0-90EE-5E5606B3615D}"/>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1E0B9B29-132A-4EBE-A02A-1E7636011AD3}" type="slidenum">
              <a:rPr lang="en-US" altLang="en-US" sz="1500">
                <a:solidFill>
                  <a:schemeClr val="accent2"/>
                </a:solidFill>
              </a:rPr>
              <a:pPr/>
              <a:t>7</a:t>
            </a:fld>
            <a:endParaRPr lang="en-US" altLang="en-US" sz="1500">
              <a:solidFill>
                <a:schemeClr val="accent2"/>
              </a:solidFill>
            </a:endParaRPr>
          </a:p>
        </p:txBody>
      </p:sp>
      <p:sp>
        <p:nvSpPr>
          <p:cNvPr id="1029" name="Rectangle 6">
            <a:extLst>
              <a:ext uri="{FF2B5EF4-FFF2-40B4-BE49-F238E27FC236}">
                <a16:creationId xmlns:a16="http://schemas.microsoft.com/office/drawing/2014/main" id="{E0157BB2-D127-4AF0-B968-5834B27F7C29}"/>
              </a:ext>
            </a:extLst>
          </p:cNvPr>
          <p:cNvSpPr>
            <a:spLocks noGrp="1" noChangeArrowheads="1"/>
          </p:cNvSpPr>
          <p:nvPr>
            <p:ph type="title"/>
          </p:nvPr>
        </p:nvSpPr>
        <p:spPr/>
        <p:txBody>
          <a:bodyPr/>
          <a:lstStyle/>
          <a:p>
            <a:r>
              <a:rPr lang="en-US" altLang="en-US"/>
              <a:t>Activity Diagram       </a:t>
            </a:r>
            <a:r>
              <a:rPr lang="en-US" altLang="en-US" sz="3100">
                <a:hlinkClick r:id="rId4" action="ppaction://hlinksldjump"/>
              </a:rPr>
              <a:t>Contents</a:t>
            </a:r>
            <a:endParaRPr lang="en-US" altLang="en-US" sz="3100"/>
          </a:p>
        </p:txBody>
      </p:sp>
      <p:graphicFrame>
        <p:nvGraphicFramePr>
          <p:cNvPr id="1026" name="Object 5">
            <a:extLst>
              <a:ext uri="{FF2B5EF4-FFF2-40B4-BE49-F238E27FC236}">
                <a16:creationId xmlns:a16="http://schemas.microsoft.com/office/drawing/2014/main" id="{93719558-68B5-423F-8728-30676A0E1CE0}"/>
              </a:ext>
            </a:extLst>
          </p:cNvPr>
          <p:cNvGraphicFramePr>
            <a:graphicFrameLocks noChangeAspect="1"/>
          </p:cNvGraphicFramePr>
          <p:nvPr>
            <p:ph idx="1"/>
          </p:nvPr>
        </p:nvGraphicFramePr>
        <p:xfrm>
          <a:off x="827088" y="1870075"/>
          <a:ext cx="8220075" cy="5202238"/>
        </p:xfrm>
        <a:graphic>
          <a:graphicData uri="http://schemas.openxmlformats.org/presentationml/2006/ole">
            <mc:AlternateContent xmlns:mc="http://schemas.openxmlformats.org/markup-compatibility/2006">
              <mc:Choice xmlns:v="urn:schemas-microsoft-com:vml" Requires="v">
                <p:oleObj spid="_x0000_s1031" name="VISIO" r:id="rId5" imgW="8220600" imgH="4692600" progId="Visio.Drawing.6">
                  <p:embed/>
                </p:oleObj>
              </mc:Choice>
              <mc:Fallback>
                <p:oleObj name="VISIO" r:id="rId5" imgW="8220600" imgH="4692600" progId="Visio.Drawing.6">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1870075"/>
                        <a:ext cx="8220075" cy="5202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a:extLst>
              <a:ext uri="{FF2B5EF4-FFF2-40B4-BE49-F238E27FC236}">
                <a16:creationId xmlns:a16="http://schemas.microsoft.com/office/drawing/2014/main" id="{1BDD9ED6-23D6-42F2-ABCD-C6812CF5F140}"/>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41987" name="Slide Number Placeholder 4">
            <a:extLst>
              <a:ext uri="{FF2B5EF4-FFF2-40B4-BE49-F238E27FC236}">
                <a16:creationId xmlns:a16="http://schemas.microsoft.com/office/drawing/2014/main" id="{66A15922-21DA-4626-8447-E659211D8272}"/>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D747A483-17D3-4C90-A6D1-391A43356C12}" type="slidenum">
              <a:rPr lang="en-US" altLang="en-US" sz="1500">
                <a:solidFill>
                  <a:schemeClr val="accent2"/>
                </a:solidFill>
              </a:rPr>
              <a:pPr/>
              <a:t>8</a:t>
            </a:fld>
            <a:endParaRPr lang="en-US" altLang="en-US" sz="1500">
              <a:solidFill>
                <a:schemeClr val="accent2"/>
              </a:solidFill>
            </a:endParaRPr>
          </a:p>
        </p:txBody>
      </p:sp>
      <p:sp>
        <p:nvSpPr>
          <p:cNvPr id="41988" name="Rectangle 2">
            <a:extLst>
              <a:ext uri="{FF2B5EF4-FFF2-40B4-BE49-F238E27FC236}">
                <a16:creationId xmlns:a16="http://schemas.microsoft.com/office/drawing/2014/main" id="{8F5A00D8-63E7-4EE6-B873-224050D18984}"/>
              </a:ext>
            </a:extLst>
          </p:cNvPr>
          <p:cNvSpPr>
            <a:spLocks noGrp="1" noChangeArrowheads="1"/>
          </p:cNvSpPr>
          <p:nvPr>
            <p:ph type="title"/>
          </p:nvPr>
        </p:nvSpPr>
        <p:spPr/>
        <p:txBody>
          <a:bodyPr/>
          <a:lstStyle/>
          <a:p>
            <a:r>
              <a:rPr lang="en-US" altLang="en-US"/>
              <a:t>Activity Diagram       </a:t>
            </a:r>
            <a:r>
              <a:rPr lang="en-US" altLang="en-US" sz="3100">
                <a:hlinkClick r:id="rId3" action="ppaction://hlinksldjump"/>
              </a:rPr>
              <a:t>Contents</a:t>
            </a:r>
            <a:endParaRPr lang="en-US" altLang="en-US" sz="3100"/>
          </a:p>
        </p:txBody>
      </p:sp>
      <p:sp>
        <p:nvSpPr>
          <p:cNvPr id="41989" name="Rectangle 3">
            <a:extLst>
              <a:ext uri="{FF2B5EF4-FFF2-40B4-BE49-F238E27FC236}">
                <a16:creationId xmlns:a16="http://schemas.microsoft.com/office/drawing/2014/main" id="{7DA5C752-48D4-4EED-BD1C-F4C3044BB390}"/>
              </a:ext>
            </a:extLst>
          </p:cNvPr>
          <p:cNvSpPr>
            <a:spLocks noGrp="1" noChangeArrowheads="1"/>
          </p:cNvSpPr>
          <p:nvPr>
            <p:ph type="body" idx="1"/>
          </p:nvPr>
        </p:nvSpPr>
        <p:spPr/>
        <p:txBody>
          <a:bodyPr/>
          <a:lstStyle/>
          <a:p>
            <a:pPr>
              <a:buSzPct val="125000"/>
              <a:buFontTx/>
              <a:buChar char="•"/>
            </a:pPr>
            <a:r>
              <a:rPr lang="en-US" altLang="en-US"/>
              <a:t>The Activity Diagram is used to model high level activities in programs and systems.  It is particularly useful for representing business systems and other human activities.</a:t>
            </a:r>
          </a:p>
          <a:p>
            <a:pPr>
              <a:buFontTx/>
              <a:buChar char=" "/>
            </a:pPr>
            <a:endParaRPr lang="en-US" altLang="en-US"/>
          </a:p>
          <a:p>
            <a:pPr>
              <a:buSzPct val="125000"/>
              <a:buFontTx/>
              <a:buChar char="•"/>
            </a:pPr>
            <a:r>
              <a:rPr lang="en-US" altLang="en-US"/>
              <a:t>The activity diagram is especially useful for representing systems that use synchronization.  Often the synchronization points, shown by thick bars, are places where materials or information is enqueued, waiting for a subsequent activity to begin.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a:extLst>
              <a:ext uri="{FF2B5EF4-FFF2-40B4-BE49-F238E27FC236}">
                <a16:creationId xmlns:a16="http://schemas.microsoft.com/office/drawing/2014/main" id="{70373BBD-BB45-4E35-B5B4-A8FD3352F3F2}"/>
              </a:ext>
            </a:extLst>
          </p:cNvPr>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solidFill>
                  <a:schemeClr val="accent2"/>
                </a:solidFill>
              </a:rPr>
              <a:t>UML Notation</a:t>
            </a:r>
          </a:p>
        </p:txBody>
      </p:sp>
      <p:sp>
        <p:nvSpPr>
          <p:cNvPr id="43011" name="Slide Number Placeholder 4">
            <a:extLst>
              <a:ext uri="{FF2B5EF4-FFF2-40B4-BE49-F238E27FC236}">
                <a16:creationId xmlns:a16="http://schemas.microsoft.com/office/drawing/2014/main" id="{A1484773-0082-4B8E-B5F7-B231F6F8B6EA}"/>
              </a:ext>
            </a:extLst>
          </p:cNvPr>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98538">
              <a:defRPr sz="2400">
                <a:solidFill>
                  <a:schemeClr val="tx1"/>
                </a:solidFill>
                <a:latin typeface="Times New Roman" panose="02020603050405020304" pitchFamily="18" charset="0"/>
              </a:defRPr>
            </a:lvl1pPr>
            <a:lvl2pPr marL="742950" indent="-285750" defTabSz="998538">
              <a:defRPr sz="2400">
                <a:solidFill>
                  <a:schemeClr val="tx1"/>
                </a:solidFill>
                <a:latin typeface="Times New Roman" panose="02020603050405020304" pitchFamily="18" charset="0"/>
              </a:defRPr>
            </a:lvl2pPr>
            <a:lvl3pPr marL="1143000" indent="-228600" defTabSz="998538">
              <a:defRPr sz="2400">
                <a:solidFill>
                  <a:schemeClr val="tx1"/>
                </a:solidFill>
                <a:latin typeface="Times New Roman" panose="02020603050405020304" pitchFamily="18" charset="0"/>
              </a:defRPr>
            </a:lvl3pPr>
            <a:lvl4pPr marL="1600200" indent="-228600" defTabSz="998538">
              <a:defRPr sz="2400">
                <a:solidFill>
                  <a:schemeClr val="tx1"/>
                </a:solidFill>
                <a:latin typeface="Times New Roman" panose="02020603050405020304" pitchFamily="18" charset="0"/>
              </a:defRPr>
            </a:lvl4pPr>
            <a:lvl5pPr marL="2057400" indent="-228600" defTabSz="998538">
              <a:defRPr sz="2400">
                <a:solidFill>
                  <a:schemeClr val="tx1"/>
                </a:solidFill>
                <a:latin typeface="Times New Roman" panose="02020603050405020304" pitchFamily="18" charset="0"/>
              </a:defRPr>
            </a:lvl5pPr>
            <a:lvl6pPr marL="2514600" indent="-228600" defTabSz="9985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85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85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8538" eaLnBrk="0" fontAlgn="base" hangingPunct="0">
              <a:spcBef>
                <a:spcPct val="0"/>
              </a:spcBef>
              <a:spcAft>
                <a:spcPct val="0"/>
              </a:spcAft>
              <a:defRPr sz="2400">
                <a:solidFill>
                  <a:schemeClr val="tx1"/>
                </a:solidFill>
                <a:latin typeface="Times New Roman" panose="02020603050405020304" pitchFamily="18" charset="0"/>
              </a:defRPr>
            </a:lvl9pPr>
          </a:lstStyle>
          <a:p>
            <a:fld id="{8D6BED88-37AB-4D63-9B8F-0B07CC9424E1}" type="slidenum">
              <a:rPr lang="en-US" altLang="en-US" sz="1500">
                <a:solidFill>
                  <a:schemeClr val="accent2"/>
                </a:solidFill>
              </a:rPr>
              <a:pPr/>
              <a:t>9</a:t>
            </a:fld>
            <a:endParaRPr lang="en-US" altLang="en-US" sz="1500">
              <a:solidFill>
                <a:schemeClr val="accent2"/>
              </a:solidFill>
            </a:endParaRPr>
          </a:p>
        </p:txBody>
      </p:sp>
      <p:sp>
        <p:nvSpPr>
          <p:cNvPr id="43012" name="Rectangle 2">
            <a:extLst>
              <a:ext uri="{FF2B5EF4-FFF2-40B4-BE49-F238E27FC236}">
                <a16:creationId xmlns:a16="http://schemas.microsoft.com/office/drawing/2014/main" id="{FE71450C-BFEA-461A-8486-29B118BEEE5C}"/>
              </a:ext>
            </a:extLst>
          </p:cNvPr>
          <p:cNvSpPr>
            <a:spLocks noGrp="1" noChangeArrowheads="1"/>
          </p:cNvSpPr>
          <p:nvPr>
            <p:ph type="title"/>
          </p:nvPr>
        </p:nvSpPr>
        <p:spPr/>
        <p:txBody>
          <a:bodyPr/>
          <a:lstStyle/>
          <a:p>
            <a:pPr defTabSz="914400"/>
            <a:r>
              <a:rPr lang="en-US" altLang="en-US"/>
              <a:t>Extended Petri Nets       </a:t>
            </a:r>
            <a:r>
              <a:rPr lang="en-US" altLang="en-US" sz="3100">
                <a:hlinkClick r:id="rId3" action="ppaction://hlinksldjump"/>
              </a:rPr>
              <a:t>Contents</a:t>
            </a:r>
            <a:endParaRPr lang="en-US" altLang="en-US" sz="3100"/>
          </a:p>
        </p:txBody>
      </p:sp>
      <p:sp>
        <p:nvSpPr>
          <p:cNvPr id="43013" name="Rectangle 3">
            <a:extLst>
              <a:ext uri="{FF2B5EF4-FFF2-40B4-BE49-F238E27FC236}">
                <a16:creationId xmlns:a16="http://schemas.microsoft.com/office/drawing/2014/main" id="{BF42C46E-E997-491B-996E-AA1C6B417758}"/>
              </a:ext>
            </a:extLst>
          </p:cNvPr>
          <p:cNvSpPr>
            <a:spLocks noGrp="1" noChangeArrowheads="1"/>
          </p:cNvSpPr>
          <p:nvPr>
            <p:ph type="body" idx="1"/>
          </p:nvPr>
        </p:nvSpPr>
        <p:spPr/>
        <p:txBody>
          <a:bodyPr/>
          <a:lstStyle/>
          <a:p>
            <a:pPr marL="342900" indent="-342900" defTabSz="914400"/>
            <a:r>
              <a:rPr lang="en-US" altLang="en-US"/>
              <a:t>Activity diagrams extend the notation used for Petri nets by explicitly showing decision operations with a diamond symbol and labeled paths flowing out of the decision operation.</a:t>
            </a:r>
            <a:br>
              <a:rPr lang="en-US" altLang="en-US"/>
            </a:br>
            <a:endParaRPr lang="en-US" altLang="en-US"/>
          </a:p>
          <a:p>
            <a:pPr marL="342900" indent="-342900" defTabSz="914400"/>
            <a:r>
              <a:rPr lang="en-US" altLang="en-US"/>
              <a:t>Activity diagrams which incorporate decision processing are used in much that same way that flow charts were used (one of the earliest forms of graphical program documentation).</a:t>
            </a:r>
            <a:br>
              <a:rPr lang="en-US" altLang="en-US"/>
            </a:br>
            <a:endParaRPr lang="en-US" altLang="en-US"/>
          </a:p>
          <a:p>
            <a:pPr marL="342900" indent="-342900" defTabSz="914400"/>
            <a:r>
              <a:rPr lang="en-US" altLang="en-US"/>
              <a:t>They are more powerful than flow charts, however, as they make explicit the opportunity for parallel processing and the need for synchronization.</a:t>
            </a:r>
          </a:p>
        </p:txBody>
      </p:sp>
    </p:spTree>
  </p:cSld>
  <p:clrMapOvr>
    <a:masterClrMapping/>
  </p:clrMapOvr>
</p:sld>
</file>

<file path=ppt/theme/theme1.xml><?xml version="1.0" encoding="utf-8"?>
<a:theme xmlns:a="http://schemas.openxmlformats.org/drawingml/2006/main" name="1_Enterprise">
  <a:themeElements>
    <a:clrScheme name="1_Enterpris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1_Enterpris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Enterpri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Enterpris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Enterpris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Enterpris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Enterpris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Enterpris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Enterpris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fawcett1</Template>
  <TotalTime>24</TotalTime>
  <Pages>13</Pages>
  <Words>3268</Words>
  <Application>Microsoft Office PowerPoint</Application>
  <PresentationFormat>Custom</PresentationFormat>
  <Paragraphs>505</Paragraphs>
  <Slides>64</Slides>
  <Notes>61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64</vt:i4>
      </vt:variant>
    </vt:vector>
  </HeadingPairs>
  <TitlesOfParts>
    <vt:vector size="73" baseType="lpstr">
      <vt:lpstr>Times New Roman</vt:lpstr>
      <vt:lpstr>Arial</vt:lpstr>
      <vt:lpstr>Tahoma</vt:lpstr>
      <vt:lpstr>Symbol</vt:lpstr>
      <vt:lpstr>Courier New</vt:lpstr>
      <vt:lpstr>Book Antiqua</vt:lpstr>
      <vt:lpstr>1_Enterprise</vt:lpstr>
      <vt:lpstr>Microsoft Visio Drawing</vt:lpstr>
      <vt:lpstr>VISIO 4 Drawing</vt:lpstr>
      <vt:lpstr>UML Notation</vt:lpstr>
      <vt:lpstr>Table of Contents</vt:lpstr>
      <vt:lpstr>Notation Sources, Notes</vt:lpstr>
      <vt:lpstr>Architecture and Requirements      Contents</vt:lpstr>
      <vt:lpstr>Design Documentation       Contents</vt:lpstr>
      <vt:lpstr>Activity Diagram (Petri Net)        Contents</vt:lpstr>
      <vt:lpstr>Activity Diagram       Contents</vt:lpstr>
      <vt:lpstr>Activity Diagram       Contents</vt:lpstr>
      <vt:lpstr>Extended Petri Nets       Contents</vt:lpstr>
      <vt:lpstr>Activity Diagram Example Contents</vt:lpstr>
      <vt:lpstr>Context Diagram Contents</vt:lpstr>
      <vt:lpstr>Context Diagram Contents</vt:lpstr>
      <vt:lpstr>Data Flow Diagram Contents</vt:lpstr>
      <vt:lpstr>Data Flow Diagram Contents</vt:lpstr>
      <vt:lpstr>Data Flow Diagram Contents</vt:lpstr>
      <vt:lpstr>An Example Data Flow Diagram Contents</vt:lpstr>
      <vt:lpstr>Lower Level Data Flow Diagrams Contents</vt:lpstr>
      <vt:lpstr>Duplicates Program Lower Level Data Flow Diagram Contents</vt:lpstr>
      <vt:lpstr>Class Diagrams Contents</vt:lpstr>
      <vt:lpstr>Classes and Objects Contents</vt:lpstr>
      <vt:lpstr>Objects Contents</vt:lpstr>
      <vt:lpstr>Generic Classes Contents</vt:lpstr>
      <vt:lpstr>Template Class Declaration Contents</vt:lpstr>
      <vt:lpstr>Associations Contents</vt:lpstr>
      <vt:lpstr>Relationships Contents</vt:lpstr>
      <vt:lpstr>Link Attributes Contents</vt:lpstr>
      <vt:lpstr>Association Examples Contents</vt:lpstr>
      <vt:lpstr>Association Example Contents</vt:lpstr>
      <vt:lpstr>Using Relationship Contents</vt:lpstr>
      <vt:lpstr>Using Example Contents</vt:lpstr>
      <vt:lpstr>Aggregation Contents</vt:lpstr>
      <vt:lpstr>Aggregation and Composition Contents</vt:lpstr>
      <vt:lpstr>Composition Example Contents</vt:lpstr>
      <vt:lpstr>Aggregation Example Contents</vt:lpstr>
      <vt:lpstr>Inheritance Contents</vt:lpstr>
      <vt:lpstr>Inheritance Example Contents</vt:lpstr>
      <vt:lpstr>Inheritance Example Contents</vt:lpstr>
      <vt:lpstr>Inheritance Example Contents</vt:lpstr>
      <vt:lpstr>Importance of Polymorphism Contents</vt:lpstr>
      <vt:lpstr>PowerPoint Presentation</vt:lpstr>
      <vt:lpstr>Typical Output from CATALOG</vt:lpstr>
      <vt:lpstr>Multiple Inheritance Contents</vt:lpstr>
      <vt:lpstr>Multiple Inheritance Contents</vt:lpstr>
      <vt:lpstr>IOSTREAM Hierarchy</vt:lpstr>
      <vt:lpstr>Event Trace Diagram Contents</vt:lpstr>
      <vt:lpstr>Event Trace Diagram Contents</vt:lpstr>
      <vt:lpstr>Event Trace Diagram Example Contents</vt:lpstr>
      <vt:lpstr>Module Diagram Contents</vt:lpstr>
      <vt:lpstr>Hypothetical Module Diagram Contents</vt:lpstr>
      <vt:lpstr>Package Diagram</vt:lpstr>
      <vt:lpstr>Package Diagram</vt:lpstr>
      <vt:lpstr>Package Diagram for Real System</vt:lpstr>
      <vt:lpstr>Architectural Diagram Contents</vt:lpstr>
      <vt:lpstr>Architectural Diagram</vt:lpstr>
      <vt:lpstr>Structure Chart Contents</vt:lpstr>
      <vt:lpstr>Structure Chart Contents</vt:lpstr>
      <vt:lpstr>An Example Structure Chart Contents</vt:lpstr>
      <vt:lpstr>State Diagram Contents</vt:lpstr>
      <vt:lpstr>State Diagram Contents</vt:lpstr>
      <vt:lpstr>State Transition Diagrams Contents</vt:lpstr>
      <vt:lpstr>State Diagram Example Contents</vt:lpstr>
      <vt:lpstr>Data Structure Diagrams Contents</vt:lpstr>
      <vt:lpstr>Duplicates Program Data Structure Diagram Contents</vt:lpstr>
      <vt:lpstr>End of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Jim Fawcett</dc:creator>
  <cp:lastModifiedBy>James Fawcett</cp:lastModifiedBy>
  <cp:revision>90</cp:revision>
  <cp:lastPrinted>1999-09-15T15:21:01Z</cp:lastPrinted>
  <dcterms:created xsi:type="dcterms:W3CDTF">1997-01-14T06:29:34Z</dcterms:created>
  <dcterms:modified xsi:type="dcterms:W3CDTF">2017-07-30T21:43:40Z</dcterms:modified>
</cp:coreProperties>
</file>