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0EB16-CE72-4C3D-BAB3-A9F89A3311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E5A5C7-3EC5-4D5F-B2DB-8EEC0F0E50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AB068-C20D-46F3-BFC0-5CFB835CF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83CA-FDE3-4951-8B10-BFC911D6D78E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D47E8-2878-4088-BA7D-C78C9C99D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F89F8-10DF-4120-B258-6411B17AB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B9E-D29B-414B-B855-DC0E0F23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4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A346F-60C4-4A17-AC0A-816C5056B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3C7BE2-3F1E-4B18-B182-4F29EDD94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AB5B9-5559-48D9-B0FD-BB77C98DB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83CA-FDE3-4951-8B10-BFC911D6D78E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35223-FC36-4AAC-AFC8-9FDBDFC62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CD597-DD57-4E64-B448-849B2D20B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B9E-D29B-414B-B855-DC0E0F23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7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21CBDF-6861-4FAC-B028-02B0313ABA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8C9496-19A3-4175-A29B-77C356423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AD66E-58FE-41C2-9998-D3156975F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83CA-FDE3-4951-8B10-BFC911D6D78E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C0EA9-3E51-4179-9509-7B6EF7FE0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8FD1A-4A57-4C49-87D0-A53DE732A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B9E-D29B-414B-B855-DC0E0F23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51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EA0EE-A0A7-44DF-B45E-DE751D885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30034-5F3B-48B0-B664-11942FA4F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3046B-A2B8-48FC-A2B0-AEBCA919D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83CA-FDE3-4951-8B10-BFC911D6D78E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9B602-85ED-494E-8497-5B217A0DA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E7D84-0D09-4F77-93C9-30875A417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B9E-D29B-414B-B855-DC0E0F23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F9A08-2B37-4129-974A-DE56F60F2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1A47E-69AF-4D76-B9D3-56C534ED1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E06B2-C339-41F2-98D9-05467B58A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83CA-FDE3-4951-8B10-BFC911D6D78E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39112-5D9D-465F-9C4B-08B4801DA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50A05-ADFD-4BBA-9A83-69987E85B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B9E-D29B-414B-B855-DC0E0F23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0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774BC-E26A-47FE-9561-BCFCCB8EF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ECC33-CEF4-4667-B54D-65C79964A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84BA-A8EB-4541-A40E-2C25C75D8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E755F-F3CC-42D7-84EA-6DEBC4EEB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83CA-FDE3-4951-8B10-BFC911D6D78E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67664C-0985-4D8A-95C4-40562BA1F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DDCC5F-BBDC-42DA-994F-08B32CF0B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B9E-D29B-414B-B855-DC0E0F23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76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CB16D-E70E-4940-A415-DE0F46A02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8F187-1427-4FA8-A9B4-75B70845C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04B344-D9FB-4090-BA96-0029DE797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5A90F8-FAAA-4D46-B88D-C356B459FF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AC111A-C743-4D14-8729-347D7B221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B3080A-627C-471B-83FF-2346CD06D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83CA-FDE3-4951-8B10-BFC911D6D78E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27D3D-B483-4D8F-A328-1710F2E99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B94946-2FE1-4980-8BC7-440A04A70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B9E-D29B-414B-B855-DC0E0F23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63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FE258-FAD2-4170-ACD1-62BFC4D67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18D836-2AAB-4F6F-93B9-DDE9879E3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83CA-FDE3-4951-8B10-BFC911D6D78E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A6AD0-7955-4ACC-B9AF-7597F782B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F5D062-9894-4541-B91A-82E66779D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B9E-D29B-414B-B855-DC0E0F23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9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EF3D0B-EB6A-42D9-B90C-B15359B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83CA-FDE3-4951-8B10-BFC911D6D78E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3016D0-5FA4-48F1-A2F0-B65F0F7E0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4AD14-7F7A-4D4F-993A-C376DE072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B9E-D29B-414B-B855-DC0E0F23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0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239BE-0427-4779-B8CD-4CD2903BA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A356D-E3FE-4914-9AD6-72A9DC820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90DB5-7D13-48C1-8BB1-D3AEB26DA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83C44-DE1E-4AB4-BE85-12806FD32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83CA-FDE3-4951-8B10-BFC911D6D78E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28AF4-8437-4698-8708-CFC80080D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395C7E-34D9-4DC0-BC68-6ED571AFB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B9E-D29B-414B-B855-DC0E0F23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1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7C9AC-0D07-413D-8E77-E7F27E592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FF3474-7D41-4FB7-B737-5EF572C53C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4BB9B2-CDE6-4EA6-8E60-C633003F56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91B30-9974-4CDF-84F3-9261CD38F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83CA-FDE3-4951-8B10-BFC911D6D78E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83768-2020-4E91-B82E-640ADDF05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F5BA3C-F3DD-4C90-9850-670C24BAC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B9E-D29B-414B-B855-DC0E0F23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4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24CD52-CEA8-46A7-95D1-1B56FFAB5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BBB19-C272-4C98-B678-FD6AA7CAE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BA962-4CB2-49F1-A87F-A90D7D9F1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C83CA-FDE3-4951-8B10-BFC911D6D78E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AA4D2-5AC9-47BB-AF52-BAF4B73247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F83A0-3CE8-406B-8F76-6D4794C5E5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4AB9E-D29B-414B-B855-DC0E0F23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53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71BF6-1638-46A9-9F3D-314F510C8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71687"/>
          </a:xfrm>
        </p:spPr>
        <p:txBody>
          <a:bodyPr/>
          <a:lstStyle/>
          <a:p>
            <a:r>
              <a:rPr lang="en-US" dirty="0"/>
              <a:t>Creating C++\CLI Projects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5DF7FB-238E-4F55-9633-092BB5DF76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/>
              <a:t>CSE687 – Object Oriented Design</a:t>
            </a:r>
          </a:p>
          <a:p>
            <a:r>
              <a:rPr lang="en-US" dirty="0"/>
              <a:t>Spring 2019</a:t>
            </a:r>
          </a:p>
        </p:txBody>
      </p:sp>
    </p:spTree>
    <p:extLst>
      <p:ext uri="{BB962C8B-B14F-4D97-AF65-F5344CB8AC3E}">
        <p14:creationId xmlns:p14="http://schemas.microsoft.com/office/powerpoint/2010/main" val="3053290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9AE187-6E5D-4214-9C85-2A5DC0AF8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Support for Creating C++\CLI Projects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65B798-F3A3-4728-99C0-958BF1A0F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000500" cy="4351338"/>
          </a:xfrm>
        </p:spPr>
        <p:txBody>
          <a:bodyPr/>
          <a:lstStyle/>
          <a:p>
            <a:r>
              <a:rPr lang="en-US" dirty="0"/>
              <a:t>To create C++\CLI projects you need to have support for that.</a:t>
            </a:r>
          </a:p>
          <a:p>
            <a:r>
              <a:rPr lang="en-US" dirty="0"/>
              <a:t>You can get support by </a:t>
            </a:r>
            <a:r>
              <a:rPr lang="en-US"/>
              <a:t>using Visual </a:t>
            </a:r>
            <a:r>
              <a:rPr lang="en-US" dirty="0"/>
              <a:t>Studio Installer to add it.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D6943C5-ED0F-4DAF-9797-198F5B6A452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38700" y="1690688"/>
            <a:ext cx="6730050" cy="374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707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AE259-D06A-44A2-BB43-80BCF7C0C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C++\CLI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292A7-9A28-468C-9B1D-99A0D1B0C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597400" cy="4351338"/>
          </a:xfrm>
        </p:spPr>
        <p:txBody>
          <a:bodyPr/>
          <a:lstStyle/>
          <a:p>
            <a:r>
              <a:rPr lang="en-US" dirty="0"/>
              <a:t>File &gt; New &gt; Project &gt; C++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1A4C242-D588-4178-BB0C-8D99AEDB689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07050" y="1812455"/>
            <a:ext cx="5746750" cy="39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60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62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Creating C++\CLI Projects</vt:lpstr>
      <vt:lpstr>Adding Support for Creating C++\CLI Projects</vt:lpstr>
      <vt:lpstr>Creating C++\CLI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C++\CLI Projects</dc:title>
  <dc:creator>James Fawcett</dc:creator>
  <cp:lastModifiedBy>James Fawcett</cp:lastModifiedBy>
  <cp:revision>4</cp:revision>
  <dcterms:created xsi:type="dcterms:W3CDTF">2019-04-06T14:26:24Z</dcterms:created>
  <dcterms:modified xsi:type="dcterms:W3CDTF">2019-04-06T20:15:02Z</dcterms:modified>
</cp:coreProperties>
</file>