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4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3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6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1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8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4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4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CCD2-AE34-46DA-8FCB-DA454CA3887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CCD2-AE34-46DA-8FCB-DA454CA38875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C5E2-2D35-47A8-BDB9-50CF39E5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2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cs.syr.edu/faculty/fawcet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800" b="1" dirty="0"/>
            </a:br>
            <a:r>
              <a:rPr lang="en-US" sz="4800" b="1" dirty="0"/>
              <a:t>Website Resources</a:t>
            </a:r>
            <a:br>
              <a:rPr lang="en-US" sz="4800" b="1" dirty="0"/>
            </a:br>
            <a:r>
              <a:rPr lang="en-US" sz="4800" b="1" dirty="0"/>
              <a:t>for</a:t>
            </a:r>
            <a:br>
              <a:rPr lang="en-US" sz="4800" b="1" dirty="0"/>
            </a:br>
            <a:r>
              <a:rPr lang="en-US" sz="4800" b="1" dirty="0"/>
              <a:t>CSE687-OnLine </a:t>
            </a:r>
            <a:br>
              <a:rPr lang="en-US" sz="4800" b="1" dirty="0"/>
            </a:br>
            <a:r>
              <a:rPr lang="en-US" sz="4800" b="1" dirty="0"/>
              <a:t>Object Oriented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4428"/>
            <a:ext cx="9144000" cy="1393371"/>
          </a:xfrm>
        </p:spPr>
        <p:txBody>
          <a:bodyPr/>
          <a:lstStyle/>
          <a:p>
            <a:r>
              <a:rPr lang="en-US" dirty="0"/>
              <a:t>Jim Fawcett</a:t>
            </a:r>
          </a:p>
          <a:p>
            <a:r>
              <a:rPr lang="en-US" dirty="0">
                <a:hlinkClick r:id="rId2"/>
              </a:rPr>
              <a:t>http://ecs.syr.edu/faculty/fawcett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84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Website Intro</a:t>
            </a:r>
          </a:p>
        </p:txBody>
      </p:sp>
    </p:spTree>
    <p:extLst>
      <p:ext uri="{BB962C8B-B14F-4D97-AF65-F5344CB8AC3E}">
        <p14:creationId xmlns:p14="http://schemas.microsoft.com/office/powerpoint/2010/main" val="227184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1B2C6-91DE-40D9-8F9E-2937F0D06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511" y="607053"/>
            <a:ext cx="8296275" cy="5686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884"/>
          </a:xfrm>
        </p:spPr>
        <p:txBody>
          <a:bodyPr/>
          <a:lstStyle/>
          <a:p>
            <a:r>
              <a:rPr lang="en-US" dirty="0"/>
              <a:t>Website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578" y="2315346"/>
            <a:ext cx="3138390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diagram illustrates resources that are available to  you on this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Almost all of these you will access from links on one of the lecture pages.</a:t>
            </a:r>
          </a:p>
        </p:txBody>
      </p:sp>
    </p:spTree>
    <p:extLst>
      <p:ext uri="{BB962C8B-B14F-4D97-AF65-F5344CB8AC3E}">
        <p14:creationId xmlns:p14="http://schemas.microsoft.com/office/powerpoint/2010/main" val="338157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131"/>
          </a:xfrm>
        </p:spPr>
        <p:txBody>
          <a:bodyPr/>
          <a:lstStyle/>
          <a:p>
            <a:r>
              <a:rPr lang="en-US" dirty="0"/>
              <a:t>Website Top-Level Menu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8EF73-22A0-4DB0-8765-6AEEBABBD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73" y="1212112"/>
            <a:ext cx="7403617" cy="5124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3229" y="4495800"/>
            <a:ext cx="4887685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home page for the entire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usually just click through to the CSE687-OnLine link.</a:t>
            </a:r>
          </a:p>
        </p:txBody>
      </p:sp>
    </p:spTree>
    <p:extLst>
      <p:ext uri="{BB962C8B-B14F-4D97-AF65-F5344CB8AC3E}">
        <p14:creationId xmlns:p14="http://schemas.microsoft.com/office/powerpoint/2010/main" val="241691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763"/>
          </a:xfrm>
        </p:spPr>
        <p:txBody>
          <a:bodyPr/>
          <a:lstStyle/>
          <a:p>
            <a:r>
              <a:rPr lang="en-US" dirty="0"/>
              <a:t>CSE681-OnLine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1F765-BDDA-42C4-99D3-BF9C3F9C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65" y="1148316"/>
            <a:ext cx="8137263" cy="5454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1567" y="3766457"/>
            <a:ext cx="6311900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home page for this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 you will just click through to the lectures.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top-level menu items serve all of the courses in the software track so are not tailored specifically for your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get lost in the website you will find that all of the menus contain a site map link you can use to get back to this page.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9B29971-B5E9-4611-ADC4-3B422521586B}"/>
              </a:ext>
            </a:extLst>
          </p:cNvPr>
          <p:cNvSpPr/>
          <p:nvPr/>
        </p:nvSpPr>
        <p:spPr>
          <a:xfrm rot="7935269">
            <a:off x="7155711" y="1295224"/>
            <a:ext cx="754912" cy="3543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2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089"/>
          </a:xfrm>
        </p:spPr>
        <p:txBody>
          <a:bodyPr>
            <a:normAutofit/>
          </a:bodyPr>
          <a:lstStyle/>
          <a:p>
            <a:r>
              <a:rPr lang="en-US" dirty="0"/>
              <a:t>Lecture Level Menu : Lectures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22780-DF97-4844-B01A-626B9990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566" y="1233379"/>
            <a:ext cx="8201057" cy="5050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360" y="3753296"/>
            <a:ext cx="4519385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drop-down lets you quickly navigate to any of the lectures in this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also gives you an idea of the course structure and contents.</a:t>
            </a:r>
          </a:p>
        </p:txBody>
      </p:sp>
    </p:spTree>
    <p:extLst>
      <p:ext uri="{BB962C8B-B14F-4D97-AF65-F5344CB8AC3E}">
        <p14:creationId xmlns:p14="http://schemas.microsoft.com/office/powerpoint/2010/main" val="266837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824"/>
          </a:xfrm>
        </p:spPr>
        <p:txBody>
          <a:bodyPr/>
          <a:lstStyle/>
          <a:p>
            <a:r>
              <a:rPr lang="en-US" dirty="0"/>
              <a:t>Lecture-Level Menu : Projects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0FA02-E6D3-4DD4-BF40-201043443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12" y="1307805"/>
            <a:ext cx="7903347" cy="5092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4857" y="3138630"/>
            <a:ext cx="4519385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project drop-down gives you quick access to your project statements and statements of an example project to help you get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remaining items on the drop-down are shared with the residential courses and are not specifically tailored to your experience with this course.</a:t>
            </a:r>
          </a:p>
        </p:txBody>
      </p:sp>
    </p:spTree>
    <p:extLst>
      <p:ext uri="{BB962C8B-B14F-4D97-AF65-F5344CB8AC3E}">
        <p14:creationId xmlns:p14="http://schemas.microsoft.com/office/powerpoint/2010/main" val="333301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5"/>
          </a:xfrm>
        </p:spPr>
        <p:txBody>
          <a:bodyPr/>
          <a:lstStyle/>
          <a:p>
            <a:r>
              <a:rPr lang="en-US" dirty="0"/>
              <a:t>Lecture-Level Menu : Notes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7AF12-2BC9-443D-9A62-D42E0AE60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33" y="1297170"/>
            <a:ext cx="8551933" cy="5135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429" y="3718612"/>
            <a:ext cx="3893459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Notes are small presentations of one specific idea.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intent is to focus your attention on an important idea or process.</a:t>
            </a:r>
          </a:p>
        </p:txBody>
      </p:sp>
    </p:spTree>
    <p:extLst>
      <p:ext uri="{BB962C8B-B14F-4D97-AF65-F5344CB8AC3E}">
        <p14:creationId xmlns:p14="http://schemas.microsoft.com/office/powerpoint/2010/main" val="208330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252"/>
          </a:xfrm>
        </p:spPr>
        <p:txBody>
          <a:bodyPr/>
          <a:lstStyle/>
          <a:p>
            <a:r>
              <a:rPr lang="en-US" dirty="0"/>
              <a:t>Lecture-Level Menu : </a:t>
            </a:r>
            <a:r>
              <a:rPr lang="en-US" dirty="0" err="1"/>
              <a:t>CodeSnaps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15F80-0077-4CD0-91A6-0DF308AA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23" y="1233377"/>
            <a:ext cx="8892175" cy="5199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4730" y="2736113"/>
            <a:ext cx="4932621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CodeSnaps</a:t>
            </a:r>
            <a:r>
              <a:rPr lang="en-US" dirty="0"/>
              <a:t> are code embedded in webpages.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That gives you quick access to important code examples without the need to download and open in Visual 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add more </a:t>
            </a:r>
            <a:r>
              <a:rPr lang="en-US" dirty="0" err="1"/>
              <a:t>CodeSnaps</a:t>
            </a:r>
            <a:r>
              <a:rPr lang="en-US" dirty="0"/>
              <a:t> as needed, based on your questions during the Synchronous Sessions.</a:t>
            </a:r>
          </a:p>
        </p:txBody>
      </p:sp>
    </p:spTree>
    <p:extLst>
      <p:ext uri="{BB962C8B-B14F-4D97-AF65-F5344CB8AC3E}">
        <p14:creationId xmlns:p14="http://schemas.microsoft.com/office/powerpoint/2010/main" val="52338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191"/>
          </a:xfrm>
        </p:spPr>
        <p:txBody>
          <a:bodyPr/>
          <a:lstStyle/>
          <a:p>
            <a:r>
              <a:rPr lang="en-US" dirty="0"/>
              <a:t>Lecture-Level Menu : Directories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E863F-B9EC-4281-A7F0-05FD61ED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59" y="1233379"/>
            <a:ext cx="7839551" cy="4900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0698" y="2986230"/>
            <a:ext cx="6311900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Code Directory has code examples that you can download and run in Visual Studio.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Repository contains code you may wish to use in your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be allowed to use any code from the Repository, as part of your projects, but you may not use code downloaded from elsewhere on the web.</a:t>
            </a:r>
          </a:p>
        </p:txBody>
      </p:sp>
    </p:spTree>
    <p:extLst>
      <p:ext uri="{BB962C8B-B14F-4D97-AF65-F5344CB8AC3E}">
        <p14:creationId xmlns:p14="http://schemas.microsoft.com/office/powerpoint/2010/main" val="428174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366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Website Resources for CSE687-OnLine  Object Oriented Design</vt:lpstr>
      <vt:lpstr>Website Structure</vt:lpstr>
      <vt:lpstr>Website Top-Level Menu</vt:lpstr>
      <vt:lpstr>CSE681-OnLine Home</vt:lpstr>
      <vt:lpstr>Lecture Level Menu : Lectures</vt:lpstr>
      <vt:lpstr>Lecture-Level Menu : Projects</vt:lpstr>
      <vt:lpstr>Lecture-Level Menu : Notes</vt:lpstr>
      <vt:lpstr>Lecture-Level Menu : CodeSnaps</vt:lpstr>
      <vt:lpstr>Lecture-Level Menu : Directories</vt:lpstr>
      <vt:lpstr>End Website Intro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Resources for CSE681-OnLine  Software Modeling and Analysis</dc:title>
  <dc:creator>James Fawcett</dc:creator>
  <cp:lastModifiedBy>James Fawcett</cp:lastModifiedBy>
  <cp:revision>13</cp:revision>
  <dcterms:created xsi:type="dcterms:W3CDTF">2017-04-23T14:51:05Z</dcterms:created>
  <dcterms:modified xsi:type="dcterms:W3CDTF">2017-08-24T14:10:17Z</dcterms:modified>
</cp:coreProperties>
</file>