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sldIdLst>
    <p:sldId id="271" r:id="rId2"/>
    <p:sldId id="256" r:id="rId3"/>
    <p:sldId id="257" r:id="rId4"/>
    <p:sldId id="258" r:id="rId5"/>
    <p:sldId id="259" r:id="rId6"/>
    <p:sldId id="270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2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A1B852F0-2AEC-437D-84FB-0D4CC9D14A8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  <a:ea typeface="新細明體" panose="020B0604030504040204" pitchFamily="18" charset="-12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665B10FC-BC08-4CD9-9580-5C4809BADD4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  <a:ea typeface="新細明體" panose="020B0604030504040204" pitchFamily="18" charset="-12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25208BF5-76C2-4208-A093-9C144AB701F9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id="{FB594E42-BE62-4A79-8A5E-54ADF0F1679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1510" name="Rectangle 6">
            <a:extLst>
              <a:ext uri="{FF2B5EF4-FFF2-40B4-BE49-F238E27FC236}">
                <a16:creationId xmlns:a16="http://schemas.microsoft.com/office/drawing/2014/main" id="{07B4EA71-7559-4097-94BA-D01EA9A7155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  <a:ea typeface="新細明體" panose="020B0604030504040204" pitchFamily="18" charset="-12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6AA80251-7B76-4105-A2D6-F14E0408DB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  <a:ea typeface="新細明體" panose="020B0604030504040204" pitchFamily="18" charset="-120"/>
              </a:defRPr>
            </a:lvl1pPr>
          </a:lstStyle>
          <a:p>
            <a:pPr>
              <a:defRPr/>
            </a:pPr>
            <a:fld id="{444E3EFB-CD54-45BE-8C5C-CA8CF17BE1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F5C61E66-DC23-4B8C-A7A0-5991A91D2F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fld id="{DEB377D6-37A9-4CDA-82FB-71824C437222}" type="slidenum">
              <a:rPr lang="en-US" altLang="en-US" sz="1200" smtClean="0">
                <a:latin typeface="Arial" panose="020B0604020202020204" pitchFamily="34" charset="0"/>
              </a:rPr>
              <a:pPr/>
              <a:t>2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0E3B7656-A771-480A-B0B6-7F9866F321A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8CFEC135-BF43-463F-9D13-40E15A3102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5D64E522-2A53-4F2E-BE2C-F938F93532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fld id="{2525487F-2895-4754-9F7F-F5B5EFED8BD8}" type="slidenum">
              <a:rPr lang="en-US" altLang="en-US" sz="1200" smtClean="0">
                <a:latin typeface="Arial" panose="020B0604020202020204" pitchFamily="34" charset="0"/>
              </a:rPr>
              <a:pPr/>
              <a:t>11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69231D54-6547-46F1-8A9B-852F528307B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2FD0F052-4413-43C7-918F-DDF6DB69FD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0EE5B3C8-10A6-41A9-91F7-04D60A9093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fld id="{A16FC199-84D9-40CA-99E1-E14210CC04CA}" type="slidenum">
              <a:rPr lang="en-US" altLang="en-US" sz="1200" smtClean="0">
                <a:latin typeface="Arial" panose="020B0604020202020204" pitchFamily="34" charset="0"/>
              </a:rPr>
              <a:pPr/>
              <a:t>12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226C4DC9-6FF9-4A93-8610-F5D07B19F5F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9DAF05B4-A08B-4091-89A6-D650EC268C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CDA6AF8F-247D-42C5-BD26-D2AEA4307D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fld id="{BF6793DC-56C1-4513-99B8-3C83BE8FAEF7}" type="slidenum">
              <a:rPr lang="en-US" altLang="en-US" sz="1200" smtClean="0">
                <a:latin typeface="Arial" panose="020B0604020202020204" pitchFamily="34" charset="0"/>
              </a:rPr>
              <a:pPr/>
              <a:t>13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FAE94350-3D08-4DD8-B0B4-C1687992945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10F012B2-22E2-49BD-95E0-F7FF67B5B2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3CFFB886-DC7E-4648-A910-4B9C2E71CC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fld id="{39ED52A9-677B-4678-A68C-553831735A37}" type="slidenum">
              <a:rPr lang="en-US" altLang="en-US" sz="1200" smtClean="0">
                <a:latin typeface="Arial" panose="020B0604020202020204" pitchFamily="34" charset="0"/>
              </a:rPr>
              <a:pPr/>
              <a:t>14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7F852695-BF4E-46E6-BA4F-271FA58C788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C1EB6217-4475-44C6-81D5-4DCB11865E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9D2E398F-135A-4720-A699-DB77A8DBA2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fld id="{335F9DF9-C43E-4268-842E-7939B68E1A58}" type="slidenum">
              <a:rPr lang="en-US" altLang="en-US" sz="1200" smtClean="0">
                <a:latin typeface="Arial" panose="020B0604020202020204" pitchFamily="34" charset="0"/>
              </a:rPr>
              <a:pPr/>
              <a:t>15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9B1710CD-9FAD-409F-B7D6-ED11111DCA0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5468280D-49EF-43CA-B950-5A7DB0A927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334E65BF-A9E9-4BFE-A912-5B9C7C4AA4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fld id="{DB5F2E66-0256-47ED-8C7B-826B771035D7}" type="slidenum">
              <a:rPr lang="en-US" altLang="en-US" sz="1200" smtClean="0">
                <a:latin typeface="Arial" panose="020B0604020202020204" pitchFamily="34" charset="0"/>
              </a:rPr>
              <a:pPr/>
              <a:t>16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530602B2-38B0-4010-9207-321B1F8E11C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41D13E78-12EA-4AEB-B303-F7E15FBEF0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28FEBFE5-A04A-47C7-AA65-81E8CB4252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fld id="{F79C3121-3E65-41AC-AF65-29F4FCAD7589}" type="slidenum">
              <a:rPr lang="en-US" altLang="en-US" sz="1200" smtClean="0">
                <a:latin typeface="Arial" panose="020B0604020202020204" pitchFamily="34" charset="0"/>
              </a:rPr>
              <a:pPr/>
              <a:t>3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42DB8453-4B81-4A97-B642-A6DF7F9B201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8D4FA614-5F7F-4F8D-9ECD-861F30ACDF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6B3D25BE-5473-41FF-A212-06804E5C97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fld id="{E9AE5C1D-3A76-481C-9F6E-CCBE8C2C74B0}" type="slidenum">
              <a:rPr lang="en-US" altLang="en-US" sz="1200" smtClean="0">
                <a:latin typeface="Arial" panose="020B0604020202020204" pitchFamily="34" charset="0"/>
              </a:rPr>
              <a:pPr/>
              <a:t>4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E36CC0B5-1957-4F1A-A2AD-CDB8ACF2163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6DDA19FC-09B8-4C2D-9E5E-3443B5E7B8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CE980971-1C66-4DF6-84B1-E31A09A76F7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fld id="{C88D5FCA-4914-4A7D-A1F5-02951A6A254F}" type="slidenum">
              <a:rPr lang="en-US" altLang="en-US" sz="1200" smtClean="0">
                <a:latin typeface="Arial" panose="020B0604020202020204" pitchFamily="34" charset="0"/>
              </a:rPr>
              <a:pPr/>
              <a:t>5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A8A1346C-341B-4B1B-B71B-ECF055BA48B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E2F7F224-0C02-4D4F-9AD8-0EE30956D7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5912995B-3852-4623-A7A8-87A5BDE258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fld id="{222BB7CA-7EA7-44E5-BB76-40B66B2CB677}" type="slidenum">
              <a:rPr lang="en-US" altLang="en-US" sz="1200" smtClean="0">
                <a:latin typeface="Arial" panose="020B0604020202020204" pitchFamily="34" charset="0"/>
              </a:rPr>
              <a:pPr/>
              <a:t>6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87AD9847-67BD-4D27-B6F7-65C21C4B110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6363876C-2B23-4423-B6D2-CCA8F6D0F8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31326981-D59C-4B93-9633-16291BD131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fld id="{8F822E6A-FA78-496B-9C58-62B487FF18E5}" type="slidenum">
              <a:rPr lang="en-US" altLang="en-US" sz="1200" smtClean="0">
                <a:latin typeface="Arial" panose="020B0604020202020204" pitchFamily="34" charset="0"/>
              </a:rPr>
              <a:pPr/>
              <a:t>7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E97F8355-4A29-4774-84D8-758306EB1B6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594F5150-E129-4109-AC4F-42755D063E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D8BD3D69-7FC6-45E9-960D-44EBD0586E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fld id="{086BC78D-D003-4609-A0E2-7518D9970C38}" type="slidenum">
              <a:rPr lang="en-US" altLang="en-US" sz="1200" smtClean="0">
                <a:latin typeface="Arial" panose="020B0604020202020204" pitchFamily="34" charset="0"/>
              </a:rPr>
              <a:pPr/>
              <a:t>8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4FE41120-9F49-44B7-984F-7544851BBB5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64ADB14A-87F5-4359-B74B-40ABA64A2B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988DD903-6143-49B2-B1AE-E78D91D9C8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fld id="{7FE87C90-34B9-45EE-ACDB-D6DCC6DBF9BB}" type="slidenum">
              <a:rPr lang="en-US" altLang="en-US" sz="1200" smtClean="0">
                <a:latin typeface="Arial" panose="020B0604020202020204" pitchFamily="34" charset="0"/>
              </a:rPr>
              <a:pPr/>
              <a:t>9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80FC23AC-C00B-4590-ABB5-F8C3AC02431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BC59978A-CF9A-4508-B1A6-F2492FD0B8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6FC16B13-9C17-4433-A1BC-3E31E7DD2E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fld id="{B487DDB3-C0ED-4370-A9A3-524737D65CFB}" type="slidenum">
              <a:rPr lang="en-US" altLang="en-US" sz="1200" smtClean="0">
                <a:latin typeface="Arial" panose="020B0604020202020204" pitchFamily="34" charset="0"/>
              </a:rPr>
              <a:pPr/>
              <a:t>10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D885F86E-B7D8-426F-A100-8CD4E19CE7E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26AADC23-3045-4905-BB50-96EFB0DCC3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CEEA5E51-F266-4A67-955B-C6767F2634BA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F4E26B65-7941-457B-B8F7-581331E01A8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>
                <a:extLst>
                  <a:ext uri="{FF2B5EF4-FFF2-40B4-BE49-F238E27FC236}">
                    <a16:creationId xmlns:a16="http://schemas.microsoft.com/office/drawing/2014/main" id="{F3830226-D67F-4C20-B55C-10822DF70C48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B0604030504040204" pitchFamily="18" charset="-12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B0604030504040204" pitchFamily="18" charset="-12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B0604030504040204" pitchFamily="18" charset="-12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B0604030504040204" pitchFamily="18" charset="-12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B0604030504040204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B0604030504040204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B0604030504040204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B0604030504040204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B0604030504040204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grpSp>
            <p:nvGrpSpPr>
              <p:cNvPr id="16" name="Group 5">
                <a:extLst>
                  <a:ext uri="{FF2B5EF4-FFF2-40B4-BE49-F238E27FC236}">
                    <a16:creationId xmlns:a16="http://schemas.microsoft.com/office/drawing/2014/main" id="{44390818-4AD6-4806-8B13-E442905A1FFB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>
                  <a:extLst>
                    <a:ext uri="{FF2B5EF4-FFF2-40B4-BE49-F238E27FC236}">
                      <a16:creationId xmlns:a16="http://schemas.microsoft.com/office/drawing/2014/main" id="{8BE80193-D362-4BE8-A92E-9F26E4A7446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7">
                  <a:extLst>
                    <a:ext uri="{FF2B5EF4-FFF2-40B4-BE49-F238E27FC236}">
                      <a16:creationId xmlns:a16="http://schemas.microsoft.com/office/drawing/2014/main" id="{F4BC9066-87F4-4CB5-97D3-820447C4527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Line 8">
                  <a:extLst>
                    <a:ext uri="{FF2B5EF4-FFF2-40B4-BE49-F238E27FC236}">
                      <a16:creationId xmlns:a16="http://schemas.microsoft.com/office/drawing/2014/main" id="{DB064A1C-AA8B-4CC0-9E39-ED3D536273E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9">
                  <a:extLst>
                    <a:ext uri="{FF2B5EF4-FFF2-40B4-BE49-F238E27FC236}">
                      <a16:creationId xmlns:a16="http://schemas.microsoft.com/office/drawing/2014/main" id="{A503F82F-EA03-4A5B-8F99-C4D746C3B61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10">
                  <a:extLst>
                    <a:ext uri="{FF2B5EF4-FFF2-40B4-BE49-F238E27FC236}">
                      <a16:creationId xmlns:a16="http://schemas.microsoft.com/office/drawing/2014/main" id="{E57FF768-B643-435B-9BA9-148757DE088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11">
                  <a:extLst>
                    <a:ext uri="{FF2B5EF4-FFF2-40B4-BE49-F238E27FC236}">
                      <a16:creationId xmlns:a16="http://schemas.microsoft.com/office/drawing/2014/main" id="{DFDADBF8-80B2-4B32-BD6B-E7D6F7D44D7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12">
                  <a:extLst>
                    <a:ext uri="{FF2B5EF4-FFF2-40B4-BE49-F238E27FC236}">
                      <a16:creationId xmlns:a16="http://schemas.microsoft.com/office/drawing/2014/main" id="{CAE9028D-EE5B-4CE4-82B0-5C4275B1E25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13">
                  <a:extLst>
                    <a:ext uri="{FF2B5EF4-FFF2-40B4-BE49-F238E27FC236}">
                      <a16:creationId xmlns:a16="http://schemas.microsoft.com/office/drawing/2014/main" id="{6CF17F0B-0F03-4BB6-A1F4-535E8ADA7B0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Line 14">
                  <a:extLst>
                    <a:ext uri="{FF2B5EF4-FFF2-40B4-BE49-F238E27FC236}">
                      <a16:creationId xmlns:a16="http://schemas.microsoft.com/office/drawing/2014/main" id="{98FAE33F-9B2D-4936-B3B5-4BE73616580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" name="Line 15">
                  <a:extLst>
                    <a:ext uri="{FF2B5EF4-FFF2-40B4-BE49-F238E27FC236}">
                      <a16:creationId xmlns:a16="http://schemas.microsoft.com/office/drawing/2014/main" id="{C354B0F8-94E3-43ED-8068-2922E173B8B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Line 16">
                  <a:extLst>
                    <a:ext uri="{FF2B5EF4-FFF2-40B4-BE49-F238E27FC236}">
                      <a16:creationId xmlns:a16="http://schemas.microsoft.com/office/drawing/2014/main" id="{573F503D-18D6-48D9-BFAC-34155FA4888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Line 17">
                  <a:extLst>
                    <a:ext uri="{FF2B5EF4-FFF2-40B4-BE49-F238E27FC236}">
                      <a16:creationId xmlns:a16="http://schemas.microsoft.com/office/drawing/2014/main" id="{A09E261E-881A-4B87-A7A3-E7EB1FDA57D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Line 18">
                  <a:extLst>
                    <a:ext uri="{FF2B5EF4-FFF2-40B4-BE49-F238E27FC236}">
                      <a16:creationId xmlns:a16="http://schemas.microsoft.com/office/drawing/2014/main" id="{823180B9-A962-4351-849B-63884C3001E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19">
                  <a:extLst>
                    <a:ext uri="{FF2B5EF4-FFF2-40B4-BE49-F238E27FC236}">
                      <a16:creationId xmlns:a16="http://schemas.microsoft.com/office/drawing/2014/main" id="{582D9467-6796-4134-98E5-2731260D05D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Line 20">
                  <a:extLst>
                    <a:ext uri="{FF2B5EF4-FFF2-40B4-BE49-F238E27FC236}">
                      <a16:creationId xmlns:a16="http://schemas.microsoft.com/office/drawing/2014/main" id="{3099A5E1-331C-4D66-BD93-EC37DF8BFA4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Line 21">
                  <a:extLst>
                    <a:ext uri="{FF2B5EF4-FFF2-40B4-BE49-F238E27FC236}">
                      <a16:creationId xmlns:a16="http://schemas.microsoft.com/office/drawing/2014/main" id="{D5D99A65-6CDD-4FEE-A20E-B5335AEDCC4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Line 22">
                  <a:extLst>
                    <a:ext uri="{FF2B5EF4-FFF2-40B4-BE49-F238E27FC236}">
                      <a16:creationId xmlns:a16="http://schemas.microsoft.com/office/drawing/2014/main" id="{9CD61388-A27E-4F2A-8C46-A93F1FA6C7B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Line 23">
                  <a:extLst>
                    <a:ext uri="{FF2B5EF4-FFF2-40B4-BE49-F238E27FC236}">
                      <a16:creationId xmlns:a16="http://schemas.microsoft.com/office/drawing/2014/main" id="{336BE718-AD08-4ABD-A020-2B2B6BDC4D8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Line 24">
                  <a:extLst>
                    <a:ext uri="{FF2B5EF4-FFF2-40B4-BE49-F238E27FC236}">
                      <a16:creationId xmlns:a16="http://schemas.microsoft.com/office/drawing/2014/main" id="{5A8F5191-2007-4882-A01D-84503FDC755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Line 25">
                  <a:extLst>
                    <a:ext uri="{FF2B5EF4-FFF2-40B4-BE49-F238E27FC236}">
                      <a16:creationId xmlns:a16="http://schemas.microsoft.com/office/drawing/2014/main" id="{BEC52009-2CE5-4E55-91FF-98B2958371A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Line 26">
                  <a:extLst>
                    <a:ext uri="{FF2B5EF4-FFF2-40B4-BE49-F238E27FC236}">
                      <a16:creationId xmlns:a16="http://schemas.microsoft.com/office/drawing/2014/main" id="{749A5479-8B75-4C18-A362-3303E2E18F9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Line 27">
                  <a:extLst>
                    <a:ext uri="{FF2B5EF4-FFF2-40B4-BE49-F238E27FC236}">
                      <a16:creationId xmlns:a16="http://schemas.microsoft.com/office/drawing/2014/main" id="{3659D6EE-270C-4F21-8FB3-D8B2C3FC3FB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Line 28">
                  <a:extLst>
                    <a:ext uri="{FF2B5EF4-FFF2-40B4-BE49-F238E27FC236}">
                      <a16:creationId xmlns:a16="http://schemas.microsoft.com/office/drawing/2014/main" id="{A601C4E3-E890-47F0-8A64-84498D98621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Line 29">
                  <a:extLst>
                    <a:ext uri="{FF2B5EF4-FFF2-40B4-BE49-F238E27FC236}">
                      <a16:creationId xmlns:a16="http://schemas.microsoft.com/office/drawing/2014/main" id="{72EB3EDB-A826-4709-AF45-4D0EB9E0AC4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Line 30">
                  <a:extLst>
                    <a:ext uri="{FF2B5EF4-FFF2-40B4-BE49-F238E27FC236}">
                      <a16:creationId xmlns:a16="http://schemas.microsoft.com/office/drawing/2014/main" id="{00C72E4C-87DD-41AD-B5D1-200C3E70202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Line 31">
                  <a:extLst>
                    <a:ext uri="{FF2B5EF4-FFF2-40B4-BE49-F238E27FC236}">
                      <a16:creationId xmlns:a16="http://schemas.microsoft.com/office/drawing/2014/main" id="{AF38D002-E3B0-498B-9692-104F9C0BBED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Line 32">
                  <a:extLst>
                    <a:ext uri="{FF2B5EF4-FFF2-40B4-BE49-F238E27FC236}">
                      <a16:creationId xmlns:a16="http://schemas.microsoft.com/office/drawing/2014/main" id="{ADA640E0-714B-4B10-BAD7-C4B7E249B63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Line 33">
                  <a:extLst>
                    <a:ext uri="{FF2B5EF4-FFF2-40B4-BE49-F238E27FC236}">
                      <a16:creationId xmlns:a16="http://schemas.microsoft.com/office/drawing/2014/main" id="{56AB4132-7374-44A9-B3EF-8EE038FAB59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Line 34">
                  <a:extLst>
                    <a:ext uri="{FF2B5EF4-FFF2-40B4-BE49-F238E27FC236}">
                      <a16:creationId xmlns:a16="http://schemas.microsoft.com/office/drawing/2014/main" id="{47F8967A-6FA9-4607-8F67-3636B87A48B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Line 35">
                  <a:extLst>
                    <a:ext uri="{FF2B5EF4-FFF2-40B4-BE49-F238E27FC236}">
                      <a16:creationId xmlns:a16="http://schemas.microsoft.com/office/drawing/2014/main" id="{4A925EA7-BDC6-4676-8A61-ECB2A0869C9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Line 36">
                  <a:extLst>
                    <a:ext uri="{FF2B5EF4-FFF2-40B4-BE49-F238E27FC236}">
                      <a16:creationId xmlns:a16="http://schemas.microsoft.com/office/drawing/2014/main" id="{48ADE1C7-2A4D-4428-8368-542E29C4CD6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Line 37">
                  <a:extLst>
                    <a:ext uri="{FF2B5EF4-FFF2-40B4-BE49-F238E27FC236}">
                      <a16:creationId xmlns:a16="http://schemas.microsoft.com/office/drawing/2014/main" id="{CF1A1941-4F33-4CB1-9027-DB9FED1308A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Line 38">
                  <a:extLst>
                    <a:ext uri="{FF2B5EF4-FFF2-40B4-BE49-F238E27FC236}">
                      <a16:creationId xmlns:a16="http://schemas.microsoft.com/office/drawing/2014/main" id="{0ECF005D-C180-412E-BD91-CC9E247A669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Line 39">
                  <a:extLst>
                    <a:ext uri="{FF2B5EF4-FFF2-40B4-BE49-F238E27FC236}">
                      <a16:creationId xmlns:a16="http://schemas.microsoft.com/office/drawing/2014/main" id="{566753C0-F101-4978-B31F-87F9AB91EF0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Line 40">
                  <a:extLst>
                    <a:ext uri="{FF2B5EF4-FFF2-40B4-BE49-F238E27FC236}">
                      <a16:creationId xmlns:a16="http://schemas.microsoft.com/office/drawing/2014/main" id="{777D2E5A-FFE5-4C7D-9F09-C8A98A90A8A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Line 41">
                  <a:extLst>
                    <a:ext uri="{FF2B5EF4-FFF2-40B4-BE49-F238E27FC236}">
                      <a16:creationId xmlns:a16="http://schemas.microsoft.com/office/drawing/2014/main" id="{8338EDF0-DB89-4C6E-9EBB-4618667F4E1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Line 42">
                  <a:extLst>
                    <a:ext uri="{FF2B5EF4-FFF2-40B4-BE49-F238E27FC236}">
                      <a16:creationId xmlns:a16="http://schemas.microsoft.com/office/drawing/2014/main" id="{832712A3-3FD4-4776-8D94-7654BD984D9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Line 43">
                  <a:extLst>
                    <a:ext uri="{FF2B5EF4-FFF2-40B4-BE49-F238E27FC236}">
                      <a16:creationId xmlns:a16="http://schemas.microsoft.com/office/drawing/2014/main" id="{30E576DD-13B2-4A7E-8E84-18FC9A42F87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Line 44">
                  <a:extLst>
                    <a:ext uri="{FF2B5EF4-FFF2-40B4-BE49-F238E27FC236}">
                      <a16:creationId xmlns:a16="http://schemas.microsoft.com/office/drawing/2014/main" id="{74BEC735-65A1-4E0C-A641-EE471A4DA17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45">
                  <a:extLst>
                    <a:ext uri="{FF2B5EF4-FFF2-40B4-BE49-F238E27FC236}">
                      <a16:creationId xmlns:a16="http://schemas.microsoft.com/office/drawing/2014/main" id="{F006E408-66F4-476E-9F25-F1123D478B6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Line 46">
                  <a:extLst>
                    <a:ext uri="{FF2B5EF4-FFF2-40B4-BE49-F238E27FC236}">
                      <a16:creationId xmlns:a16="http://schemas.microsoft.com/office/drawing/2014/main" id="{D065FF4A-5725-4650-B4F4-6A0EC09A369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Line 47">
                  <a:extLst>
                    <a:ext uri="{FF2B5EF4-FFF2-40B4-BE49-F238E27FC236}">
                      <a16:creationId xmlns:a16="http://schemas.microsoft.com/office/drawing/2014/main" id="{D4841EC8-94EA-4E30-913F-60454AF7A80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Line 48">
                  <a:extLst>
                    <a:ext uri="{FF2B5EF4-FFF2-40B4-BE49-F238E27FC236}">
                      <a16:creationId xmlns:a16="http://schemas.microsoft.com/office/drawing/2014/main" id="{E17B5E33-7384-4E36-AF85-5778FB5C1AC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Line 49">
                  <a:extLst>
                    <a:ext uri="{FF2B5EF4-FFF2-40B4-BE49-F238E27FC236}">
                      <a16:creationId xmlns:a16="http://schemas.microsoft.com/office/drawing/2014/main" id="{1561ADE6-D571-4D6E-9DEF-7BC2178AC24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Line 50">
                  <a:extLst>
                    <a:ext uri="{FF2B5EF4-FFF2-40B4-BE49-F238E27FC236}">
                      <a16:creationId xmlns:a16="http://schemas.microsoft.com/office/drawing/2014/main" id="{C3D04586-630D-4FCD-934B-56C00F07B8F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Line 51">
                  <a:extLst>
                    <a:ext uri="{FF2B5EF4-FFF2-40B4-BE49-F238E27FC236}">
                      <a16:creationId xmlns:a16="http://schemas.microsoft.com/office/drawing/2014/main" id="{3FC32D0C-E55E-4955-A518-3DB3727D1EE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Line 52">
                  <a:extLst>
                    <a:ext uri="{FF2B5EF4-FFF2-40B4-BE49-F238E27FC236}">
                      <a16:creationId xmlns:a16="http://schemas.microsoft.com/office/drawing/2014/main" id="{97C10D83-CC01-4633-B450-DA790912BB6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" name="Line 53">
                  <a:extLst>
                    <a:ext uri="{FF2B5EF4-FFF2-40B4-BE49-F238E27FC236}">
                      <a16:creationId xmlns:a16="http://schemas.microsoft.com/office/drawing/2014/main" id="{1C94835D-F11B-485C-B0BA-DB2A6ADFC12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Line 54">
                  <a:extLst>
                    <a:ext uri="{FF2B5EF4-FFF2-40B4-BE49-F238E27FC236}">
                      <a16:creationId xmlns:a16="http://schemas.microsoft.com/office/drawing/2014/main" id="{28CC84BE-894B-4210-B847-B354AEC7D84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Line 55">
                  <a:extLst>
                    <a:ext uri="{FF2B5EF4-FFF2-40B4-BE49-F238E27FC236}">
                      <a16:creationId xmlns:a16="http://schemas.microsoft.com/office/drawing/2014/main" id="{A0C3A750-9A08-46B7-8CEA-3E49FFBC2BB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Line 56">
                  <a:extLst>
                    <a:ext uri="{FF2B5EF4-FFF2-40B4-BE49-F238E27FC236}">
                      <a16:creationId xmlns:a16="http://schemas.microsoft.com/office/drawing/2014/main" id="{A20D482C-FDDD-498F-9B76-45E49231199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" name="Line 57">
                <a:extLst>
                  <a:ext uri="{FF2B5EF4-FFF2-40B4-BE49-F238E27FC236}">
                    <a16:creationId xmlns:a16="http://schemas.microsoft.com/office/drawing/2014/main" id="{BE074EA8-82CA-44BE-AAA9-8FA54CD0180C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58">
              <a:extLst>
                <a:ext uri="{FF2B5EF4-FFF2-40B4-BE49-F238E27FC236}">
                  <a16:creationId xmlns:a16="http://schemas.microsoft.com/office/drawing/2014/main" id="{7F83B374-9F81-4296-8C8E-806FA60AA97B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>
                <a:extLst>
                  <a:ext uri="{FF2B5EF4-FFF2-40B4-BE49-F238E27FC236}">
                    <a16:creationId xmlns:a16="http://schemas.microsoft.com/office/drawing/2014/main" id="{6DCE0DF0-D683-417F-858A-C94630E2EC35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60">
                <a:extLst>
                  <a:ext uri="{FF2B5EF4-FFF2-40B4-BE49-F238E27FC236}">
                    <a16:creationId xmlns:a16="http://schemas.microsoft.com/office/drawing/2014/main" id="{90199A47-C64B-41CE-B122-6D28B78C955D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61">
                <a:extLst>
                  <a:ext uri="{FF2B5EF4-FFF2-40B4-BE49-F238E27FC236}">
                    <a16:creationId xmlns:a16="http://schemas.microsoft.com/office/drawing/2014/main" id="{29355EBB-180A-4EB8-B00B-10CB72F72F4B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Arc 62">
                <a:extLst>
                  <a:ext uri="{FF2B5EF4-FFF2-40B4-BE49-F238E27FC236}">
                    <a16:creationId xmlns:a16="http://schemas.microsoft.com/office/drawing/2014/main" id="{2CC52129-9807-41B3-BFAD-BB1DD22DB9F4}"/>
                  </a:ext>
                </a:extLst>
              </p:cNvPr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0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0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63">
              <a:extLst>
                <a:ext uri="{FF2B5EF4-FFF2-40B4-BE49-F238E27FC236}">
                  <a16:creationId xmlns:a16="http://schemas.microsoft.com/office/drawing/2014/main" id="{7E56F4D4-68C9-4D9C-BFC7-7F25EE3639EF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>
                <a:extLst>
                  <a:ext uri="{FF2B5EF4-FFF2-40B4-BE49-F238E27FC236}">
                    <a16:creationId xmlns:a16="http://schemas.microsoft.com/office/drawing/2014/main" id="{3D5D6135-F3BF-46C0-9B11-CDE63402100E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65">
                <a:extLst>
                  <a:ext uri="{FF2B5EF4-FFF2-40B4-BE49-F238E27FC236}">
                    <a16:creationId xmlns:a16="http://schemas.microsoft.com/office/drawing/2014/main" id="{28C1A4C9-ECE0-479D-B158-ED968C1D5D27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Arc 66">
                <a:extLst>
                  <a:ext uri="{FF2B5EF4-FFF2-40B4-BE49-F238E27FC236}">
                    <a16:creationId xmlns:a16="http://schemas.microsoft.com/office/drawing/2014/main" id="{DC56F837-0999-4FAF-A6FC-D2F2C3AE631C}"/>
                  </a:ext>
                </a:extLst>
              </p:cNvPr>
              <p:cNvSpPr>
                <a:spLocks/>
              </p:cNvSpPr>
              <p:nvPr/>
            </p:nvSpPr>
            <p:spPr bwMode="ltGray">
              <a:xfrm rot="5400000">
                <a:off x="5097" y="3346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0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0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5187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5188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69" name="Rectangle 69">
            <a:extLst>
              <a:ext uri="{FF2B5EF4-FFF2-40B4-BE49-F238E27FC236}">
                <a16:creationId xmlns:a16="http://schemas.microsoft.com/office/drawing/2014/main" id="{DCD26678-92D1-4500-BEAE-8F3D7DB8EEFD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0" name="Rectangle 70">
            <a:extLst>
              <a:ext uri="{FF2B5EF4-FFF2-40B4-BE49-F238E27FC236}">
                <a16:creationId xmlns:a16="http://schemas.microsoft.com/office/drawing/2014/main" id="{B1E07B31-4476-47E0-AC5D-28305ED6BB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1" name="Rectangle 71">
            <a:extLst>
              <a:ext uri="{FF2B5EF4-FFF2-40B4-BE49-F238E27FC236}">
                <a16:creationId xmlns:a16="http://schemas.microsoft.com/office/drawing/2014/main" id="{F934F9F1-BA40-49E5-B378-83E59E2F93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7B8B1-254E-4D1B-ACA8-E0668B0596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5420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5">
            <a:extLst>
              <a:ext uri="{FF2B5EF4-FFF2-40B4-BE49-F238E27FC236}">
                <a16:creationId xmlns:a16="http://schemas.microsoft.com/office/drawing/2014/main" id="{58AD9C65-95BD-43E6-BBC4-962885F846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6">
            <a:extLst>
              <a:ext uri="{FF2B5EF4-FFF2-40B4-BE49-F238E27FC236}">
                <a16:creationId xmlns:a16="http://schemas.microsoft.com/office/drawing/2014/main" id="{BAEC7C42-107D-4106-B960-F713EA7E09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7">
            <a:extLst>
              <a:ext uri="{FF2B5EF4-FFF2-40B4-BE49-F238E27FC236}">
                <a16:creationId xmlns:a16="http://schemas.microsoft.com/office/drawing/2014/main" id="{9C1C2A67-9DEB-4B68-828C-C8FEB3832B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63E4CD-3092-484A-8B0B-8DD4966D3C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0339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5">
            <a:extLst>
              <a:ext uri="{FF2B5EF4-FFF2-40B4-BE49-F238E27FC236}">
                <a16:creationId xmlns:a16="http://schemas.microsoft.com/office/drawing/2014/main" id="{7E86D515-708E-434D-8796-382B579463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6">
            <a:extLst>
              <a:ext uri="{FF2B5EF4-FFF2-40B4-BE49-F238E27FC236}">
                <a16:creationId xmlns:a16="http://schemas.microsoft.com/office/drawing/2014/main" id="{3EF4C7F2-EB94-463A-9BD3-9D37149841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7">
            <a:extLst>
              <a:ext uri="{FF2B5EF4-FFF2-40B4-BE49-F238E27FC236}">
                <a16:creationId xmlns:a16="http://schemas.microsoft.com/office/drawing/2014/main" id="{D08C9E02-CCB5-4DCC-9405-AB21B3C481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80F38-40D2-4C43-8A02-9958E2C213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165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5">
            <a:extLst>
              <a:ext uri="{FF2B5EF4-FFF2-40B4-BE49-F238E27FC236}">
                <a16:creationId xmlns:a16="http://schemas.microsoft.com/office/drawing/2014/main" id="{ED170A97-2EF3-443E-A78B-43893FFCA5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6">
            <a:extLst>
              <a:ext uri="{FF2B5EF4-FFF2-40B4-BE49-F238E27FC236}">
                <a16:creationId xmlns:a16="http://schemas.microsoft.com/office/drawing/2014/main" id="{58988F69-6828-46AC-B3B4-6B3A3625A9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7">
            <a:extLst>
              <a:ext uri="{FF2B5EF4-FFF2-40B4-BE49-F238E27FC236}">
                <a16:creationId xmlns:a16="http://schemas.microsoft.com/office/drawing/2014/main" id="{EC8B6360-ACD0-482D-A84F-2A9B8B4C45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82D50-7387-4C34-960A-4E1C5C1242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0331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65">
            <a:extLst>
              <a:ext uri="{FF2B5EF4-FFF2-40B4-BE49-F238E27FC236}">
                <a16:creationId xmlns:a16="http://schemas.microsoft.com/office/drawing/2014/main" id="{5C6131FA-568B-4707-996D-8AB923677A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6">
            <a:extLst>
              <a:ext uri="{FF2B5EF4-FFF2-40B4-BE49-F238E27FC236}">
                <a16:creationId xmlns:a16="http://schemas.microsoft.com/office/drawing/2014/main" id="{1A2E9922-ED79-4A6F-A5BD-A4476C7AE0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7">
            <a:extLst>
              <a:ext uri="{FF2B5EF4-FFF2-40B4-BE49-F238E27FC236}">
                <a16:creationId xmlns:a16="http://schemas.microsoft.com/office/drawing/2014/main" id="{CEDE9057-C81D-4475-9765-1BC6624B6F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1AE5D4-483A-4105-A919-C63B07D5C1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099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5">
            <a:extLst>
              <a:ext uri="{FF2B5EF4-FFF2-40B4-BE49-F238E27FC236}">
                <a16:creationId xmlns:a16="http://schemas.microsoft.com/office/drawing/2014/main" id="{27839925-6479-4EE3-BB74-D1A93ADE98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6">
            <a:extLst>
              <a:ext uri="{FF2B5EF4-FFF2-40B4-BE49-F238E27FC236}">
                <a16:creationId xmlns:a16="http://schemas.microsoft.com/office/drawing/2014/main" id="{F51A5132-439C-41F2-B5A6-F885EA7ED5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7">
            <a:extLst>
              <a:ext uri="{FF2B5EF4-FFF2-40B4-BE49-F238E27FC236}">
                <a16:creationId xmlns:a16="http://schemas.microsoft.com/office/drawing/2014/main" id="{FE7B9242-DDC7-4D6E-8616-2C3AD6237D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9D7139-8F70-4539-BF24-5053AD4283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5225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5">
            <a:extLst>
              <a:ext uri="{FF2B5EF4-FFF2-40B4-BE49-F238E27FC236}">
                <a16:creationId xmlns:a16="http://schemas.microsoft.com/office/drawing/2014/main" id="{1C25FF98-7E88-4657-B651-DAC75A208F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6">
            <a:extLst>
              <a:ext uri="{FF2B5EF4-FFF2-40B4-BE49-F238E27FC236}">
                <a16:creationId xmlns:a16="http://schemas.microsoft.com/office/drawing/2014/main" id="{10F77AE0-932A-4B07-B93A-9DE65870C6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7">
            <a:extLst>
              <a:ext uri="{FF2B5EF4-FFF2-40B4-BE49-F238E27FC236}">
                <a16:creationId xmlns:a16="http://schemas.microsoft.com/office/drawing/2014/main" id="{8087BB10-9788-46C0-8B56-E0EC11927C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E6599-F9D1-415B-9095-B6B073F8E2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1563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5">
            <a:extLst>
              <a:ext uri="{FF2B5EF4-FFF2-40B4-BE49-F238E27FC236}">
                <a16:creationId xmlns:a16="http://schemas.microsoft.com/office/drawing/2014/main" id="{72BB5B20-AC56-4FF5-A073-2B019A1A36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6">
            <a:extLst>
              <a:ext uri="{FF2B5EF4-FFF2-40B4-BE49-F238E27FC236}">
                <a16:creationId xmlns:a16="http://schemas.microsoft.com/office/drawing/2014/main" id="{BC876F74-A900-4059-BA9B-9EA27255AD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7">
            <a:extLst>
              <a:ext uri="{FF2B5EF4-FFF2-40B4-BE49-F238E27FC236}">
                <a16:creationId xmlns:a16="http://schemas.microsoft.com/office/drawing/2014/main" id="{C2F2F927-5F20-4B09-B4A1-416707D667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240AE-2EFF-4B58-A4E5-50C9159E3E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4972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>
            <a:extLst>
              <a:ext uri="{FF2B5EF4-FFF2-40B4-BE49-F238E27FC236}">
                <a16:creationId xmlns:a16="http://schemas.microsoft.com/office/drawing/2014/main" id="{A11B40CA-8BB9-46D7-91D9-B5750CA561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6">
            <a:extLst>
              <a:ext uri="{FF2B5EF4-FFF2-40B4-BE49-F238E27FC236}">
                <a16:creationId xmlns:a16="http://schemas.microsoft.com/office/drawing/2014/main" id="{CBC13DCA-57D6-4CC8-91D9-AD1BCF2F6D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7">
            <a:extLst>
              <a:ext uri="{FF2B5EF4-FFF2-40B4-BE49-F238E27FC236}">
                <a16:creationId xmlns:a16="http://schemas.microsoft.com/office/drawing/2014/main" id="{6C3983AF-6476-4C7A-AAE5-F6BCC05819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FD04D4-AB57-4F10-A00A-57923F0791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4441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65">
            <a:extLst>
              <a:ext uri="{FF2B5EF4-FFF2-40B4-BE49-F238E27FC236}">
                <a16:creationId xmlns:a16="http://schemas.microsoft.com/office/drawing/2014/main" id="{775B17E7-D7E1-4CDF-8DFA-2702CDCEBC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6">
            <a:extLst>
              <a:ext uri="{FF2B5EF4-FFF2-40B4-BE49-F238E27FC236}">
                <a16:creationId xmlns:a16="http://schemas.microsoft.com/office/drawing/2014/main" id="{7B6135B6-73A0-4466-92B9-05A4F5936B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7">
            <a:extLst>
              <a:ext uri="{FF2B5EF4-FFF2-40B4-BE49-F238E27FC236}">
                <a16:creationId xmlns:a16="http://schemas.microsoft.com/office/drawing/2014/main" id="{73C049C0-4DD6-4768-9D10-050E64C798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355DC-F66D-4CBD-A18E-E214C7A619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5224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65">
            <a:extLst>
              <a:ext uri="{FF2B5EF4-FFF2-40B4-BE49-F238E27FC236}">
                <a16:creationId xmlns:a16="http://schemas.microsoft.com/office/drawing/2014/main" id="{F324BADE-D915-40D2-A810-D7CD47AE5C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6">
            <a:extLst>
              <a:ext uri="{FF2B5EF4-FFF2-40B4-BE49-F238E27FC236}">
                <a16:creationId xmlns:a16="http://schemas.microsoft.com/office/drawing/2014/main" id="{E9235DB2-9A34-432C-8212-1F7BE1BF4B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7">
            <a:extLst>
              <a:ext uri="{FF2B5EF4-FFF2-40B4-BE49-F238E27FC236}">
                <a16:creationId xmlns:a16="http://schemas.microsoft.com/office/drawing/2014/main" id="{FB16108B-6228-41F2-B0D5-3867702FE2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E4FB4-7D1B-4E7B-A026-386998F42F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8688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0055A80C-A5C3-4DDC-838C-80C0AEA66256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>
              <a:extLst>
                <a:ext uri="{FF2B5EF4-FFF2-40B4-BE49-F238E27FC236}">
                  <a16:creationId xmlns:a16="http://schemas.microsoft.com/office/drawing/2014/main" id="{047288C5-5393-4F3C-9C8A-AF106DF735A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>
                <a:extLst>
                  <a:ext uri="{FF2B5EF4-FFF2-40B4-BE49-F238E27FC236}">
                    <a16:creationId xmlns:a16="http://schemas.microsoft.com/office/drawing/2014/main" id="{A2B2F094-401F-4427-81E9-57DC465123D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70" name="Line 5">
                  <a:extLst>
                    <a:ext uri="{FF2B5EF4-FFF2-40B4-BE49-F238E27FC236}">
                      <a16:creationId xmlns:a16="http://schemas.microsoft.com/office/drawing/2014/main" id="{BB7AA2DB-AFC1-4547-835B-20723E8643D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1" name="Line 6">
                  <a:extLst>
                    <a:ext uri="{FF2B5EF4-FFF2-40B4-BE49-F238E27FC236}">
                      <a16:creationId xmlns:a16="http://schemas.microsoft.com/office/drawing/2014/main" id="{80882B51-3E06-477C-8E5A-95D22B40E7B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2" name="Line 7">
                  <a:extLst>
                    <a:ext uri="{FF2B5EF4-FFF2-40B4-BE49-F238E27FC236}">
                      <a16:creationId xmlns:a16="http://schemas.microsoft.com/office/drawing/2014/main" id="{2FA368C0-C4EE-4DCA-A092-98236448A4A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3" name="Line 8">
                  <a:extLst>
                    <a:ext uri="{FF2B5EF4-FFF2-40B4-BE49-F238E27FC236}">
                      <a16:creationId xmlns:a16="http://schemas.microsoft.com/office/drawing/2014/main" id="{A4973E55-D70B-4CDC-8ADB-0BCCC0DAF2F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" name="Line 9">
                  <a:extLst>
                    <a:ext uri="{FF2B5EF4-FFF2-40B4-BE49-F238E27FC236}">
                      <a16:creationId xmlns:a16="http://schemas.microsoft.com/office/drawing/2014/main" id="{4E0B9C38-B333-4CA3-B3F5-44F81F3FE36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" name="Line 10">
                  <a:extLst>
                    <a:ext uri="{FF2B5EF4-FFF2-40B4-BE49-F238E27FC236}">
                      <a16:creationId xmlns:a16="http://schemas.microsoft.com/office/drawing/2014/main" id="{5291E57E-9733-461E-B409-CAC37F62965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" name="Line 11">
                  <a:extLst>
                    <a:ext uri="{FF2B5EF4-FFF2-40B4-BE49-F238E27FC236}">
                      <a16:creationId xmlns:a16="http://schemas.microsoft.com/office/drawing/2014/main" id="{E896F2B3-D653-41FB-8931-B94EE44153E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7" name="Line 12">
                  <a:extLst>
                    <a:ext uri="{FF2B5EF4-FFF2-40B4-BE49-F238E27FC236}">
                      <a16:creationId xmlns:a16="http://schemas.microsoft.com/office/drawing/2014/main" id="{A5A2CABA-AA3A-46FC-9F61-3EE896BF08E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8" name="Line 13">
                  <a:extLst>
                    <a:ext uri="{FF2B5EF4-FFF2-40B4-BE49-F238E27FC236}">
                      <a16:creationId xmlns:a16="http://schemas.microsoft.com/office/drawing/2014/main" id="{448F15AD-A1A0-4FCD-935F-89DD2AECE8C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9" name="Line 14">
                  <a:extLst>
                    <a:ext uri="{FF2B5EF4-FFF2-40B4-BE49-F238E27FC236}">
                      <a16:creationId xmlns:a16="http://schemas.microsoft.com/office/drawing/2014/main" id="{01B45859-11C1-4ADB-9116-5C5FD092FCC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0" name="Line 15">
                  <a:extLst>
                    <a:ext uri="{FF2B5EF4-FFF2-40B4-BE49-F238E27FC236}">
                      <a16:creationId xmlns:a16="http://schemas.microsoft.com/office/drawing/2014/main" id="{6CE9CCAD-BABC-428E-9418-36982F8D74D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1" name="Line 16">
                  <a:extLst>
                    <a:ext uri="{FF2B5EF4-FFF2-40B4-BE49-F238E27FC236}">
                      <a16:creationId xmlns:a16="http://schemas.microsoft.com/office/drawing/2014/main" id="{63416CDF-BD70-4A88-837E-5BF97B5C644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" name="Line 17">
                  <a:extLst>
                    <a:ext uri="{FF2B5EF4-FFF2-40B4-BE49-F238E27FC236}">
                      <a16:creationId xmlns:a16="http://schemas.microsoft.com/office/drawing/2014/main" id="{D022B738-2FC5-4A9C-BA57-69A405AAD5D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3" name="Line 18">
                  <a:extLst>
                    <a:ext uri="{FF2B5EF4-FFF2-40B4-BE49-F238E27FC236}">
                      <a16:creationId xmlns:a16="http://schemas.microsoft.com/office/drawing/2014/main" id="{83D657D3-431B-4586-A538-9FD075905E3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4" name="Line 19">
                  <a:extLst>
                    <a:ext uri="{FF2B5EF4-FFF2-40B4-BE49-F238E27FC236}">
                      <a16:creationId xmlns:a16="http://schemas.microsoft.com/office/drawing/2014/main" id="{2FF7FD8D-1308-4D9A-9014-08426914435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5" name="Line 20">
                  <a:extLst>
                    <a:ext uri="{FF2B5EF4-FFF2-40B4-BE49-F238E27FC236}">
                      <a16:creationId xmlns:a16="http://schemas.microsoft.com/office/drawing/2014/main" id="{1C512458-83CE-4EC4-8747-E9EFE44978F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6" name="Line 21">
                  <a:extLst>
                    <a:ext uri="{FF2B5EF4-FFF2-40B4-BE49-F238E27FC236}">
                      <a16:creationId xmlns:a16="http://schemas.microsoft.com/office/drawing/2014/main" id="{53661DD8-6772-42B5-B266-20154523376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7" name="Line 22">
                  <a:extLst>
                    <a:ext uri="{FF2B5EF4-FFF2-40B4-BE49-F238E27FC236}">
                      <a16:creationId xmlns:a16="http://schemas.microsoft.com/office/drawing/2014/main" id="{B8B84150-4CCB-4809-9032-F4870F55BBB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8" name="Line 23">
                  <a:extLst>
                    <a:ext uri="{FF2B5EF4-FFF2-40B4-BE49-F238E27FC236}">
                      <a16:creationId xmlns:a16="http://schemas.microsoft.com/office/drawing/2014/main" id="{AFD9CB2F-D31A-48CB-B78D-391A92B51E9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9" name="Line 24">
                  <a:extLst>
                    <a:ext uri="{FF2B5EF4-FFF2-40B4-BE49-F238E27FC236}">
                      <a16:creationId xmlns:a16="http://schemas.microsoft.com/office/drawing/2014/main" id="{D9289C4E-2EFD-4A8F-A0CB-B38CCE982B3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0" name="Line 25">
                  <a:extLst>
                    <a:ext uri="{FF2B5EF4-FFF2-40B4-BE49-F238E27FC236}">
                      <a16:creationId xmlns:a16="http://schemas.microsoft.com/office/drawing/2014/main" id="{DA345286-AC09-4E9B-8B52-96538F9BFB5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1" name="Line 26">
                  <a:extLst>
                    <a:ext uri="{FF2B5EF4-FFF2-40B4-BE49-F238E27FC236}">
                      <a16:creationId xmlns:a16="http://schemas.microsoft.com/office/drawing/2014/main" id="{06D7D1C6-7CD8-442A-B28B-4F97BC9B81E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40" name="Group 27">
                <a:extLst>
                  <a:ext uri="{FF2B5EF4-FFF2-40B4-BE49-F238E27FC236}">
                    <a16:creationId xmlns:a16="http://schemas.microsoft.com/office/drawing/2014/main" id="{B272EF3A-39E1-42B9-BDB2-3E0BAD1D45F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41" name="Line 28">
                  <a:extLst>
                    <a:ext uri="{FF2B5EF4-FFF2-40B4-BE49-F238E27FC236}">
                      <a16:creationId xmlns:a16="http://schemas.microsoft.com/office/drawing/2014/main" id="{F81D2365-EB2E-4A56-A56F-85EFA0CB3EB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2" name="Line 29">
                  <a:extLst>
                    <a:ext uri="{FF2B5EF4-FFF2-40B4-BE49-F238E27FC236}">
                      <a16:creationId xmlns:a16="http://schemas.microsoft.com/office/drawing/2014/main" id="{6F91D321-ED89-498E-9EFF-25CE3C6E28F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3" name="Line 30">
                  <a:extLst>
                    <a:ext uri="{FF2B5EF4-FFF2-40B4-BE49-F238E27FC236}">
                      <a16:creationId xmlns:a16="http://schemas.microsoft.com/office/drawing/2014/main" id="{C869C7CF-FC04-44F3-B263-039E26CD8E5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4" name="Line 31">
                  <a:extLst>
                    <a:ext uri="{FF2B5EF4-FFF2-40B4-BE49-F238E27FC236}">
                      <a16:creationId xmlns:a16="http://schemas.microsoft.com/office/drawing/2014/main" id="{B00A2BAA-02AF-453E-86CF-A6CAFB589FA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5" name="Line 32">
                  <a:extLst>
                    <a:ext uri="{FF2B5EF4-FFF2-40B4-BE49-F238E27FC236}">
                      <a16:creationId xmlns:a16="http://schemas.microsoft.com/office/drawing/2014/main" id="{EF05487F-6139-465A-BFC5-26129A6AB89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6" name="Line 33">
                  <a:extLst>
                    <a:ext uri="{FF2B5EF4-FFF2-40B4-BE49-F238E27FC236}">
                      <a16:creationId xmlns:a16="http://schemas.microsoft.com/office/drawing/2014/main" id="{B2556AC4-D3FC-4D43-934D-7E0A43703A6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7" name="Line 34">
                  <a:extLst>
                    <a:ext uri="{FF2B5EF4-FFF2-40B4-BE49-F238E27FC236}">
                      <a16:creationId xmlns:a16="http://schemas.microsoft.com/office/drawing/2014/main" id="{53B08861-7B9A-4735-A4E7-8DBBC2D0C0E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8" name="Line 35">
                  <a:extLst>
                    <a:ext uri="{FF2B5EF4-FFF2-40B4-BE49-F238E27FC236}">
                      <a16:creationId xmlns:a16="http://schemas.microsoft.com/office/drawing/2014/main" id="{4548BAE3-431C-4E04-A223-6FF776EAD22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9" name="Line 36">
                  <a:extLst>
                    <a:ext uri="{FF2B5EF4-FFF2-40B4-BE49-F238E27FC236}">
                      <a16:creationId xmlns:a16="http://schemas.microsoft.com/office/drawing/2014/main" id="{D728981E-6BD2-460C-B51A-5D180B23AE6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0" name="Line 37">
                  <a:extLst>
                    <a:ext uri="{FF2B5EF4-FFF2-40B4-BE49-F238E27FC236}">
                      <a16:creationId xmlns:a16="http://schemas.microsoft.com/office/drawing/2014/main" id="{715833A5-0712-4EE0-9E55-2DD7007813D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1" name="Line 38">
                  <a:extLst>
                    <a:ext uri="{FF2B5EF4-FFF2-40B4-BE49-F238E27FC236}">
                      <a16:creationId xmlns:a16="http://schemas.microsoft.com/office/drawing/2014/main" id="{40416785-253F-4C3C-AD79-E69CD7BB909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2" name="Line 39">
                  <a:extLst>
                    <a:ext uri="{FF2B5EF4-FFF2-40B4-BE49-F238E27FC236}">
                      <a16:creationId xmlns:a16="http://schemas.microsoft.com/office/drawing/2014/main" id="{FA9002FE-085E-4AE0-95AD-4DBDEB77A55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3" name="Line 40">
                  <a:extLst>
                    <a:ext uri="{FF2B5EF4-FFF2-40B4-BE49-F238E27FC236}">
                      <a16:creationId xmlns:a16="http://schemas.microsoft.com/office/drawing/2014/main" id="{EDAC427F-1269-40E7-9647-860C23133A2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4" name="Line 41">
                  <a:extLst>
                    <a:ext uri="{FF2B5EF4-FFF2-40B4-BE49-F238E27FC236}">
                      <a16:creationId xmlns:a16="http://schemas.microsoft.com/office/drawing/2014/main" id="{3439FE69-5605-4B9F-A7AC-271D9A4F825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5" name="Line 42">
                  <a:extLst>
                    <a:ext uri="{FF2B5EF4-FFF2-40B4-BE49-F238E27FC236}">
                      <a16:creationId xmlns:a16="http://schemas.microsoft.com/office/drawing/2014/main" id="{5E9FB0F2-B47F-47FD-BCAD-52509B6099C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6" name="Line 43">
                  <a:extLst>
                    <a:ext uri="{FF2B5EF4-FFF2-40B4-BE49-F238E27FC236}">
                      <a16:creationId xmlns:a16="http://schemas.microsoft.com/office/drawing/2014/main" id="{88A05D81-025E-4D3B-9808-FAB1DD049E2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7" name="Line 44">
                  <a:extLst>
                    <a:ext uri="{FF2B5EF4-FFF2-40B4-BE49-F238E27FC236}">
                      <a16:creationId xmlns:a16="http://schemas.microsoft.com/office/drawing/2014/main" id="{E08E323A-88F7-4036-89E3-60ED2978EF0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8" name="Line 45">
                  <a:extLst>
                    <a:ext uri="{FF2B5EF4-FFF2-40B4-BE49-F238E27FC236}">
                      <a16:creationId xmlns:a16="http://schemas.microsoft.com/office/drawing/2014/main" id="{1CE556A0-4F6D-444A-9359-79C62F637AA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9" name="Line 46">
                  <a:extLst>
                    <a:ext uri="{FF2B5EF4-FFF2-40B4-BE49-F238E27FC236}">
                      <a16:creationId xmlns:a16="http://schemas.microsoft.com/office/drawing/2014/main" id="{32F0229C-378B-4C1C-A0F8-E3A98238497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0" name="Line 47">
                  <a:extLst>
                    <a:ext uri="{FF2B5EF4-FFF2-40B4-BE49-F238E27FC236}">
                      <a16:creationId xmlns:a16="http://schemas.microsoft.com/office/drawing/2014/main" id="{70299E98-88DB-4384-9813-4319BFBF201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1" name="Line 48">
                  <a:extLst>
                    <a:ext uri="{FF2B5EF4-FFF2-40B4-BE49-F238E27FC236}">
                      <a16:creationId xmlns:a16="http://schemas.microsoft.com/office/drawing/2014/main" id="{4D9A0FA3-F56B-4D5D-B4D4-3C11F564F94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2" name="Line 49">
                  <a:extLst>
                    <a:ext uri="{FF2B5EF4-FFF2-40B4-BE49-F238E27FC236}">
                      <a16:creationId xmlns:a16="http://schemas.microsoft.com/office/drawing/2014/main" id="{8F79E3DD-3E52-4B9E-8FF6-0F6521A6446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3" name="Line 50">
                  <a:extLst>
                    <a:ext uri="{FF2B5EF4-FFF2-40B4-BE49-F238E27FC236}">
                      <a16:creationId xmlns:a16="http://schemas.microsoft.com/office/drawing/2014/main" id="{3F5B35D3-E80D-4878-9DE1-454F1BC70D0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4" name="Line 51">
                  <a:extLst>
                    <a:ext uri="{FF2B5EF4-FFF2-40B4-BE49-F238E27FC236}">
                      <a16:creationId xmlns:a16="http://schemas.microsoft.com/office/drawing/2014/main" id="{F57AC1A0-886B-4E32-816F-49530D304E3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5" name="Line 52">
                  <a:extLst>
                    <a:ext uri="{FF2B5EF4-FFF2-40B4-BE49-F238E27FC236}">
                      <a16:creationId xmlns:a16="http://schemas.microsoft.com/office/drawing/2014/main" id="{536B8B44-2B9D-4689-8124-4D072AE4E53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6" name="Line 53">
                  <a:extLst>
                    <a:ext uri="{FF2B5EF4-FFF2-40B4-BE49-F238E27FC236}">
                      <a16:creationId xmlns:a16="http://schemas.microsoft.com/office/drawing/2014/main" id="{10ADB912-856D-41E8-BB31-CBC9DFDA494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7" name="Line 54">
                  <a:extLst>
                    <a:ext uri="{FF2B5EF4-FFF2-40B4-BE49-F238E27FC236}">
                      <a16:creationId xmlns:a16="http://schemas.microsoft.com/office/drawing/2014/main" id="{38A89733-F355-4991-9386-ACF3AEBBAA9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8" name="Line 55">
                  <a:extLst>
                    <a:ext uri="{FF2B5EF4-FFF2-40B4-BE49-F238E27FC236}">
                      <a16:creationId xmlns:a16="http://schemas.microsoft.com/office/drawing/2014/main" id="{E54E5397-72BC-4DEF-94AD-BDC118868B3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9" name="Line 56">
                  <a:extLst>
                    <a:ext uri="{FF2B5EF4-FFF2-40B4-BE49-F238E27FC236}">
                      <a16:creationId xmlns:a16="http://schemas.microsoft.com/office/drawing/2014/main" id="{FCE3DD12-5532-45DE-86EF-7593ABDCEA8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033" name="Rectangle 57" descr="60%">
              <a:extLst>
                <a:ext uri="{FF2B5EF4-FFF2-40B4-BE49-F238E27FC236}">
                  <a16:creationId xmlns:a16="http://schemas.microsoft.com/office/drawing/2014/main" id="{4E52AB3A-88B5-4AE1-BABD-6DEFA91B12DC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blipFill dpi="0" rotWithShape="0">
              <a:blip r:embed="rId1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B0604030504040204" pitchFamily="18" charset="-12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B0604030504040204" pitchFamily="18" charset="-12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B0604030504040204" pitchFamily="18" charset="-12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B0604030504040204" pitchFamily="18" charset="-12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B0604030504040204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B0604030504040204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B0604030504040204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B0604030504040204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B0604030504040204" pitchFamily="18" charset="-12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4" name="Line 58">
              <a:extLst>
                <a:ext uri="{FF2B5EF4-FFF2-40B4-BE49-F238E27FC236}">
                  <a16:creationId xmlns:a16="http://schemas.microsoft.com/office/drawing/2014/main" id="{80733767-1934-4E67-8296-74C7F319D83C}"/>
                </a:ext>
              </a:extLst>
            </p:cNvPr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5" name="Group 59">
              <a:extLst>
                <a:ext uri="{FF2B5EF4-FFF2-40B4-BE49-F238E27FC236}">
                  <a16:creationId xmlns:a16="http://schemas.microsoft.com/office/drawing/2014/main" id="{BCF05CCC-89A1-4E30-B2D6-2BC2381F269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6" name="Line 60">
                <a:extLst>
                  <a:ext uri="{FF2B5EF4-FFF2-40B4-BE49-F238E27FC236}">
                    <a16:creationId xmlns:a16="http://schemas.microsoft.com/office/drawing/2014/main" id="{12CE3B17-2168-4E62-B576-E5EF903CF65A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>
                <a:off x="96" y="1037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Line 61">
                <a:extLst>
                  <a:ext uri="{FF2B5EF4-FFF2-40B4-BE49-F238E27FC236}">
                    <a16:creationId xmlns:a16="http://schemas.microsoft.com/office/drawing/2014/main" id="{C977A5FF-7086-47BF-A415-F7BC51E31913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Arc 62">
                <a:extLst>
                  <a:ext uri="{FF2B5EF4-FFF2-40B4-BE49-F238E27FC236}">
                    <a16:creationId xmlns:a16="http://schemas.microsoft.com/office/drawing/2014/main" id="{51239402-4658-46D7-A72F-17657D132D73}"/>
                  </a:ext>
                </a:extLst>
              </p:cNvPr>
              <p:cNvSpPr>
                <a:spLocks/>
              </p:cNvSpPr>
              <p:nvPr/>
            </p:nvSpPr>
            <p:spPr bwMode="ltGray">
              <a:xfrm flipH="1">
                <a:off x="217" y="916"/>
                <a:ext cx="239" cy="239"/>
              </a:xfrm>
              <a:custGeom>
                <a:avLst/>
                <a:gdLst>
                  <a:gd name="T0" fmla="*/ 1 w 43195"/>
                  <a:gd name="T1" fmla="*/ 0 h 43200"/>
                  <a:gd name="T2" fmla="*/ 0 w 43195"/>
                  <a:gd name="T3" fmla="*/ 1 h 43200"/>
                  <a:gd name="T4" fmla="*/ 1 w 43195"/>
                  <a:gd name="T5" fmla="*/ 1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0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0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" name="Rectangle 63">
            <a:extLst>
              <a:ext uri="{FF2B5EF4-FFF2-40B4-BE49-F238E27FC236}">
                <a16:creationId xmlns:a16="http://schemas.microsoft.com/office/drawing/2014/main" id="{FC2163F8-5A8F-435C-BD81-C162A4B7E6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D60928F1-9B5A-41B1-974C-BEE17ACFFA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61" name="Rectangle 65">
            <a:extLst>
              <a:ext uri="{FF2B5EF4-FFF2-40B4-BE49-F238E27FC236}">
                <a16:creationId xmlns:a16="http://schemas.microsoft.com/office/drawing/2014/main" id="{4E4C4B2B-A409-4130-8E30-BDCE19AD18F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a typeface="新細明體" panose="020B0604030504040204" pitchFamily="18" charset="-12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62" name="Rectangle 66">
            <a:extLst>
              <a:ext uri="{FF2B5EF4-FFF2-40B4-BE49-F238E27FC236}">
                <a16:creationId xmlns:a16="http://schemas.microsoft.com/office/drawing/2014/main" id="{E683F054-0B34-4FA6-8401-57FAEBA1F9B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a typeface="新細明體" panose="020B0604030504040204" pitchFamily="18" charset="-12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63" name="Rectangle 67">
            <a:extLst>
              <a:ext uri="{FF2B5EF4-FFF2-40B4-BE49-F238E27FC236}">
                <a16:creationId xmlns:a16="http://schemas.microsoft.com/office/drawing/2014/main" id="{4FD631C4-FECF-40D2-8746-F466B97161D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a typeface="新細明體" panose="020B0604030504040204" pitchFamily="18" charset="-120"/>
              </a:defRPr>
            </a:lvl1pPr>
          </a:lstStyle>
          <a:p>
            <a:pPr>
              <a:defRPr/>
            </a:pPr>
            <a:fld id="{1C879889-A7BA-43C2-A7F9-4A069DD0D8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Blip>
          <a:blip r:embed="rId14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anose="05000000000000000000" pitchFamily="2" charset="2"/>
        <a:buChar char="w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5A48CB9D-1092-4DBA-84AE-40B1E0C30E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Segments</a:t>
            </a:r>
          </a:p>
        </p:txBody>
      </p:sp>
      <p:sp>
        <p:nvSpPr>
          <p:cNvPr id="4099" name="Content Placeholder 2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97C6CB12-63DC-418F-8A2D-5604E786A83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Basics: slides 2-8		15 minutes</a:t>
            </a:r>
          </a:p>
          <a:p>
            <a:pPr eaLnBrk="1" hangingPunct="1"/>
            <a:r>
              <a:rPr lang="en-US" altLang="en-US"/>
              <a:t>Advanced: slides 9-16	15 minutes</a:t>
            </a: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9F07AEC5-A0D2-4473-A6AE-6D43D4B5C2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System.Net.Sockets</a:t>
            </a:r>
          </a:p>
        </p:txBody>
      </p:sp>
      <p:sp>
        <p:nvSpPr>
          <p:cNvPr id="21507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CE802C79-0D2A-417D-A560-2783272CED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Supports network programming with sockets.</a:t>
            </a:r>
          </a:p>
          <a:p>
            <a:pPr eaLnBrk="1" hangingPunct="1"/>
            <a:r>
              <a:rPr lang="en-US" altLang="en-US"/>
              <a:t>Important Classes:</a:t>
            </a:r>
          </a:p>
          <a:p>
            <a:pPr lvl="1" eaLnBrk="1" hangingPunct="1"/>
            <a:r>
              <a:rPr lang="en-US" altLang="en-US"/>
              <a:t>Socket</a:t>
            </a:r>
          </a:p>
          <a:p>
            <a:pPr lvl="1" eaLnBrk="1" hangingPunct="1"/>
            <a:r>
              <a:rPr lang="en-US" altLang="en-US"/>
              <a:t>TcpClient, TcpListener</a:t>
            </a:r>
          </a:p>
          <a:p>
            <a:pPr lvl="1" eaLnBrk="1" hangingPunct="1"/>
            <a:r>
              <a:rPr lang="en-US" altLang="en-US"/>
              <a:t>UdpClient</a:t>
            </a:r>
            <a:br>
              <a:rPr lang="en-US" altLang="en-US"/>
            </a:br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8FF2896A-E618-4B26-A3BF-EB984BBEA5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System.Runtime.Remoting</a:t>
            </a:r>
          </a:p>
        </p:txBody>
      </p:sp>
      <p:sp>
        <p:nvSpPr>
          <p:cNvPr id="23555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59930BA7-E426-480A-9AED-E778871DB2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Supports the abstraction of calls to a remote object.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Important Classes: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RemotingServices, WellKnownClientTypeEntry, WellKnownServiceTypeEntry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Important Enumeration: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WellKnownObjectMode</a:t>
            </a:r>
            <a:br>
              <a:rPr lang="en-US" altLang="en-US"/>
            </a:br>
            <a:endParaRPr lang="en-US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00838906-681B-47CE-AC22-0B5853F7F8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en-US"/>
              <a:t>System.Windows.Forms</a:t>
            </a:r>
          </a:p>
        </p:txBody>
      </p:sp>
      <p:sp>
        <p:nvSpPr>
          <p:cNvPr id="15363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EE7D96AC-C31B-4879-BC4B-287D1B9096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828800"/>
            <a:ext cx="7772400" cy="457200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/>
              <a:t>Supports Windows GUI programming.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/>
              <a:t>Important Objects: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/>
              <a:t>Application, Control, Form, </a:t>
            </a:r>
            <a:r>
              <a:rPr lang="en-US" altLang="en-US" sz="2000" dirty="0" err="1"/>
              <a:t>Form.ControlCollection</a:t>
            </a:r>
            <a:r>
              <a:rPr lang="en-US" altLang="en-US" sz="2000" dirty="0"/>
              <a:t>, Menu, </a:t>
            </a:r>
            <a:r>
              <a:rPr lang="en-US" altLang="en-US" sz="2000" dirty="0" err="1"/>
              <a:t>MenuItem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MessageBox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NativeWindow</a:t>
            </a:r>
            <a:r>
              <a:rPr lang="en-US" altLang="en-US" sz="2000" dirty="0"/>
              <a:t>, Screen, Timer</a:t>
            </a:r>
            <a:br>
              <a:rPr lang="en-US" altLang="en-US" sz="2000" dirty="0"/>
            </a:br>
            <a:endParaRPr lang="en-US" altLang="en-US" sz="105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b="1" i="1" dirty="0"/>
              <a:t>Dialogs: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en-US" sz="1800" dirty="0" err="1"/>
              <a:t>ColorDialog</a:t>
            </a:r>
            <a:r>
              <a:rPr lang="en-US" altLang="en-US" sz="1800" dirty="0"/>
              <a:t>, </a:t>
            </a:r>
            <a:r>
              <a:rPr lang="en-US" altLang="en-US" sz="1800" dirty="0" err="1"/>
              <a:t>FileDialog</a:t>
            </a:r>
            <a:r>
              <a:rPr lang="en-US" altLang="en-US" sz="1800" dirty="0"/>
              <a:t>, </a:t>
            </a:r>
            <a:r>
              <a:rPr lang="en-US" altLang="en-US" sz="1800" dirty="0" err="1"/>
              <a:t>FolderBrowserDialog</a:t>
            </a:r>
            <a:r>
              <a:rPr lang="en-US" altLang="en-US" sz="1800" dirty="0"/>
              <a:t>, </a:t>
            </a:r>
            <a:r>
              <a:rPr lang="en-US" altLang="en-US" sz="1800" dirty="0" err="1"/>
              <a:t>FontDialog</a:t>
            </a:r>
            <a:r>
              <a:rPr lang="en-US" altLang="en-US" sz="1800" dirty="0"/>
              <a:t>, </a:t>
            </a:r>
            <a:r>
              <a:rPr lang="en-US" altLang="en-US" sz="1800" dirty="0" err="1"/>
              <a:t>OpenFileDialog</a:t>
            </a:r>
            <a:r>
              <a:rPr lang="en-US" altLang="en-US" sz="1800" dirty="0"/>
              <a:t>, </a:t>
            </a:r>
            <a:r>
              <a:rPr lang="en-US" altLang="en-US" sz="1800" dirty="0" err="1"/>
              <a:t>PrintDialog</a:t>
            </a:r>
            <a:r>
              <a:rPr lang="en-US" altLang="en-US" sz="1800" dirty="0"/>
              <a:t>, </a:t>
            </a:r>
            <a:r>
              <a:rPr lang="en-US" altLang="en-US" sz="1800" dirty="0" err="1"/>
              <a:t>SaveFileDialog</a:t>
            </a:r>
            <a:br>
              <a:rPr lang="en-US" altLang="en-US" sz="1800" dirty="0"/>
            </a:br>
            <a:endParaRPr lang="en-US" altLang="en-US" sz="10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b="1" i="1" dirty="0"/>
              <a:t>Controls: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en-US" sz="1800" dirty="0"/>
              <a:t>Button, </a:t>
            </a:r>
            <a:r>
              <a:rPr lang="en-US" altLang="en-US" sz="1800" dirty="0" err="1"/>
              <a:t>CheckBox</a:t>
            </a:r>
            <a:r>
              <a:rPr lang="en-US" altLang="en-US" sz="1800" dirty="0"/>
              <a:t>, </a:t>
            </a:r>
            <a:r>
              <a:rPr lang="en-US" altLang="en-US" sz="1800" dirty="0" err="1"/>
              <a:t>ComboBox</a:t>
            </a:r>
            <a:r>
              <a:rPr lang="en-US" altLang="en-US" sz="1800" dirty="0"/>
              <a:t>, </a:t>
            </a:r>
            <a:r>
              <a:rPr lang="en-US" altLang="en-US" sz="1800" dirty="0" err="1"/>
              <a:t>DataGrid</a:t>
            </a:r>
            <a:r>
              <a:rPr lang="en-US" altLang="en-US" sz="1800" dirty="0"/>
              <a:t>, </a:t>
            </a:r>
            <a:r>
              <a:rPr lang="en-US" altLang="en-US" sz="1800" dirty="0" err="1"/>
              <a:t>DateTimePicker</a:t>
            </a:r>
            <a:r>
              <a:rPr lang="en-US" altLang="en-US" sz="1800" dirty="0"/>
              <a:t>, </a:t>
            </a:r>
            <a:r>
              <a:rPr lang="en-US" altLang="en-US" sz="1800" dirty="0" err="1"/>
              <a:t>GroupBox</a:t>
            </a:r>
            <a:r>
              <a:rPr lang="en-US" altLang="en-US" sz="1800" dirty="0"/>
              <a:t>, Label, </a:t>
            </a:r>
            <a:r>
              <a:rPr lang="en-US" altLang="en-US" sz="1800" dirty="0" err="1"/>
              <a:t>ListBox</a:t>
            </a:r>
            <a:r>
              <a:rPr lang="en-US" altLang="en-US" sz="1800" dirty="0"/>
              <a:t>, </a:t>
            </a:r>
            <a:r>
              <a:rPr lang="en-US" altLang="en-US" sz="1800" dirty="0" err="1"/>
              <a:t>ListView</a:t>
            </a:r>
            <a:r>
              <a:rPr lang="en-US" altLang="en-US" sz="1800" dirty="0"/>
              <a:t>, </a:t>
            </a:r>
            <a:r>
              <a:rPr lang="en-US" altLang="en-US" sz="1800" dirty="0" err="1"/>
              <a:t>MonthCalendar</a:t>
            </a:r>
            <a:r>
              <a:rPr lang="en-US" altLang="en-US" sz="1800" dirty="0"/>
              <a:t>, Panel, </a:t>
            </a:r>
            <a:r>
              <a:rPr lang="en-US" altLang="en-US" sz="1800" dirty="0" err="1"/>
              <a:t>PictureBox</a:t>
            </a:r>
            <a:r>
              <a:rPr lang="en-US" altLang="en-US" sz="1800" dirty="0"/>
              <a:t>, </a:t>
            </a:r>
            <a:r>
              <a:rPr lang="en-US" altLang="en-US" sz="1800" dirty="0" err="1"/>
              <a:t>ProgressBar</a:t>
            </a:r>
            <a:r>
              <a:rPr lang="en-US" altLang="en-US" sz="1800" dirty="0"/>
              <a:t>, </a:t>
            </a:r>
            <a:r>
              <a:rPr lang="en-US" altLang="en-US" sz="1800" dirty="0" err="1"/>
              <a:t>RadioButton</a:t>
            </a:r>
            <a:r>
              <a:rPr lang="en-US" altLang="en-US" sz="1800" dirty="0"/>
              <a:t>, </a:t>
            </a:r>
            <a:r>
              <a:rPr lang="en-US" altLang="en-US" sz="1800" dirty="0" err="1"/>
              <a:t>RichTextBox</a:t>
            </a:r>
            <a:r>
              <a:rPr lang="en-US" altLang="en-US" sz="1800" dirty="0"/>
              <a:t>, </a:t>
            </a:r>
            <a:r>
              <a:rPr lang="en-US" altLang="en-US" sz="1800" dirty="0" err="1"/>
              <a:t>ScrollBar</a:t>
            </a:r>
            <a:r>
              <a:rPr lang="en-US" altLang="en-US" sz="1800" dirty="0"/>
              <a:t>, Splitter, </a:t>
            </a:r>
            <a:r>
              <a:rPr lang="en-US" altLang="en-US" sz="1800" dirty="0" err="1"/>
              <a:t>StatusBar</a:t>
            </a:r>
            <a:r>
              <a:rPr lang="en-US" altLang="en-US" sz="1800" dirty="0"/>
              <a:t>, </a:t>
            </a:r>
            <a:r>
              <a:rPr lang="en-US" altLang="en-US" sz="1800" dirty="0" err="1"/>
              <a:t>TabControl</a:t>
            </a:r>
            <a:r>
              <a:rPr lang="en-US" altLang="en-US" sz="1800" dirty="0"/>
              <a:t>, </a:t>
            </a:r>
            <a:r>
              <a:rPr lang="en-US" altLang="en-US" sz="1800" dirty="0" err="1"/>
              <a:t>TabPage</a:t>
            </a:r>
            <a:r>
              <a:rPr lang="en-US" altLang="en-US" sz="1800" dirty="0"/>
              <a:t>, </a:t>
            </a:r>
            <a:r>
              <a:rPr lang="en-US" altLang="en-US" sz="1800" dirty="0" err="1"/>
              <a:t>TextBox</a:t>
            </a:r>
            <a:r>
              <a:rPr lang="en-US" altLang="en-US" sz="1800" dirty="0"/>
              <a:t>, </a:t>
            </a:r>
            <a:r>
              <a:rPr lang="en-US" altLang="en-US" sz="1800" dirty="0" err="1"/>
              <a:t>ToolBar</a:t>
            </a:r>
            <a:r>
              <a:rPr lang="en-US" altLang="en-US" sz="1800" dirty="0"/>
              <a:t>, ToolTip, </a:t>
            </a:r>
            <a:r>
              <a:rPr lang="en-US" altLang="en-US" sz="1800" dirty="0" err="1"/>
              <a:t>TrackBar</a:t>
            </a:r>
            <a:r>
              <a:rPr lang="en-US" altLang="en-US" sz="1800" dirty="0"/>
              <a:t>, </a:t>
            </a:r>
            <a:r>
              <a:rPr lang="en-US" altLang="en-US" sz="1800" dirty="0" err="1"/>
              <a:t>TreeView</a:t>
            </a:r>
            <a:br>
              <a:rPr lang="en-US" altLang="en-US" sz="1800" dirty="0"/>
            </a:br>
            <a:endParaRPr lang="en-US" altLang="en-US" sz="1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A51A6995-5B69-4D11-904B-D1B53E30E0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System.Xml</a:t>
            </a:r>
          </a:p>
        </p:txBody>
      </p:sp>
      <p:sp>
        <p:nvSpPr>
          <p:cNvPr id="16387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112DA476-C579-40D4-8545-47B4251A8F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/>
              <a:t>Provides support for reading, parsing, and writing XML.</a:t>
            </a:r>
          </a:p>
          <a:p>
            <a:pPr eaLnBrk="1" hangingPunct="1">
              <a:defRPr/>
            </a:pPr>
            <a:r>
              <a:rPr lang="en-US" altLang="en-US" dirty="0"/>
              <a:t>Important Classes:</a:t>
            </a:r>
          </a:p>
          <a:p>
            <a:pPr lvl="1" eaLnBrk="1" hangingPunct="1">
              <a:defRPr/>
            </a:pPr>
            <a:r>
              <a:rPr lang="en-US" altLang="en-US" dirty="0" err="1"/>
              <a:t>XmlDocument</a:t>
            </a:r>
            <a:r>
              <a:rPr lang="en-US" altLang="en-US" dirty="0"/>
              <a:t>, </a:t>
            </a:r>
            <a:r>
              <a:rPr lang="en-US" altLang="en-US" dirty="0" err="1"/>
              <a:t>XmlElement</a:t>
            </a:r>
            <a:r>
              <a:rPr lang="en-US" altLang="en-US" dirty="0"/>
              <a:t>, </a:t>
            </a:r>
            <a:r>
              <a:rPr lang="en-US" altLang="en-US" dirty="0" err="1"/>
              <a:t>XmlNode</a:t>
            </a:r>
            <a:r>
              <a:rPr lang="en-US" altLang="en-US" dirty="0"/>
              <a:t>, </a:t>
            </a:r>
            <a:r>
              <a:rPr lang="en-US" altLang="en-US" dirty="0" err="1"/>
              <a:t>XmlNodeList</a:t>
            </a:r>
            <a:r>
              <a:rPr lang="en-US" altLang="en-US" dirty="0"/>
              <a:t>, </a:t>
            </a:r>
            <a:r>
              <a:rPr lang="en-US" altLang="en-US" dirty="0" err="1"/>
              <a:t>XmlNodeReader</a:t>
            </a:r>
            <a:r>
              <a:rPr lang="en-US" altLang="en-US" dirty="0"/>
              <a:t>, </a:t>
            </a:r>
            <a:r>
              <a:rPr lang="en-US" altLang="en-US" dirty="0" err="1"/>
              <a:t>XmlTextReader</a:t>
            </a:r>
            <a:r>
              <a:rPr lang="en-US" altLang="en-US" dirty="0"/>
              <a:t>, </a:t>
            </a:r>
            <a:r>
              <a:rPr lang="en-US" altLang="en-US" dirty="0" err="1"/>
              <a:t>XmlTextWriter</a:t>
            </a:r>
            <a:br>
              <a:rPr lang="en-US" altLang="en-US" dirty="0"/>
            </a:br>
            <a:endParaRPr lang="en-US" altLang="en-US" dirty="0"/>
          </a:p>
          <a:p>
            <a:pPr marL="457200" lvl="1" indent="0" eaLnBrk="1" hangingPunct="1">
              <a:buFont typeface="Wingdings" panose="05000000000000000000" pitchFamily="2" charset="2"/>
              <a:buNone/>
              <a:defRPr/>
            </a:pPr>
            <a:endParaRPr lang="en-US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43A47A15-D25A-49B6-B73A-0976F8E61F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System.Threading</a:t>
            </a:r>
          </a:p>
        </p:txBody>
      </p:sp>
      <p:sp>
        <p:nvSpPr>
          <p:cNvPr id="29699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462F5372-03AD-46DB-B029-1E8A169D47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Supports the creation and synchronization of threads.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Important Classes: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Thread, ThreadPool, Timer, WaitHandle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Interlocked, Monitor, Mutex, ReaderWriterLock</a:t>
            </a:r>
            <a:br>
              <a:rPr lang="en-US" altLang="en-US"/>
            </a:br>
            <a:endParaRPr lang="en-US" altLang="en-US" sz="12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E8A0C49B-5F4B-4114-B71F-DF1B70C753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System.Runtime.InteropServices</a:t>
            </a:r>
          </a:p>
        </p:txBody>
      </p:sp>
      <p:sp>
        <p:nvSpPr>
          <p:cNvPr id="31747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8468FABA-0120-40B6-BA5D-7DB5B54B18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Provides access to native APIs and COM objects.</a:t>
            </a:r>
          </a:p>
          <a:p>
            <a:pPr eaLnBrk="1" hangingPunct="1"/>
            <a:r>
              <a:rPr lang="en-US" altLang="en-US"/>
              <a:t>Important Objects:</a:t>
            </a:r>
          </a:p>
          <a:p>
            <a:pPr lvl="1" eaLnBrk="1" hangingPunct="1"/>
            <a:r>
              <a:rPr lang="en-US" altLang="en-US"/>
              <a:t>DllImportAttribute</a:t>
            </a:r>
            <a:br>
              <a:rPr lang="en-US" altLang="en-US"/>
            </a:br>
            <a:endParaRPr lang="en-US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>
            <a:extLst>
              <a:ext uri="{FF2B5EF4-FFF2-40B4-BE49-F238E27FC236}">
                <a16:creationId xmlns:a16="http://schemas.microsoft.com/office/drawing/2014/main" id="{E70C2E35-7F93-4B9F-9664-7FD87026FD1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End of Presentation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905918F-A389-4ED3-BCFE-9668DC4604B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.Net Framework</a:t>
            </a:r>
            <a:br>
              <a:rPr lang="en-US" altLang="en-US"/>
            </a:br>
            <a:r>
              <a:rPr lang="en-US" altLang="en-US" sz="2400"/>
              <a:t>A Survey of Important Libraries</a:t>
            </a:r>
            <a:endParaRPr lang="en-US" altLang="en-US"/>
          </a:p>
        </p:txBody>
      </p:sp>
      <p:sp>
        <p:nvSpPr>
          <p:cNvPr id="5123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E445C973-BCEC-4E36-9DAB-08301D2FB11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/>
              <a:t>Jim Fawcett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/>
              <a:t>CSE681 – Software Modeling &amp; Analysis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/>
              <a:t>Fall 2016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3A10C069-5D8B-4FEA-BE1F-83549C46E8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System Namespace</a:t>
            </a:r>
          </a:p>
        </p:txBody>
      </p:sp>
      <p:sp>
        <p:nvSpPr>
          <p:cNvPr id="7171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B7CE68C8-FB39-4B0F-A5FD-946390FC86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2400" dirty="0"/>
              <a:t>Provides basic services required by most programs.</a:t>
            </a:r>
          </a:p>
          <a:p>
            <a:pPr eaLnBrk="1" hangingPunct="1">
              <a:defRPr/>
            </a:pPr>
            <a:r>
              <a:rPr lang="en-US" altLang="en-US" sz="2400" dirty="0"/>
              <a:t>Important Objects:</a:t>
            </a:r>
          </a:p>
          <a:p>
            <a:pPr lvl="1" eaLnBrk="1" hangingPunct="1">
              <a:buSzPct val="85000"/>
              <a:defRPr/>
            </a:pPr>
            <a:r>
              <a:rPr lang="en-US" altLang="en-US" sz="2000" dirty="0" err="1"/>
              <a:t>AppDomain</a:t>
            </a:r>
            <a:r>
              <a:rPr lang="en-US" altLang="en-US" sz="2000" dirty="0"/>
              <a:t>, Array, Console, Convert, </a:t>
            </a:r>
            <a:r>
              <a:rPr lang="en-US" altLang="en-US" sz="2000" dirty="0" err="1"/>
              <a:t>DateTime</a:t>
            </a:r>
            <a:r>
              <a:rPr lang="en-US" altLang="en-US" sz="2000" dirty="0"/>
              <a:t>, Environment, </a:t>
            </a:r>
            <a:r>
              <a:rPr lang="en-US" altLang="en-US" sz="2000" dirty="0" err="1"/>
              <a:t>EventArgs</a:t>
            </a:r>
            <a:r>
              <a:rPr lang="en-US" altLang="en-US" sz="2000" dirty="0"/>
              <a:t>, Exception, </a:t>
            </a:r>
            <a:r>
              <a:rPr lang="en-US" altLang="en-US" sz="2000" dirty="0" err="1"/>
              <a:t>MarshalByRefObject</a:t>
            </a:r>
            <a:r>
              <a:rPr lang="en-US" altLang="en-US" sz="2000" dirty="0"/>
              <a:t>, Math, </a:t>
            </a:r>
            <a:r>
              <a:rPr lang="en-US" altLang="en-US" sz="2000" dirty="0" err="1"/>
              <a:t>MulticastDelegate</a:t>
            </a:r>
            <a:r>
              <a:rPr lang="en-US" altLang="en-US" sz="2000" dirty="0"/>
              <a:t>, Object, Random, String, Type</a:t>
            </a:r>
          </a:p>
          <a:p>
            <a:pPr eaLnBrk="1" hangingPunct="1">
              <a:defRPr/>
            </a:pPr>
            <a:r>
              <a:rPr lang="en-US" altLang="en-US" sz="2400" dirty="0"/>
              <a:t>Important Interfaces:</a:t>
            </a:r>
          </a:p>
          <a:p>
            <a:pPr lvl="1" eaLnBrk="1" hangingPunct="1">
              <a:buSzPct val="85000"/>
              <a:defRPr/>
            </a:pPr>
            <a:r>
              <a:rPr lang="en-US" altLang="en-US" sz="2000" dirty="0" err="1"/>
              <a:t>ICloneable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IComparable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Idisposable</a:t>
            </a:r>
            <a:br>
              <a:rPr lang="en-US" altLang="en-US" sz="2000" dirty="0"/>
            </a:br>
            <a:endParaRPr lang="en-US" altLang="en-US" sz="1200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alt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22678607-C4FC-4968-8C98-ADE7E8E989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System.Collections</a:t>
            </a:r>
          </a:p>
        </p:txBody>
      </p:sp>
      <p:sp>
        <p:nvSpPr>
          <p:cNvPr id="9219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B317886E-155B-40FB-B5AA-96DC25A840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Provides data structures that are typed to hold objects.</a:t>
            </a:r>
          </a:p>
          <a:p>
            <a:pPr eaLnBrk="1" hangingPunct="1"/>
            <a:r>
              <a:rPr lang="en-US" altLang="en-US" sz="2400"/>
              <a:t>Important Objects:</a:t>
            </a:r>
          </a:p>
          <a:p>
            <a:pPr lvl="1" eaLnBrk="1" hangingPunct="1"/>
            <a:r>
              <a:rPr lang="en-US" altLang="en-US" sz="2000"/>
              <a:t>ArrayList, BitArray, Hashtable, Queue, SortedList, Stack</a:t>
            </a:r>
          </a:p>
          <a:p>
            <a:pPr eaLnBrk="1" hangingPunct="1"/>
            <a:r>
              <a:rPr lang="en-US" altLang="en-US" sz="2400"/>
              <a:t>Important Interfaces:</a:t>
            </a:r>
          </a:p>
          <a:p>
            <a:pPr lvl="1" eaLnBrk="1" hangingPunct="1"/>
            <a:r>
              <a:rPr lang="en-US" altLang="en-US" sz="2000"/>
              <a:t>ICollection, IComparer, IDictionary, IDictionaryEnumerator, IEnumerable, IEnumerator, Ilist</a:t>
            </a:r>
            <a:br>
              <a:rPr lang="en-US" altLang="en-US" sz="2000"/>
            </a:br>
            <a:endParaRPr lang="en-US" altLang="en-US" sz="12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3A645BEB-FE4E-4230-9E08-0AE14E71DB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System.Collections.Specialized</a:t>
            </a:r>
          </a:p>
        </p:txBody>
      </p:sp>
      <p:sp>
        <p:nvSpPr>
          <p:cNvPr id="11267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D46A0774-3EAD-4086-BA70-5212673007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Provides specialized containers and containers for specific types.</a:t>
            </a:r>
          </a:p>
          <a:p>
            <a:pPr eaLnBrk="1" hangingPunct="1"/>
            <a:r>
              <a:rPr lang="en-US" altLang="en-US"/>
              <a:t>Important objects:</a:t>
            </a:r>
          </a:p>
          <a:p>
            <a:pPr lvl="1" eaLnBrk="1" hangingPunct="1"/>
            <a:r>
              <a:rPr lang="en-US" altLang="en-US"/>
              <a:t>HybridDictionary, ListDictionary, KeysCollection, StringCollection, StringDictionary, StringEnumerator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A440A084-CC9F-43F5-8822-B80AEE18C8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System.Collections.Generic</a:t>
            </a:r>
          </a:p>
        </p:txBody>
      </p:sp>
      <p:sp>
        <p:nvSpPr>
          <p:cNvPr id="13315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31F87C9E-4B22-4D68-B438-94BCE4A16B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Provides data structures with Parameterized type.</a:t>
            </a:r>
          </a:p>
          <a:p>
            <a:pPr eaLnBrk="1" hangingPunct="1"/>
            <a:r>
              <a:rPr lang="en-US" altLang="en-US" sz="2400"/>
              <a:t>Important Objects:</a:t>
            </a:r>
          </a:p>
          <a:p>
            <a:pPr lvl="1" eaLnBrk="1" hangingPunct="1"/>
            <a:r>
              <a:rPr lang="en-US" altLang="en-US" sz="2000"/>
              <a:t>Comparer&lt;T&gt;, Dictionary&lt;TKey,TValue&gt;, List&lt;T&gt;</a:t>
            </a:r>
          </a:p>
          <a:p>
            <a:pPr eaLnBrk="1" hangingPunct="1"/>
            <a:r>
              <a:rPr lang="en-US" altLang="en-US" sz="2400"/>
              <a:t>Important Interfaces:</a:t>
            </a:r>
          </a:p>
          <a:p>
            <a:pPr lvl="1" eaLnBrk="1" hangingPunct="1"/>
            <a:r>
              <a:rPr lang="en-US" altLang="en-US" sz="2000"/>
              <a:t>ICollection&lt;T&gt;, IComparer&lt;T&gt;, IDictionary&lt;TKey,TValue&gt;, IEnumerable&lt;T&gt;, IEnumerator&lt;T&gt;, IList&lt;T&gt;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0BEF3492-A368-440C-BFA1-05CE7E687B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System.IO</a:t>
            </a:r>
          </a:p>
        </p:txBody>
      </p:sp>
      <p:sp>
        <p:nvSpPr>
          <p:cNvPr id="10243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8F9183BC-C2C6-4417-9679-CAB05E491C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9248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400" dirty="0"/>
              <a:t>Supports use of Directories and Files</a:t>
            </a:r>
          </a:p>
          <a:p>
            <a:pPr eaLnBrk="1" hangingPunct="1">
              <a:defRPr/>
            </a:pPr>
            <a:r>
              <a:rPr lang="en-US" altLang="en-US" sz="2400" dirty="0"/>
              <a:t>Important objects:</a:t>
            </a:r>
          </a:p>
          <a:p>
            <a:pPr lvl="1" eaLnBrk="1" hangingPunct="1">
              <a:defRPr/>
            </a:pPr>
            <a:r>
              <a:rPr lang="en-US" altLang="en-US" sz="2000" dirty="0" err="1"/>
              <a:t>BinaryReader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BinaryWriter</a:t>
            </a:r>
            <a:endParaRPr lang="en-US" altLang="en-US" sz="2000" dirty="0"/>
          </a:p>
          <a:p>
            <a:pPr lvl="1" eaLnBrk="1" hangingPunct="1">
              <a:defRPr/>
            </a:pPr>
            <a:r>
              <a:rPr lang="en-US" altLang="en-US" sz="2000" dirty="0"/>
              <a:t>Directory, </a:t>
            </a:r>
            <a:r>
              <a:rPr lang="en-US" altLang="en-US" sz="2000" dirty="0" err="1"/>
              <a:t>DirectoryInfo</a:t>
            </a:r>
            <a:endParaRPr lang="en-US" altLang="en-US" sz="2000" dirty="0"/>
          </a:p>
          <a:p>
            <a:pPr lvl="1" eaLnBrk="1" hangingPunct="1">
              <a:defRPr/>
            </a:pPr>
            <a:r>
              <a:rPr lang="en-US" altLang="en-US" sz="2000" dirty="0"/>
              <a:t>File, </a:t>
            </a:r>
            <a:r>
              <a:rPr lang="en-US" altLang="en-US" sz="2000" dirty="0" err="1"/>
              <a:t>FileInfo</a:t>
            </a:r>
            <a:endParaRPr lang="en-US" altLang="en-US" sz="2000" dirty="0"/>
          </a:p>
          <a:p>
            <a:pPr lvl="1" eaLnBrk="1" hangingPunct="1">
              <a:defRPr/>
            </a:pPr>
            <a:r>
              <a:rPr lang="en-US" altLang="en-US" sz="2000" dirty="0" err="1"/>
              <a:t>FileStream</a:t>
            </a:r>
            <a:endParaRPr lang="en-US" altLang="en-US" sz="2000" dirty="0"/>
          </a:p>
          <a:p>
            <a:pPr lvl="1" eaLnBrk="1" hangingPunct="1">
              <a:defRPr/>
            </a:pPr>
            <a:r>
              <a:rPr lang="en-US" altLang="en-US" sz="2000" dirty="0" err="1"/>
              <a:t>FileSystemInfo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FileSystemWatcher</a:t>
            </a:r>
            <a:endParaRPr lang="en-US" altLang="en-US" sz="2000" dirty="0"/>
          </a:p>
          <a:p>
            <a:pPr lvl="1" eaLnBrk="1" hangingPunct="1">
              <a:defRPr/>
            </a:pPr>
            <a:r>
              <a:rPr lang="en-US" altLang="en-US" sz="2000" dirty="0"/>
              <a:t>Path</a:t>
            </a:r>
          </a:p>
          <a:p>
            <a:pPr lvl="1" eaLnBrk="1" hangingPunct="1">
              <a:defRPr/>
            </a:pPr>
            <a:r>
              <a:rPr lang="en-US" altLang="en-US" sz="2000" dirty="0" err="1"/>
              <a:t>TextReader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TextWriter</a:t>
            </a:r>
            <a:br>
              <a:rPr lang="en-US" altLang="en-US" sz="2000" dirty="0"/>
            </a:br>
            <a:endParaRPr lang="en-US" altLang="en-US" sz="2000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alt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6F89373D-4E32-4D75-804C-F29F4A5AC5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System.Text</a:t>
            </a:r>
          </a:p>
        </p:txBody>
      </p:sp>
      <p:sp>
        <p:nvSpPr>
          <p:cNvPr id="17411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A0D71FAD-E0D8-4A48-AE5A-4F149B1421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Supports building strings and converting blocks of characters to and from blocks of bytes.</a:t>
            </a:r>
          </a:p>
          <a:p>
            <a:pPr eaLnBrk="1" hangingPunct="1"/>
            <a:r>
              <a:rPr lang="en-US" altLang="en-US"/>
              <a:t>Important Classes:</a:t>
            </a:r>
          </a:p>
          <a:p>
            <a:pPr lvl="1" eaLnBrk="1" hangingPunct="1"/>
            <a:r>
              <a:rPr lang="en-US" altLang="en-US"/>
              <a:t>Decoder, Encoder, StringBuilder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1CA85AC7-0541-4E9C-B9A2-214F0A9204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System.Net</a:t>
            </a:r>
          </a:p>
        </p:txBody>
      </p:sp>
      <p:sp>
        <p:nvSpPr>
          <p:cNvPr id="19459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C8A1033D-2C3C-4A80-B358-2D254EF87D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Supports web-related network operations</a:t>
            </a:r>
          </a:p>
          <a:p>
            <a:pPr eaLnBrk="1" hangingPunct="1"/>
            <a:r>
              <a:rPr lang="en-US" altLang="en-US"/>
              <a:t>Important Classes:</a:t>
            </a:r>
          </a:p>
          <a:p>
            <a:pPr lvl="1" eaLnBrk="1" hangingPunct="1"/>
            <a:r>
              <a:rPr lang="en-US" altLang="en-US"/>
              <a:t>Dns, HttpWebRequest, HttpWebResponse, IPAddress, WebClient, WebProxy, WebRequest, WebResponse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PRNT">
  <a:themeElements>
    <a:clrScheme name="BLUEPR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UEPR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STRATEGY</Template>
  <TotalTime>6907</TotalTime>
  <Words>451</Words>
  <Application>Microsoft Office PowerPoint</Application>
  <PresentationFormat>On-screen Show (4:3)</PresentationFormat>
  <Paragraphs>96</Paragraphs>
  <Slides>16</Slides>
  <Notes>15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Tahoma</vt:lpstr>
      <vt:lpstr>新細明體</vt:lpstr>
      <vt:lpstr>Arial</vt:lpstr>
      <vt:lpstr>Wingdings</vt:lpstr>
      <vt:lpstr>BLUEPRNT</vt:lpstr>
      <vt:lpstr>Segments</vt:lpstr>
      <vt:lpstr>.Net Framework A Survey of Important Libraries</vt:lpstr>
      <vt:lpstr>System Namespace</vt:lpstr>
      <vt:lpstr>System.Collections</vt:lpstr>
      <vt:lpstr>System.Collections.Specialized</vt:lpstr>
      <vt:lpstr>System.Collections.Generic</vt:lpstr>
      <vt:lpstr>System.IO</vt:lpstr>
      <vt:lpstr>System.Text</vt:lpstr>
      <vt:lpstr>System.Net</vt:lpstr>
      <vt:lpstr>System.Net.Sockets</vt:lpstr>
      <vt:lpstr>System.Runtime.Remoting</vt:lpstr>
      <vt:lpstr>System.Windows.Forms</vt:lpstr>
      <vt:lpstr>System.Xml</vt:lpstr>
      <vt:lpstr>System.Threading</vt:lpstr>
      <vt:lpstr>System.Runtime.InteropServices</vt:lpstr>
      <vt:lpstr>End of Presentation</vt:lpstr>
    </vt:vector>
  </TitlesOfParts>
  <Company>Syracuse Software Technology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.Net Framework</dc:title>
  <dc:creator>Jim Fawcett</dc:creator>
  <cp:lastModifiedBy>James Fawcett</cp:lastModifiedBy>
  <cp:revision>13</cp:revision>
  <dcterms:created xsi:type="dcterms:W3CDTF">2002-09-13T21:13:56Z</dcterms:created>
  <dcterms:modified xsi:type="dcterms:W3CDTF">2017-08-23T00:26:31Z</dcterms:modified>
</cp:coreProperties>
</file>