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CCD2-AE34-46DA-8FCB-DA454CA38875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C5E2-2D35-47A8-BDB9-50CF39E5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4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CCD2-AE34-46DA-8FCB-DA454CA38875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C5E2-2D35-47A8-BDB9-50CF39E5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3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CCD2-AE34-46DA-8FCB-DA454CA38875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C5E2-2D35-47A8-BDB9-50CF39E5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6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CCD2-AE34-46DA-8FCB-DA454CA38875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C5E2-2D35-47A8-BDB9-50CF39E5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8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CCD2-AE34-46DA-8FCB-DA454CA38875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C5E2-2D35-47A8-BDB9-50CF39E5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1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CCD2-AE34-46DA-8FCB-DA454CA38875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C5E2-2D35-47A8-BDB9-50CF39E5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4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CCD2-AE34-46DA-8FCB-DA454CA38875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C5E2-2D35-47A8-BDB9-50CF39E5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8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CCD2-AE34-46DA-8FCB-DA454CA38875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C5E2-2D35-47A8-BDB9-50CF39E5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4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CCD2-AE34-46DA-8FCB-DA454CA38875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C5E2-2D35-47A8-BDB9-50CF39E5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4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CCD2-AE34-46DA-8FCB-DA454CA38875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C5E2-2D35-47A8-BDB9-50CF39E5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CCD2-AE34-46DA-8FCB-DA454CA38875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C5E2-2D35-47A8-BDB9-50CF39E5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3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8CCD2-AE34-46DA-8FCB-DA454CA38875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7C5E2-2D35-47A8-BDB9-50CF39E5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2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cs.syr.edu/faculty/fawcet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sz="4800" b="1" dirty="0"/>
            </a:br>
            <a:r>
              <a:rPr lang="en-US" sz="4800" b="1" dirty="0"/>
              <a:t>Website Resources</a:t>
            </a:r>
            <a:br>
              <a:rPr lang="en-US" sz="4800" b="1" dirty="0"/>
            </a:br>
            <a:r>
              <a:rPr lang="en-US" sz="4800" b="1" dirty="0"/>
              <a:t>for</a:t>
            </a:r>
            <a:br>
              <a:rPr lang="en-US" sz="4800" b="1" dirty="0"/>
            </a:br>
            <a:r>
              <a:rPr lang="en-US" sz="4800" b="1" dirty="0"/>
              <a:t>CSE681-OnLine </a:t>
            </a:r>
            <a:br>
              <a:rPr lang="en-US" sz="4800" b="1" dirty="0"/>
            </a:br>
            <a:r>
              <a:rPr lang="en-US" sz="4800" b="1" dirty="0"/>
              <a:t>Software Modeling and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4428"/>
            <a:ext cx="9144000" cy="1393371"/>
          </a:xfrm>
        </p:spPr>
        <p:txBody>
          <a:bodyPr/>
          <a:lstStyle/>
          <a:p>
            <a:r>
              <a:rPr lang="en-US" dirty="0"/>
              <a:t>Jim Fawcett</a:t>
            </a:r>
          </a:p>
          <a:p>
            <a:r>
              <a:rPr lang="en-US" dirty="0">
                <a:hlinkClick r:id="rId2"/>
              </a:rPr>
              <a:t>http://ecs.syr.edu/faculty/fawcett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584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Website Intro</a:t>
            </a:r>
          </a:p>
        </p:txBody>
      </p:sp>
    </p:spTree>
    <p:extLst>
      <p:ext uri="{BB962C8B-B14F-4D97-AF65-F5344CB8AC3E}">
        <p14:creationId xmlns:p14="http://schemas.microsoft.com/office/powerpoint/2010/main" val="227184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374" y="1437759"/>
            <a:ext cx="9396412" cy="46419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463141"/>
            <a:ext cx="3510875" cy="17543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diagram illustrates the resources that are available to  you on this website.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Almost all of these you will access from links on one of the lecture pages.</a:t>
            </a:r>
          </a:p>
        </p:txBody>
      </p:sp>
    </p:spTree>
    <p:extLst>
      <p:ext uri="{BB962C8B-B14F-4D97-AF65-F5344CB8AC3E}">
        <p14:creationId xmlns:p14="http://schemas.microsoft.com/office/powerpoint/2010/main" val="338157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Top-Level Menu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110" y="1493240"/>
            <a:ext cx="6855780" cy="50599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3229" y="4495800"/>
            <a:ext cx="4887685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the home page for the entire website.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will usually just click through to the CSE681-OnLine link.</a:t>
            </a:r>
          </a:p>
        </p:txBody>
      </p:sp>
    </p:spTree>
    <p:extLst>
      <p:ext uri="{BB962C8B-B14F-4D97-AF65-F5344CB8AC3E}">
        <p14:creationId xmlns:p14="http://schemas.microsoft.com/office/powerpoint/2010/main" val="241691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CSE681-OnLine Home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1549015"/>
            <a:ext cx="10071100" cy="4129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2228" y="4680857"/>
            <a:ext cx="6311900" cy="17543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the home page for this course.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Usually you will just click through to the lectures.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menu items serve all of the courses in the software track so are not tailored specifically for your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get lost in the website you will find that all of the menus contain a site map link you can use to get back to this page.</a:t>
            </a:r>
          </a:p>
        </p:txBody>
      </p:sp>
    </p:spTree>
    <p:extLst>
      <p:ext uri="{BB962C8B-B14F-4D97-AF65-F5344CB8AC3E}">
        <p14:creationId xmlns:p14="http://schemas.microsoft.com/office/powerpoint/2010/main" val="1484325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Level Menu : Lectures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150" y="1454904"/>
            <a:ext cx="8485700" cy="5123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9465" y="3657601"/>
            <a:ext cx="4519385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drop-down lets you quickly navigate to any of the lectures in this course.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also gives you an idea of the course structure and contents.</a:t>
            </a:r>
          </a:p>
        </p:txBody>
      </p:sp>
    </p:spTree>
    <p:extLst>
      <p:ext uri="{BB962C8B-B14F-4D97-AF65-F5344CB8AC3E}">
        <p14:creationId xmlns:p14="http://schemas.microsoft.com/office/powerpoint/2010/main" val="266837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Lecture-Level Menu : Projects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0" y="1487590"/>
            <a:ext cx="6931662" cy="5230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9046" y="3287486"/>
            <a:ext cx="4519385" cy="230832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project drop-down gives you quick access to your project statements and statements of an example project to help you get started.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remaining items on the drop-down are shared with the residential courses and are not specifically tailored to your experience with this course.</a:t>
            </a:r>
          </a:p>
        </p:txBody>
      </p:sp>
    </p:spTree>
    <p:extLst>
      <p:ext uri="{BB962C8B-B14F-4D97-AF65-F5344CB8AC3E}">
        <p14:creationId xmlns:p14="http://schemas.microsoft.com/office/powerpoint/2010/main" val="3333014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Lecture-Level Menu : Notes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675" y="1577949"/>
            <a:ext cx="10017125" cy="5016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1750" y="3995058"/>
            <a:ext cx="3893459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Notes are small presentations of one specific idea.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intent is to focus your attention on an important idea or process.</a:t>
            </a:r>
          </a:p>
        </p:txBody>
      </p:sp>
    </p:spTree>
    <p:extLst>
      <p:ext uri="{BB962C8B-B14F-4D97-AF65-F5344CB8AC3E}">
        <p14:creationId xmlns:p14="http://schemas.microsoft.com/office/powerpoint/2010/main" val="2083305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Lecture-Level Menu : </a:t>
            </a:r>
            <a:r>
              <a:rPr lang="en-US" dirty="0" err="1"/>
              <a:t>CodeSnaps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530350"/>
            <a:ext cx="9702800" cy="485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8700" y="4267201"/>
            <a:ext cx="6311900" cy="14773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CodeSnaps</a:t>
            </a:r>
            <a:r>
              <a:rPr lang="en-US" dirty="0"/>
              <a:t> are code embedded in webpages.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That gives you quick access to important code examples without the need to download and open in Visual Studio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will add more </a:t>
            </a:r>
            <a:r>
              <a:rPr lang="en-US" dirty="0" err="1"/>
              <a:t>CodeSnaps</a:t>
            </a:r>
            <a:r>
              <a:rPr lang="en-US" dirty="0"/>
              <a:t> as needed, based on your questions during the Synchronous Sessions.</a:t>
            </a:r>
          </a:p>
        </p:txBody>
      </p:sp>
    </p:spTree>
    <p:extLst>
      <p:ext uri="{BB962C8B-B14F-4D97-AF65-F5344CB8AC3E}">
        <p14:creationId xmlns:p14="http://schemas.microsoft.com/office/powerpoint/2010/main" val="523381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Lecture-Level Menu : Directories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420" y="1485562"/>
            <a:ext cx="9926637" cy="4975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7285" y="4049486"/>
            <a:ext cx="6311900" cy="20313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Code Directory has code examples that you can download and run in Visual Studio.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Repository contains code you may wish to use in your projects.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will be allowed to use any code from the Repository, as part of your projects, but you may not use code downloaded from elsewhere on the web.</a:t>
            </a:r>
          </a:p>
        </p:txBody>
      </p:sp>
    </p:spTree>
    <p:extLst>
      <p:ext uri="{BB962C8B-B14F-4D97-AF65-F5344CB8AC3E}">
        <p14:creationId xmlns:p14="http://schemas.microsoft.com/office/powerpoint/2010/main" val="4281742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358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Website Resources for CSE681-OnLine  Software Modeling and Analysis</vt:lpstr>
      <vt:lpstr>Website Structure</vt:lpstr>
      <vt:lpstr>Website Top-Level Menu</vt:lpstr>
      <vt:lpstr>CSE681-OnLine Home</vt:lpstr>
      <vt:lpstr>Lecture Level Menu : Lectures</vt:lpstr>
      <vt:lpstr>Lecture-Level Menu : Projects</vt:lpstr>
      <vt:lpstr>Lecture-Level Menu : Notes</vt:lpstr>
      <vt:lpstr>Lecture-Level Menu : CodeSnaps</vt:lpstr>
      <vt:lpstr>Lecture-Level Menu : Directories</vt:lpstr>
      <vt:lpstr>End Website Intro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Resources for CSE681-OnLine  Software Modeling and Analysis</dc:title>
  <dc:creator>James Fawcett</dc:creator>
  <cp:lastModifiedBy>James Fawcett</cp:lastModifiedBy>
  <cp:revision>8</cp:revision>
  <dcterms:created xsi:type="dcterms:W3CDTF">2017-04-23T14:51:05Z</dcterms:created>
  <dcterms:modified xsi:type="dcterms:W3CDTF">2017-04-23T19:11:44Z</dcterms:modified>
</cp:coreProperties>
</file>