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64654F-0E15-46CF-87E1-88632FDAB6DB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524185-F82F-4611-B817-4944AE32BB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enhttp://msdn.microsoft.com/en-us/library/ms978655.aspx" TargetMode="External"/><Relationship Id="rId3" Type="http://schemas.openxmlformats.org/officeDocument/2006/relationships/hyperlink" Target="http://msdn.microsoft.com/en-us/library/gg406140.aspx" TargetMode="External"/><Relationship Id="rId7" Type="http://schemas.openxmlformats.org/officeDocument/2006/relationships/hyperlink" Target="http://msdn.microsoft.com/en-us/library/bb924375.aspx" TargetMode="External"/><Relationship Id="rId2" Type="http://schemas.openxmlformats.org/officeDocument/2006/relationships/hyperlink" Target="http://msdn.microsoft.com/en-us/practic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ff423674.aspx" TargetMode="External"/><Relationship Id="rId5" Type="http://schemas.openxmlformats.org/officeDocument/2006/relationships/hyperlink" Target="http://msdn.microsoft.com/en-us/library/ff803364.aspx" TargetMode="External"/><Relationship Id="rId4" Type="http://schemas.openxmlformats.org/officeDocument/2006/relationships/hyperlink" Target="http://msdn.microsoft.com/en-us/library/ff963553.aspx" TargetMode="External"/><Relationship Id="rId9" Type="http://schemas.openxmlformats.org/officeDocument/2006/relationships/hyperlink" Target="http://msdn.microsoft.com/en-us/library/ms998506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998469.aspx" TargetMode="External"/><Relationship Id="rId2" Type="http://schemas.openxmlformats.org/officeDocument/2006/relationships/hyperlink" Target="http://msdn.microsoft.com/en-us/library/ms978655.aspx#entarch_enterprisearchitecturalspaceorganizingta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ihttp://msdn.microsoft.com/en-us/library/ms978729.aspx" TargetMode="External"/><Relationship Id="rId4" Type="http://schemas.openxmlformats.org/officeDocument/2006/relationships/hyperlink" Target="http://msdn.microsoft.com/en-us/library/ms998446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&amp; Practices</a:t>
            </a:r>
            <a:br>
              <a:rPr lang="en-US" dirty="0" smtClean="0"/>
            </a:br>
            <a:r>
              <a:rPr lang="en-US" sz="3600" cap="none" dirty="0" smtClean="0"/>
              <a:t>Microsoft </a:t>
            </a:r>
            <a:r>
              <a:rPr lang="en-US" sz="3600" cap="none" dirty="0" err="1" smtClean="0"/>
              <a:t>inc.</a:t>
            </a: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Jim Fawcett</a:t>
            </a:r>
          </a:p>
          <a:p>
            <a:r>
              <a:rPr lang="en-US" dirty="0" smtClean="0"/>
              <a:t>CSE776 – Design Patterns</a:t>
            </a:r>
          </a:p>
          <a:p>
            <a:r>
              <a:rPr lang="en-US" dirty="0" smtClean="0"/>
              <a:t>Fall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2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Microsoft Patterns &amp;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MSDN Patterns &amp; Practices Home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>
                <a:hlinkClick r:id="rId3"/>
              </a:rPr>
              <a:t>Model-View-</a:t>
            </a:r>
            <a:r>
              <a:rPr lang="en-US" dirty="0" err="1" smtClean="0">
                <a:hlinkClick r:id="rId3"/>
              </a:rPr>
              <a:t>ViewModel</a:t>
            </a:r>
            <a:r>
              <a:rPr lang="en-US" dirty="0" smtClean="0">
                <a:hlinkClick r:id="rId3"/>
              </a:rPr>
              <a:t> (MVVM) with Prism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Parallel Programming with Microsoft </a:t>
            </a:r>
            <a:r>
              <a:rPr lang="en-US" dirty="0" err="1" smtClean="0">
                <a:hlinkClick r:id="rId4"/>
              </a:rPr>
              <a:t>.Net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Cloud Computing with Windows Azure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Guide to Claims-based Identity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Performance Testing for Web Applications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Enterprise Architectural Space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Smart Client Architecture and Design Guide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Enterprise Architectural Space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Enterprise Solution Patterns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Data Patterns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Integration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9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86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67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Patterns &amp; Practices Microsoft inc.</vt:lpstr>
      <vt:lpstr>Microsoft Patterns &amp; Practices</vt:lpstr>
      <vt:lpstr>PowerPoint Presentation</vt:lpstr>
      <vt:lpstr>PowerPoint Presentation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&amp; Practices Microsoft inc.</dc:title>
  <dc:creator>Jim Fawcett</dc:creator>
  <cp:lastModifiedBy>Jim Fawcett</cp:lastModifiedBy>
  <cp:revision>3</cp:revision>
  <dcterms:created xsi:type="dcterms:W3CDTF">2010-11-16T16:02:40Z</dcterms:created>
  <dcterms:modified xsi:type="dcterms:W3CDTF">2010-11-16T21:15:49Z</dcterms:modified>
</cp:coreProperties>
</file>